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8" r:id="rId6"/>
    <p:sldId id="256" r:id="rId7"/>
    <p:sldId id="257" r:id="rId8"/>
    <p:sldId id="258" r:id="rId9"/>
    <p:sldId id="263" r:id="rId10"/>
    <p:sldId id="262" r:id="rId11"/>
    <p:sldId id="259" r:id="rId12"/>
    <p:sldId id="261" r:id="rId13"/>
    <p:sldId id="260" r:id="rId14"/>
    <p:sldId id="266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391C-2423-4F32-949C-AFCBDF37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8F15E2-7EA5-489E-B54B-C991ED5A0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4A0E4-E48B-4063-A403-DCFDA793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D60B82-EFCB-458B-97CA-D3E24BF0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45B23-20C9-4046-A488-F6356C6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8E8A0-9720-4CF0-8C71-86687280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949D4A-5110-4FA0-83D9-A15CEB216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17D1F-ED4D-4592-9FFB-05BC842C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904E5-13C7-445A-95EB-C489D139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24BF7-F8E3-4E2B-B5E8-036B893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7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668FDE-998B-4024-8989-C75C4FB4E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A4FC38-8965-42B7-8ACD-0FE94683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632D2-01A1-4926-85E3-1DF9AB6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23977-17D0-44B3-A5F9-DBE76479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A8E78-C3CD-4A98-B5E4-E177D02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6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51D1E-C324-40B2-91CE-8A1C5FE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B1E0C-8ABE-48B3-8697-1EF80BCA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8B7F0-25B5-4E8D-95D8-0C6EE238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C90A1-5890-4E06-A5A0-D51BD305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3DA98-7A00-43ED-BED8-36EFBA34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9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4191D-022B-4709-90B7-0C7FE364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9FEBA-E5EF-4E57-8015-1BF008C7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1FDD2-B5A0-44A6-B85B-5747F11E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15402-4EB6-43C1-A79C-3B63B811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D86F6-7C83-4A21-BA7A-6F3DEDFA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1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4CDE5-7F8E-43E0-93C3-BC233A68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EACB6-638F-4C14-A148-612D82D1E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29B042-66A0-4703-9007-7E5F08C5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A1DE68-3D00-4C00-9728-AD059F09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96C654-868F-45A9-A748-1DE2697F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BC620F-9E9E-4391-A227-0133C0DB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01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EBBA2-ABDA-46E6-BAD4-FA32C469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1D8B67-F992-4857-AE98-DFFBA9C5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0CF0B-EEF8-4C1F-B649-ABB42127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499CBF-C52C-42F3-B651-61A28024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7C2D5B-0504-4583-A631-9F3DEA87B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3512B1-1DF3-4A08-9CB9-F283F52B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8C9A9F-0E64-4529-A690-4D3DAD2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36C534-4649-4AF4-8CF9-B2B6BDA0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3E1CE-1559-4FA5-AB21-14C52615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EC715F-4036-4E9C-9936-A83D47AA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8D63B-CD97-4A23-A7B6-BB0D736A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88164D-90C5-4D93-8D36-E6210977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05633B-EFC9-4636-8CBA-563B7387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1DF9BB-48A9-4FF3-807B-25A50DE9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DE1EFB-3D36-4F11-B79F-0C0EA3CB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E21EC-325B-4031-893E-E0295362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0F1BF-142F-407D-8FD9-A65BBAC1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B7444-839C-4141-9A67-201CCC7A8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95C61A-1737-40A5-912B-6F2AF199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BC9744-AFC2-4660-B0B5-FCA740B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23F2B4-6A45-40EF-8574-B20ABA38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0EAC9-104B-4674-96EC-26F9CAEC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5108B1-0BBA-40CF-B542-668509FAA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DB138E-BF46-43A6-8FC4-07770B41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AD2445-2BE6-4C04-A369-86B53701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E71E91-C439-413D-9074-9DA9B1AC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A53067-1728-4662-A833-D1B3DFB0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CA4FE-0610-4A96-8CBD-21B8274F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17EB06-A589-4612-9572-C91E12F6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99286-D2A8-4DC0-8519-B56EC5083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EF6D-6026-4D7B-816A-F32C1089655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D0F67-9F92-4A9B-AC0D-8F91F714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579D7-8A04-4A94-A63A-014F1A8F0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71D7-2BFF-4BF0-807D-327C57C8F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7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D18FD2-4941-4B30-A95E-7CA68B2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лабораторной работы №1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ru-RU" sz="1800" b="1" i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Факульткт</a:t>
            </a: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Физико-Математических и Естественных Наук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Дисциплина: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Операционные системы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Работу выполнял: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Акуленко Максим Андреевич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С/б: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1032205040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НКНбд-01-20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11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937A8-BF0B-42C7-97F2-ED3FA6D6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99574"/>
            <a:ext cx="768774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52AE1A-DB63-4603-8109-701F3E354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149" y="1253331"/>
            <a:ext cx="6345701" cy="4351338"/>
          </a:xfrm>
        </p:spPr>
      </p:pic>
    </p:spTree>
    <p:extLst>
      <p:ext uri="{BB962C8B-B14F-4D97-AF65-F5344CB8AC3E}">
        <p14:creationId xmlns:p14="http://schemas.microsoft.com/office/powerpoint/2010/main" val="346324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BBECC3-7094-4DDA-A333-728E47E3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Вывод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Я выучил, как устанавливать настройки и как устанавливать системы на виртуальной машине, как входить и выходить с устройства.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22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FB2480C-A22E-4FB7-8DF5-1D73DF94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Основная задача, которую мне нужно сделать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Установить виртуальную машину, установить на нее ОС Linux, настроить ОС для дальнейшей работы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раздел разделен на следующие несколько разделов: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Скачать виртуальную машину.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виртуальную машину.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Настроить виртуальную машину.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настройки минимально необходимых для дальнейшей работы сервисов.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3781425" algn="l"/>
              </a:tabLs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работы: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34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EC8AF-0A34-486A-836D-45A36520F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2A35C8-3CE4-4DB2-9E43-6D57D2149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759801-5943-4A70-B8F5-80B4AAD9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75"/>
            <a:ext cx="12192000" cy="56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E9EF45-FC04-4EC9-90DD-60BA82BB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414228"/>
            <a:ext cx="5257800" cy="40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3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A1157A5-79F5-4D35-B8EE-D90FB0EEB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2" y="920605"/>
            <a:ext cx="6670675" cy="501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0151195-67BB-406B-9856-9397F0BD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597819"/>
            <a:ext cx="6673058" cy="36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447AA70-FB24-45D9-94FB-55E72B9F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0"/>
            <a:ext cx="6319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7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FF7B085-AE7D-473C-9257-F4214DB94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63" y="1210468"/>
            <a:ext cx="7263674" cy="481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94C1074-76DE-4DDF-9AD5-D5777537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290513"/>
            <a:ext cx="6562725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52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9DAD8CDE15CD409C2FFDE99790C097" ma:contentTypeVersion="7" ma:contentTypeDescription="Создание документа." ma:contentTypeScope="" ma:versionID="2b81a5b3c8272bed93af138efafeccde">
  <xsd:schema xmlns:xsd="http://www.w3.org/2001/XMLSchema" xmlns:xs="http://www.w3.org/2001/XMLSchema" xmlns:p="http://schemas.microsoft.com/office/2006/metadata/properties" xmlns:ns3="877740f6-962c-4698-9fed-5af4630b4c57" xmlns:ns4="d4275262-1e53-453c-a2b4-0b8d3af86857" targetNamespace="http://schemas.microsoft.com/office/2006/metadata/properties" ma:root="true" ma:fieldsID="5f512d5c8f9920e6760b3148f64422d7" ns3:_="" ns4:_="">
    <xsd:import namespace="877740f6-962c-4698-9fed-5af4630b4c57"/>
    <xsd:import namespace="d4275262-1e53-453c-a2b4-0b8d3af86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40f6-962c-4698-9fed-5af4630b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75262-1e53-453c-a2b4-0b8d3af86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AD4F3-2705-4BFD-BEAF-EC112F81C2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EE8546-9534-4EC8-AE5C-F1A13D093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740f6-962c-4698-9fed-5af4630b4c57"/>
    <ds:schemaRef ds:uri="d4275262-1e53-453c-a2b4-0b8d3af86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0C6813-4224-41AF-BAC3-503C0B63AAFC}">
  <ds:schemaRefs>
    <ds:schemaRef ds:uri="http://schemas.microsoft.com/office/infopath/2007/PartnerControls"/>
    <ds:schemaRef ds:uri="877740f6-962c-4698-9fed-5af4630b4c57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d4275262-1e53-453c-a2b4-0b8d3af8685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3</cp:revision>
  <dcterms:created xsi:type="dcterms:W3CDTF">2021-09-26T20:58:38Z</dcterms:created>
  <dcterms:modified xsi:type="dcterms:W3CDTF">2021-09-27T08:20:33Z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0x010100069DAD8CDE15CD409C2FFDE99790C097</vt:lpwstr>
  </property>
</Properties>
</file>