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Werdien" initials="MW" lastIdx="1" clrIdx="0">
    <p:extLst>
      <p:ext uri="{19B8F6BF-5375-455C-9EA6-DF929625EA0E}">
        <p15:presenceInfo xmlns:p15="http://schemas.microsoft.com/office/powerpoint/2012/main" userId="Markus Werdi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D2EAD-27F3-490C-ADAE-D8A06DBE5550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FD16D4-82FA-458F-A5E2-CA440EF27441}">
      <dgm:prSet/>
      <dgm:spPr/>
      <dgm:t>
        <a:bodyPr/>
        <a:lstStyle/>
        <a:p>
          <a:r>
            <a:rPr lang="en-US" dirty="0" err="1"/>
            <a:t>Perspektiv</a:t>
          </a:r>
          <a:endParaRPr lang="en-US" dirty="0"/>
        </a:p>
      </dgm:t>
    </dgm:pt>
    <dgm:pt modelId="{556FDB97-8CA3-4E9E-8382-ABE6334A9FE1}" type="parTrans" cxnId="{04686679-EDD4-4734-97ED-07EC6C27686B}">
      <dgm:prSet/>
      <dgm:spPr/>
      <dgm:t>
        <a:bodyPr/>
        <a:lstStyle/>
        <a:p>
          <a:endParaRPr lang="en-US"/>
        </a:p>
      </dgm:t>
    </dgm:pt>
    <dgm:pt modelId="{1AE924A1-3828-44B5-8424-6351FF6FC2CA}" type="sibTrans" cxnId="{04686679-EDD4-4734-97ED-07EC6C27686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3184BDF-A626-44D9-88EB-C4274558CA3A}">
      <dgm:prSet/>
      <dgm:spPr/>
      <dgm:t>
        <a:bodyPr/>
        <a:lstStyle/>
        <a:p>
          <a:r>
            <a:rPr lang="en-US"/>
            <a:t>Lampan kastar skuggor</a:t>
          </a:r>
        </a:p>
      </dgm:t>
    </dgm:pt>
    <dgm:pt modelId="{C8259727-F9EA-43E5-9B1D-570865376581}" type="parTrans" cxnId="{02074125-6A96-441E-871C-DB71098E0936}">
      <dgm:prSet/>
      <dgm:spPr/>
      <dgm:t>
        <a:bodyPr/>
        <a:lstStyle/>
        <a:p>
          <a:endParaRPr lang="en-US"/>
        </a:p>
      </dgm:t>
    </dgm:pt>
    <dgm:pt modelId="{62C47C85-0BA5-4D6F-BA5B-62D9FC213D64}" type="sibTrans" cxnId="{02074125-6A96-441E-871C-DB71098E093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71BBF10-B9C1-43CA-9603-ACE7811C769C}">
      <dgm:prSet/>
      <dgm:spPr/>
      <dgm:t>
        <a:bodyPr/>
        <a:lstStyle/>
        <a:p>
          <a:r>
            <a:rPr lang="en-US"/>
            <a:t>Hard shadows</a:t>
          </a:r>
        </a:p>
      </dgm:t>
    </dgm:pt>
    <dgm:pt modelId="{9E79882C-69AB-4814-BE77-8A7AF7F08750}" type="parTrans" cxnId="{726B894A-9193-4B60-BF1E-3E3FA0AB094A}">
      <dgm:prSet/>
      <dgm:spPr/>
      <dgm:t>
        <a:bodyPr/>
        <a:lstStyle/>
        <a:p>
          <a:endParaRPr lang="en-US"/>
        </a:p>
      </dgm:t>
    </dgm:pt>
    <dgm:pt modelId="{FD42652E-83C8-4A3F-B62A-AD94225A1260}" type="sibTrans" cxnId="{726B894A-9193-4B60-BF1E-3E3FA0AB094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0C36453-D3F7-4C24-A961-6F05E1A6A629}">
      <dgm:prSet/>
      <dgm:spPr/>
      <dgm:t>
        <a:bodyPr/>
        <a:lstStyle/>
        <a:p>
          <a:r>
            <a:rPr lang="en-US" dirty="0" err="1"/>
            <a:t>Liknande</a:t>
          </a:r>
          <a:r>
            <a:rPr lang="en-US" dirty="0"/>
            <a:t> </a:t>
          </a:r>
          <a:r>
            <a:rPr lang="en-US" dirty="0" err="1"/>
            <a:t>kameran</a:t>
          </a:r>
          <a:endParaRPr lang="en-US" dirty="0"/>
        </a:p>
      </dgm:t>
    </dgm:pt>
    <dgm:pt modelId="{CA53C9FE-024F-4221-84CD-B0DA04E9E337}" type="parTrans" cxnId="{C4042D37-4642-4295-B008-FD6742B4FF37}">
      <dgm:prSet/>
      <dgm:spPr/>
      <dgm:t>
        <a:bodyPr/>
        <a:lstStyle/>
        <a:p>
          <a:endParaRPr lang="en-US"/>
        </a:p>
      </dgm:t>
    </dgm:pt>
    <dgm:pt modelId="{A112EAD4-630D-4505-9383-1EFEADB448B0}" type="sibTrans" cxnId="{C4042D37-4642-4295-B008-FD6742B4FF3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B60BF8A-442E-474B-A59A-1556F67859D1}" type="pres">
      <dgm:prSet presAssocID="{C09D2EAD-27F3-490C-ADAE-D8A06DBE5550}" presName="Name0" presStyleCnt="0">
        <dgm:presLayoutVars>
          <dgm:animLvl val="lvl"/>
          <dgm:resizeHandles val="exact"/>
        </dgm:presLayoutVars>
      </dgm:prSet>
      <dgm:spPr/>
    </dgm:pt>
    <dgm:pt modelId="{59205960-BC97-4208-8BEA-AED0F86F3121}" type="pres">
      <dgm:prSet presAssocID="{5BFD16D4-82FA-458F-A5E2-CA440EF27441}" presName="compositeNode" presStyleCnt="0">
        <dgm:presLayoutVars>
          <dgm:bulletEnabled val="1"/>
        </dgm:presLayoutVars>
      </dgm:prSet>
      <dgm:spPr/>
    </dgm:pt>
    <dgm:pt modelId="{D089F31D-FBD0-445C-A40A-336D1C2CE8AA}" type="pres">
      <dgm:prSet presAssocID="{5BFD16D4-82FA-458F-A5E2-CA440EF27441}" presName="bgRect" presStyleLbl="bgAccFollowNode1" presStyleIdx="0" presStyleCnt="4"/>
      <dgm:spPr/>
    </dgm:pt>
    <dgm:pt modelId="{3086EE4A-3CC0-4848-8F4D-577EEB8ECB6F}" type="pres">
      <dgm:prSet presAssocID="{1AE924A1-3828-44B5-8424-6351FF6FC2C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5DA7D1C-82E5-4C55-AE64-4DCDBECFF58A}" type="pres">
      <dgm:prSet presAssocID="{5BFD16D4-82FA-458F-A5E2-CA440EF27441}" presName="bottomLine" presStyleLbl="alignNode1" presStyleIdx="1" presStyleCnt="8">
        <dgm:presLayoutVars/>
      </dgm:prSet>
      <dgm:spPr/>
    </dgm:pt>
    <dgm:pt modelId="{60B814BE-D01E-465D-B8C7-8273E5697230}" type="pres">
      <dgm:prSet presAssocID="{5BFD16D4-82FA-458F-A5E2-CA440EF27441}" presName="nodeText" presStyleLbl="bgAccFollowNode1" presStyleIdx="0" presStyleCnt="4">
        <dgm:presLayoutVars>
          <dgm:bulletEnabled val="1"/>
        </dgm:presLayoutVars>
      </dgm:prSet>
      <dgm:spPr/>
    </dgm:pt>
    <dgm:pt modelId="{6304C4E3-6EB0-4BE6-8A48-B50FC5AF6D6D}" type="pres">
      <dgm:prSet presAssocID="{1AE924A1-3828-44B5-8424-6351FF6FC2CA}" presName="sibTrans" presStyleCnt="0"/>
      <dgm:spPr/>
    </dgm:pt>
    <dgm:pt modelId="{C6D849E5-995F-4D10-B1BB-8CB85E3F9301}" type="pres">
      <dgm:prSet presAssocID="{00C36453-D3F7-4C24-A961-6F05E1A6A629}" presName="compositeNode" presStyleCnt="0">
        <dgm:presLayoutVars>
          <dgm:bulletEnabled val="1"/>
        </dgm:presLayoutVars>
      </dgm:prSet>
      <dgm:spPr/>
    </dgm:pt>
    <dgm:pt modelId="{645AB1CC-F7F0-4C50-8AB2-92594F8AC37C}" type="pres">
      <dgm:prSet presAssocID="{00C36453-D3F7-4C24-A961-6F05E1A6A629}" presName="bgRect" presStyleLbl="bgAccFollowNode1" presStyleIdx="1" presStyleCnt="4"/>
      <dgm:spPr/>
    </dgm:pt>
    <dgm:pt modelId="{6869D443-1B2C-4F55-BD6B-53FAB1833CB6}" type="pres">
      <dgm:prSet presAssocID="{A112EAD4-630D-4505-9383-1EFEADB448B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D1B1B41-80F9-48A1-BF1E-3008278DA157}" type="pres">
      <dgm:prSet presAssocID="{00C36453-D3F7-4C24-A961-6F05E1A6A629}" presName="bottomLine" presStyleLbl="alignNode1" presStyleIdx="3" presStyleCnt="8">
        <dgm:presLayoutVars/>
      </dgm:prSet>
      <dgm:spPr/>
    </dgm:pt>
    <dgm:pt modelId="{CBB1220A-91C3-4AB8-A1E9-E0567692E824}" type="pres">
      <dgm:prSet presAssocID="{00C36453-D3F7-4C24-A961-6F05E1A6A629}" presName="nodeText" presStyleLbl="bgAccFollowNode1" presStyleIdx="1" presStyleCnt="4">
        <dgm:presLayoutVars>
          <dgm:bulletEnabled val="1"/>
        </dgm:presLayoutVars>
      </dgm:prSet>
      <dgm:spPr/>
    </dgm:pt>
    <dgm:pt modelId="{C647E41D-A734-4B7D-B3C1-DBF02D28DE2D}" type="pres">
      <dgm:prSet presAssocID="{A112EAD4-630D-4505-9383-1EFEADB448B0}" presName="sibTrans" presStyleCnt="0"/>
      <dgm:spPr/>
    </dgm:pt>
    <dgm:pt modelId="{138447A0-E0CC-4216-BBCC-4029BB031054}" type="pres">
      <dgm:prSet presAssocID="{93184BDF-A626-44D9-88EB-C4274558CA3A}" presName="compositeNode" presStyleCnt="0">
        <dgm:presLayoutVars>
          <dgm:bulletEnabled val="1"/>
        </dgm:presLayoutVars>
      </dgm:prSet>
      <dgm:spPr/>
    </dgm:pt>
    <dgm:pt modelId="{5FE8DA8E-3C83-4A65-A724-B53608AFAA3C}" type="pres">
      <dgm:prSet presAssocID="{93184BDF-A626-44D9-88EB-C4274558CA3A}" presName="bgRect" presStyleLbl="bgAccFollowNode1" presStyleIdx="2" presStyleCnt="4"/>
      <dgm:spPr/>
    </dgm:pt>
    <dgm:pt modelId="{F9E08E07-3F93-4AC6-81BC-91EF48C41144}" type="pres">
      <dgm:prSet presAssocID="{62C47C85-0BA5-4D6F-BA5B-62D9FC213D6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83ED138-9988-468C-8672-5F044503B4CB}" type="pres">
      <dgm:prSet presAssocID="{93184BDF-A626-44D9-88EB-C4274558CA3A}" presName="bottomLine" presStyleLbl="alignNode1" presStyleIdx="5" presStyleCnt="8">
        <dgm:presLayoutVars/>
      </dgm:prSet>
      <dgm:spPr/>
    </dgm:pt>
    <dgm:pt modelId="{A8F2FB86-E0FC-4F10-AD83-30218633260C}" type="pres">
      <dgm:prSet presAssocID="{93184BDF-A626-44D9-88EB-C4274558CA3A}" presName="nodeText" presStyleLbl="bgAccFollowNode1" presStyleIdx="2" presStyleCnt="4">
        <dgm:presLayoutVars>
          <dgm:bulletEnabled val="1"/>
        </dgm:presLayoutVars>
      </dgm:prSet>
      <dgm:spPr/>
    </dgm:pt>
    <dgm:pt modelId="{BCEB6FE9-D3E0-40D3-9B04-5319CB1643A6}" type="pres">
      <dgm:prSet presAssocID="{62C47C85-0BA5-4D6F-BA5B-62D9FC213D64}" presName="sibTrans" presStyleCnt="0"/>
      <dgm:spPr/>
    </dgm:pt>
    <dgm:pt modelId="{C3EA34C1-0336-4325-9422-5A338E944AB3}" type="pres">
      <dgm:prSet presAssocID="{271BBF10-B9C1-43CA-9603-ACE7811C769C}" presName="compositeNode" presStyleCnt="0">
        <dgm:presLayoutVars>
          <dgm:bulletEnabled val="1"/>
        </dgm:presLayoutVars>
      </dgm:prSet>
      <dgm:spPr/>
    </dgm:pt>
    <dgm:pt modelId="{F60E392A-DDD3-4713-B111-0C56A533D938}" type="pres">
      <dgm:prSet presAssocID="{271BBF10-B9C1-43CA-9603-ACE7811C769C}" presName="bgRect" presStyleLbl="bgAccFollowNode1" presStyleIdx="3" presStyleCnt="4"/>
      <dgm:spPr/>
    </dgm:pt>
    <dgm:pt modelId="{D67B17F4-A6C7-4D5D-A124-D7E622A6FEE8}" type="pres">
      <dgm:prSet presAssocID="{FD42652E-83C8-4A3F-B62A-AD94225A126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B4DD381-87BF-4D72-B12E-0FDDE49C3825}" type="pres">
      <dgm:prSet presAssocID="{271BBF10-B9C1-43CA-9603-ACE7811C769C}" presName="bottomLine" presStyleLbl="alignNode1" presStyleIdx="7" presStyleCnt="8">
        <dgm:presLayoutVars/>
      </dgm:prSet>
      <dgm:spPr/>
    </dgm:pt>
    <dgm:pt modelId="{FD168EA0-F6C8-478F-9DBA-981F45683460}" type="pres">
      <dgm:prSet presAssocID="{271BBF10-B9C1-43CA-9603-ACE7811C769C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13C8603-7618-4AB0-BEEA-909174D2E3A1}" type="presOf" srcId="{62C47C85-0BA5-4D6F-BA5B-62D9FC213D64}" destId="{F9E08E07-3F93-4AC6-81BC-91EF48C41144}" srcOrd="0" destOrd="0" presId="urn:microsoft.com/office/officeart/2016/7/layout/BasicLinearProcessNumbered"/>
    <dgm:cxn modelId="{9507B20B-DD51-499E-B8E7-0E9C5DF75748}" type="presOf" srcId="{A112EAD4-630D-4505-9383-1EFEADB448B0}" destId="{6869D443-1B2C-4F55-BD6B-53FAB1833CB6}" srcOrd="0" destOrd="0" presId="urn:microsoft.com/office/officeart/2016/7/layout/BasicLinearProcessNumbered"/>
    <dgm:cxn modelId="{124C9E19-8090-4287-8553-8F8927545714}" type="presOf" srcId="{5BFD16D4-82FA-458F-A5E2-CA440EF27441}" destId="{60B814BE-D01E-465D-B8C7-8273E5697230}" srcOrd="1" destOrd="0" presId="urn:microsoft.com/office/officeart/2016/7/layout/BasicLinearProcessNumbered"/>
    <dgm:cxn modelId="{EEDD841F-DE79-46D0-8DD3-273A28EE2FA4}" type="presOf" srcId="{271BBF10-B9C1-43CA-9603-ACE7811C769C}" destId="{FD168EA0-F6C8-478F-9DBA-981F45683460}" srcOrd="1" destOrd="0" presId="urn:microsoft.com/office/officeart/2016/7/layout/BasicLinearProcessNumbered"/>
    <dgm:cxn modelId="{F0590A21-83C3-42B0-A30E-F14AC65DBBDA}" type="presOf" srcId="{00C36453-D3F7-4C24-A961-6F05E1A6A629}" destId="{CBB1220A-91C3-4AB8-A1E9-E0567692E824}" srcOrd="1" destOrd="0" presId="urn:microsoft.com/office/officeart/2016/7/layout/BasicLinearProcessNumbered"/>
    <dgm:cxn modelId="{02074125-6A96-441E-871C-DB71098E0936}" srcId="{C09D2EAD-27F3-490C-ADAE-D8A06DBE5550}" destId="{93184BDF-A626-44D9-88EB-C4274558CA3A}" srcOrd="2" destOrd="0" parTransId="{C8259727-F9EA-43E5-9B1D-570865376581}" sibTransId="{62C47C85-0BA5-4D6F-BA5B-62D9FC213D64}"/>
    <dgm:cxn modelId="{C4042D37-4642-4295-B008-FD6742B4FF37}" srcId="{C09D2EAD-27F3-490C-ADAE-D8A06DBE5550}" destId="{00C36453-D3F7-4C24-A961-6F05E1A6A629}" srcOrd="1" destOrd="0" parTransId="{CA53C9FE-024F-4221-84CD-B0DA04E9E337}" sibTransId="{A112EAD4-630D-4505-9383-1EFEADB448B0}"/>
    <dgm:cxn modelId="{97618F41-90BF-43E1-B00F-86B983210F55}" type="presOf" srcId="{93184BDF-A626-44D9-88EB-C4274558CA3A}" destId="{5FE8DA8E-3C83-4A65-A724-B53608AFAA3C}" srcOrd="0" destOrd="0" presId="urn:microsoft.com/office/officeart/2016/7/layout/BasicLinearProcessNumbered"/>
    <dgm:cxn modelId="{726B894A-9193-4B60-BF1E-3E3FA0AB094A}" srcId="{C09D2EAD-27F3-490C-ADAE-D8A06DBE5550}" destId="{271BBF10-B9C1-43CA-9603-ACE7811C769C}" srcOrd="3" destOrd="0" parTransId="{9E79882C-69AB-4814-BE77-8A7AF7F08750}" sibTransId="{FD42652E-83C8-4A3F-B62A-AD94225A1260}"/>
    <dgm:cxn modelId="{04686679-EDD4-4734-97ED-07EC6C27686B}" srcId="{C09D2EAD-27F3-490C-ADAE-D8A06DBE5550}" destId="{5BFD16D4-82FA-458F-A5E2-CA440EF27441}" srcOrd="0" destOrd="0" parTransId="{556FDB97-8CA3-4E9E-8382-ABE6334A9FE1}" sibTransId="{1AE924A1-3828-44B5-8424-6351FF6FC2CA}"/>
    <dgm:cxn modelId="{77FF188B-CC85-42CE-ADB6-9B9F248C6FBC}" type="presOf" srcId="{FD42652E-83C8-4A3F-B62A-AD94225A1260}" destId="{D67B17F4-A6C7-4D5D-A124-D7E622A6FEE8}" srcOrd="0" destOrd="0" presId="urn:microsoft.com/office/officeart/2016/7/layout/BasicLinearProcessNumbered"/>
    <dgm:cxn modelId="{E512008F-DD41-4D17-9A13-7DA1656A5828}" type="presOf" srcId="{1AE924A1-3828-44B5-8424-6351FF6FC2CA}" destId="{3086EE4A-3CC0-4848-8F4D-577EEB8ECB6F}" srcOrd="0" destOrd="0" presId="urn:microsoft.com/office/officeart/2016/7/layout/BasicLinearProcessNumbered"/>
    <dgm:cxn modelId="{53E2509D-8ED1-4783-A055-8D659ABB9616}" type="presOf" srcId="{C09D2EAD-27F3-490C-ADAE-D8A06DBE5550}" destId="{7B60BF8A-442E-474B-A59A-1556F67859D1}" srcOrd="0" destOrd="0" presId="urn:microsoft.com/office/officeart/2016/7/layout/BasicLinearProcessNumbered"/>
    <dgm:cxn modelId="{1F9C4E9F-1693-4602-8DBC-6599980D10A8}" type="presOf" srcId="{271BBF10-B9C1-43CA-9603-ACE7811C769C}" destId="{F60E392A-DDD3-4713-B111-0C56A533D938}" srcOrd="0" destOrd="0" presId="urn:microsoft.com/office/officeart/2016/7/layout/BasicLinearProcessNumbered"/>
    <dgm:cxn modelId="{990EB4AF-5316-4115-A4B8-D5D89A477677}" type="presOf" srcId="{00C36453-D3F7-4C24-A961-6F05E1A6A629}" destId="{645AB1CC-F7F0-4C50-8AB2-92594F8AC37C}" srcOrd="0" destOrd="0" presId="urn:microsoft.com/office/officeart/2016/7/layout/BasicLinearProcessNumbered"/>
    <dgm:cxn modelId="{EF2695CC-8C8B-4BF0-8948-FA19D3C01F22}" type="presOf" srcId="{93184BDF-A626-44D9-88EB-C4274558CA3A}" destId="{A8F2FB86-E0FC-4F10-AD83-30218633260C}" srcOrd="1" destOrd="0" presId="urn:microsoft.com/office/officeart/2016/7/layout/BasicLinearProcessNumbered"/>
    <dgm:cxn modelId="{AF40E0F0-5A80-4F27-95DE-FFA2D3412388}" type="presOf" srcId="{5BFD16D4-82FA-458F-A5E2-CA440EF27441}" destId="{D089F31D-FBD0-445C-A40A-336D1C2CE8AA}" srcOrd="0" destOrd="0" presId="urn:microsoft.com/office/officeart/2016/7/layout/BasicLinearProcessNumbered"/>
    <dgm:cxn modelId="{AC5B8882-0A28-4759-9487-03068B01A934}" type="presParOf" srcId="{7B60BF8A-442E-474B-A59A-1556F67859D1}" destId="{59205960-BC97-4208-8BEA-AED0F86F3121}" srcOrd="0" destOrd="0" presId="urn:microsoft.com/office/officeart/2016/7/layout/BasicLinearProcessNumbered"/>
    <dgm:cxn modelId="{E1C5CA48-83C1-4BCE-A21C-C3C5B4A980BC}" type="presParOf" srcId="{59205960-BC97-4208-8BEA-AED0F86F3121}" destId="{D089F31D-FBD0-445C-A40A-336D1C2CE8AA}" srcOrd="0" destOrd="0" presId="urn:microsoft.com/office/officeart/2016/7/layout/BasicLinearProcessNumbered"/>
    <dgm:cxn modelId="{5037BE57-4018-4259-BC17-5EC6C0FA2668}" type="presParOf" srcId="{59205960-BC97-4208-8BEA-AED0F86F3121}" destId="{3086EE4A-3CC0-4848-8F4D-577EEB8ECB6F}" srcOrd="1" destOrd="0" presId="urn:microsoft.com/office/officeart/2016/7/layout/BasicLinearProcessNumbered"/>
    <dgm:cxn modelId="{F1BF9D04-B143-407F-8AEE-4B138C448A18}" type="presParOf" srcId="{59205960-BC97-4208-8BEA-AED0F86F3121}" destId="{95DA7D1C-82E5-4C55-AE64-4DCDBECFF58A}" srcOrd="2" destOrd="0" presId="urn:microsoft.com/office/officeart/2016/7/layout/BasicLinearProcessNumbered"/>
    <dgm:cxn modelId="{C5D747AD-6B39-4A41-B7B2-B2D2192466EA}" type="presParOf" srcId="{59205960-BC97-4208-8BEA-AED0F86F3121}" destId="{60B814BE-D01E-465D-B8C7-8273E5697230}" srcOrd="3" destOrd="0" presId="urn:microsoft.com/office/officeart/2016/7/layout/BasicLinearProcessNumbered"/>
    <dgm:cxn modelId="{9A06B002-9FF6-45ED-BCA1-8B65A248AB95}" type="presParOf" srcId="{7B60BF8A-442E-474B-A59A-1556F67859D1}" destId="{6304C4E3-6EB0-4BE6-8A48-B50FC5AF6D6D}" srcOrd="1" destOrd="0" presId="urn:microsoft.com/office/officeart/2016/7/layout/BasicLinearProcessNumbered"/>
    <dgm:cxn modelId="{38474565-2BF9-4A9E-BA3C-C5D8DABA86AC}" type="presParOf" srcId="{7B60BF8A-442E-474B-A59A-1556F67859D1}" destId="{C6D849E5-995F-4D10-B1BB-8CB85E3F9301}" srcOrd="2" destOrd="0" presId="urn:microsoft.com/office/officeart/2016/7/layout/BasicLinearProcessNumbered"/>
    <dgm:cxn modelId="{02E44238-15BF-4999-A17D-8570EA25EC2F}" type="presParOf" srcId="{C6D849E5-995F-4D10-B1BB-8CB85E3F9301}" destId="{645AB1CC-F7F0-4C50-8AB2-92594F8AC37C}" srcOrd="0" destOrd="0" presId="urn:microsoft.com/office/officeart/2016/7/layout/BasicLinearProcessNumbered"/>
    <dgm:cxn modelId="{9F6C6332-928B-4DE0-9FD1-47C0C9D9B9EA}" type="presParOf" srcId="{C6D849E5-995F-4D10-B1BB-8CB85E3F9301}" destId="{6869D443-1B2C-4F55-BD6B-53FAB1833CB6}" srcOrd="1" destOrd="0" presId="urn:microsoft.com/office/officeart/2016/7/layout/BasicLinearProcessNumbered"/>
    <dgm:cxn modelId="{E8D2851F-9138-4F23-B091-CC5625747637}" type="presParOf" srcId="{C6D849E5-995F-4D10-B1BB-8CB85E3F9301}" destId="{8D1B1B41-80F9-48A1-BF1E-3008278DA157}" srcOrd="2" destOrd="0" presId="urn:microsoft.com/office/officeart/2016/7/layout/BasicLinearProcessNumbered"/>
    <dgm:cxn modelId="{BD5AC5EC-1E00-4816-8CF7-9D47ADDD9DA7}" type="presParOf" srcId="{C6D849E5-995F-4D10-B1BB-8CB85E3F9301}" destId="{CBB1220A-91C3-4AB8-A1E9-E0567692E824}" srcOrd="3" destOrd="0" presId="urn:microsoft.com/office/officeart/2016/7/layout/BasicLinearProcessNumbered"/>
    <dgm:cxn modelId="{D7D97DE1-1C60-4859-B87E-88285B9B037A}" type="presParOf" srcId="{7B60BF8A-442E-474B-A59A-1556F67859D1}" destId="{C647E41D-A734-4B7D-B3C1-DBF02D28DE2D}" srcOrd="3" destOrd="0" presId="urn:microsoft.com/office/officeart/2016/7/layout/BasicLinearProcessNumbered"/>
    <dgm:cxn modelId="{3EBE7915-723B-4C1B-BF44-A473C6BED899}" type="presParOf" srcId="{7B60BF8A-442E-474B-A59A-1556F67859D1}" destId="{138447A0-E0CC-4216-BBCC-4029BB031054}" srcOrd="4" destOrd="0" presId="urn:microsoft.com/office/officeart/2016/7/layout/BasicLinearProcessNumbered"/>
    <dgm:cxn modelId="{B5DE0CAA-386D-4B88-B640-F8CC3BDA8F26}" type="presParOf" srcId="{138447A0-E0CC-4216-BBCC-4029BB031054}" destId="{5FE8DA8E-3C83-4A65-A724-B53608AFAA3C}" srcOrd="0" destOrd="0" presId="urn:microsoft.com/office/officeart/2016/7/layout/BasicLinearProcessNumbered"/>
    <dgm:cxn modelId="{195A75D2-99D3-422B-BA70-DB62ABAFD17E}" type="presParOf" srcId="{138447A0-E0CC-4216-BBCC-4029BB031054}" destId="{F9E08E07-3F93-4AC6-81BC-91EF48C41144}" srcOrd="1" destOrd="0" presId="urn:microsoft.com/office/officeart/2016/7/layout/BasicLinearProcessNumbered"/>
    <dgm:cxn modelId="{FF0D0014-F7C3-415D-BF7D-8180EB2B7E05}" type="presParOf" srcId="{138447A0-E0CC-4216-BBCC-4029BB031054}" destId="{483ED138-9988-468C-8672-5F044503B4CB}" srcOrd="2" destOrd="0" presId="urn:microsoft.com/office/officeart/2016/7/layout/BasicLinearProcessNumbered"/>
    <dgm:cxn modelId="{989A34BF-E8FF-4CC3-8637-C8F8F5EBD2D8}" type="presParOf" srcId="{138447A0-E0CC-4216-BBCC-4029BB031054}" destId="{A8F2FB86-E0FC-4F10-AD83-30218633260C}" srcOrd="3" destOrd="0" presId="urn:microsoft.com/office/officeart/2016/7/layout/BasicLinearProcessNumbered"/>
    <dgm:cxn modelId="{89B9200C-02B4-4366-9E75-EEE9DF4E7C4B}" type="presParOf" srcId="{7B60BF8A-442E-474B-A59A-1556F67859D1}" destId="{BCEB6FE9-D3E0-40D3-9B04-5319CB1643A6}" srcOrd="5" destOrd="0" presId="urn:microsoft.com/office/officeart/2016/7/layout/BasicLinearProcessNumbered"/>
    <dgm:cxn modelId="{15C7894D-3519-4540-803B-78BEBA3BBED6}" type="presParOf" srcId="{7B60BF8A-442E-474B-A59A-1556F67859D1}" destId="{C3EA34C1-0336-4325-9422-5A338E944AB3}" srcOrd="6" destOrd="0" presId="urn:microsoft.com/office/officeart/2016/7/layout/BasicLinearProcessNumbered"/>
    <dgm:cxn modelId="{114B2EFB-3256-4489-BD21-7A3A5A0D5B99}" type="presParOf" srcId="{C3EA34C1-0336-4325-9422-5A338E944AB3}" destId="{F60E392A-DDD3-4713-B111-0C56A533D938}" srcOrd="0" destOrd="0" presId="urn:microsoft.com/office/officeart/2016/7/layout/BasicLinearProcessNumbered"/>
    <dgm:cxn modelId="{EF2761DA-16F4-48A0-8E0C-2903023CF37D}" type="presParOf" srcId="{C3EA34C1-0336-4325-9422-5A338E944AB3}" destId="{D67B17F4-A6C7-4D5D-A124-D7E622A6FEE8}" srcOrd="1" destOrd="0" presId="urn:microsoft.com/office/officeart/2016/7/layout/BasicLinearProcessNumbered"/>
    <dgm:cxn modelId="{D61568C7-8ACC-481D-A7B6-6A8C1A207F9C}" type="presParOf" srcId="{C3EA34C1-0336-4325-9422-5A338E944AB3}" destId="{2B4DD381-87BF-4D72-B12E-0FDDE49C3825}" srcOrd="2" destOrd="0" presId="urn:microsoft.com/office/officeart/2016/7/layout/BasicLinearProcessNumbered"/>
    <dgm:cxn modelId="{1BCDDEDB-7612-4399-880C-05A254CCB288}" type="presParOf" srcId="{C3EA34C1-0336-4325-9422-5A338E944AB3}" destId="{FD168EA0-F6C8-478F-9DBA-981F4568346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9F31D-FBD0-445C-A40A-336D1C2CE8AA}">
      <dsp:nvSpPr>
        <dsp:cNvPr id="0" name=""/>
        <dsp:cNvSpPr/>
      </dsp:nvSpPr>
      <dsp:spPr>
        <a:xfrm>
          <a:off x="2518" y="542138"/>
          <a:ext cx="1997970" cy="27971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70" tIns="330200" rIns="155770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Perspektiv</a:t>
          </a:r>
          <a:endParaRPr lang="en-US" sz="2500" kern="1200" dirty="0"/>
        </a:p>
      </dsp:txBody>
      <dsp:txXfrm>
        <a:off x="2518" y="1605059"/>
        <a:ext cx="1997970" cy="1678295"/>
      </dsp:txXfrm>
    </dsp:sp>
    <dsp:sp modelId="{3086EE4A-3CC0-4848-8F4D-577EEB8ECB6F}">
      <dsp:nvSpPr>
        <dsp:cNvPr id="0" name=""/>
        <dsp:cNvSpPr/>
      </dsp:nvSpPr>
      <dsp:spPr>
        <a:xfrm>
          <a:off x="581930" y="821854"/>
          <a:ext cx="839147" cy="8391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423" tIns="12700" rIns="65423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704820" y="944744"/>
        <a:ext cx="593367" cy="593367"/>
      </dsp:txXfrm>
    </dsp:sp>
    <dsp:sp modelId="{95DA7D1C-82E5-4C55-AE64-4DCDBECFF58A}">
      <dsp:nvSpPr>
        <dsp:cNvPr id="0" name=""/>
        <dsp:cNvSpPr/>
      </dsp:nvSpPr>
      <dsp:spPr>
        <a:xfrm>
          <a:off x="2518" y="3339226"/>
          <a:ext cx="1997970" cy="72"/>
        </a:xfrm>
        <a:prstGeom prst="rect">
          <a:avLst/>
        </a:prstGeom>
        <a:gradFill rotWithShape="0">
          <a:gsLst>
            <a:gs pos="0">
              <a:schemeClr val="accent2">
                <a:hueOff val="-423469"/>
                <a:satOff val="2029"/>
                <a:lumOff val="1877"/>
                <a:alphaOff val="0"/>
                <a:tint val="96000"/>
                <a:lumMod val="100000"/>
              </a:schemeClr>
            </a:gs>
            <a:gs pos="78000">
              <a:schemeClr val="accent2">
                <a:hueOff val="-423469"/>
                <a:satOff val="2029"/>
                <a:lumOff val="187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423469"/>
              <a:satOff val="2029"/>
              <a:lumOff val="18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5AB1CC-F7F0-4C50-8AB2-92594F8AC37C}">
      <dsp:nvSpPr>
        <dsp:cNvPr id="0" name=""/>
        <dsp:cNvSpPr/>
      </dsp:nvSpPr>
      <dsp:spPr>
        <a:xfrm>
          <a:off x="2200286" y="542138"/>
          <a:ext cx="1997970" cy="2797159"/>
        </a:xfrm>
        <a:prstGeom prst="rect">
          <a:avLst/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70" tIns="330200" rIns="155770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Liknande</a:t>
          </a:r>
          <a:r>
            <a:rPr lang="en-US" sz="2500" kern="1200" dirty="0"/>
            <a:t> </a:t>
          </a:r>
          <a:r>
            <a:rPr lang="en-US" sz="2500" kern="1200" dirty="0" err="1"/>
            <a:t>kameran</a:t>
          </a:r>
          <a:endParaRPr lang="en-US" sz="2500" kern="1200" dirty="0"/>
        </a:p>
      </dsp:txBody>
      <dsp:txXfrm>
        <a:off x="2200286" y="1605059"/>
        <a:ext cx="1997970" cy="1678295"/>
      </dsp:txXfrm>
    </dsp:sp>
    <dsp:sp modelId="{6869D443-1B2C-4F55-BD6B-53FAB1833CB6}">
      <dsp:nvSpPr>
        <dsp:cNvPr id="0" name=""/>
        <dsp:cNvSpPr/>
      </dsp:nvSpPr>
      <dsp:spPr>
        <a:xfrm>
          <a:off x="2779698" y="821854"/>
          <a:ext cx="839147" cy="839147"/>
        </a:xfrm>
        <a:prstGeom prst="ellipse">
          <a:avLst/>
        </a:prstGeom>
        <a:gradFill rotWithShape="0">
          <a:gsLst>
            <a:gs pos="0">
              <a:schemeClr val="accent2">
                <a:hueOff val="-846939"/>
                <a:satOff val="4057"/>
                <a:lumOff val="3753"/>
                <a:alphaOff val="0"/>
                <a:tint val="96000"/>
                <a:lumMod val="100000"/>
              </a:schemeClr>
            </a:gs>
            <a:gs pos="78000">
              <a:schemeClr val="accent2">
                <a:hueOff val="-846939"/>
                <a:satOff val="4057"/>
                <a:lumOff val="3753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846939"/>
              <a:satOff val="4057"/>
              <a:lumOff val="37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423" tIns="12700" rIns="65423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2902588" y="944744"/>
        <a:ext cx="593367" cy="593367"/>
      </dsp:txXfrm>
    </dsp:sp>
    <dsp:sp modelId="{8D1B1B41-80F9-48A1-BF1E-3008278DA157}">
      <dsp:nvSpPr>
        <dsp:cNvPr id="0" name=""/>
        <dsp:cNvSpPr/>
      </dsp:nvSpPr>
      <dsp:spPr>
        <a:xfrm>
          <a:off x="2200286" y="3339226"/>
          <a:ext cx="1997970" cy="72"/>
        </a:xfrm>
        <a:prstGeom prst="rect">
          <a:avLst/>
        </a:prstGeom>
        <a:gradFill rotWithShape="0">
          <a:gsLst>
            <a:gs pos="0">
              <a:schemeClr val="accent2">
                <a:hueOff val="-1270408"/>
                <a:satOff val="6086"/>
                <a:lumOff val="5630"/>
                <a:alphaOff val="0"/>
                <a:tint val="96000"/>
                <a:lumMod val="100000"/>
              </a:schemeClr>
            </a:gs>
            <a:gs pos="78000">
              <a:schemeClr val="accent2">
                <a:hueOff val="-1270408"/>
                <a:satOff val="6086"/>
                <a:lumOff val="563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270408"/>
              <a:satOff val="6086"/>
              <a:lumOff val="56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E8DA8E-3C83-4A65-A724-B53608AFAA3C}">
      <dsp:nvSpPr>
        <dsp:cNvPr id="0" name=""/>
        <dsp:cNvSpPr/>
      </dsp:nvSpPr>
      <dsp:spPr>
        <a:xfrm>
          <a:off x="4398054" y="542138"/>
          <a:ext cx="1997970" cy="2797159"/>
        </a:xfrm>
        <a:prstGeom prst="rect">
          <a:avLst/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70" tIns="330200" rIns="155770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Lampan kastar skuggor</a:t>
          </a:r>
        </a:p>
      </dsp:txBody>
      <dsp:txXfrm>
        <a:off x="4398054" y="1605059"/>
        <a:ext cx="1997970" cy="1678295"/>
      </dsp:txXfrm>
    </dsp:sp>
    <dsp:sp modelId="{F9E08E07-3F93-4AC6-81BC-91EF48C41144}">
      <dsp:nvSpPr>
        <dsp:cNvPr id="0" name=""/>
        <dsp:cNvSpPr/>
      </dsp:nvSpPr>
      <dsp:spPr>
        <a:xfrm>
          <a:off x="4977466" y="821854"/>
          <a:ext cx="839147" cy="839147"/>
        </a:xfrm>
        <a:prstGeom prst="ellipse">
          <a:avLst/>
        </a:prstGeom>
        <a:gradFill rotWithShape="0">
          <a:gsLst>
            <a:gs pos="0">
              <a:schemeClr val="accent2">
                <a:hueOff val="-1693878"/>
                <a:satOff val="8114"/>
                <a:lumOff val="7507"/>
                <a:alphaOff val="0"/>
                <a:tint val="96000"/>
                <a:lumMod val="100000"/>
              </a:schemeClr>
            </a:gs>
            <a:gs pos="78000">
              <a:schemeClr val="accent2">
                <a:hueOff val="-1693878"/>
                <a:satOff val="8114"/>
                <a:lumOff val="750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693878"/>
              <a:satOff val="8114"/>
              <a:lumOff val="750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423" tIns="12700" rIns="65423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100356" y="944744"/>
        <a:ext cx="593367" cy="593367"/>
      </dsp:txXfrm>
    </dsp:sp>
    <dsp:sp modelId="{483ED138-9988-468C-8672-5F044503B4CB}">
      <dsp:nvSpPr>
        <dsp:cNvPr id="0" name=""/>
        <dsp:cNvSpPr/>
      </dsp:nvSpPr>
      <dsp:spPr>
        <a:xfrm>
          <a:off x="4398054" y="3339226"/>
          <a:ext cx="1997970" cy="72"/>
        </a:xfrm>
        <a:prstGeom prst="rect">
          <a:avLst/>
        </a:prstGeom>
        <a:gradFill rotWithShape="0">
          <a:gsLst>
            <a:gs pos="0">
              <a:schemeClr val="accent2">
                <a:hueOff val="-2117347"/>
                <a:satOff val="10143"/>
                <a:lumOff val="9384"/>
                <a:alphaOff val="0"/>
                <a:tint val="96000"/>
                <a:lumMod val="100000"/>
              </a:schemeClr>
            </a:gs>
            <a:gs pos="78000">
              <a:schemeClr val="accent2">
                <a:hueOff val="-2117347"/>
                <a:satOff val="10143"/>
                <a:lumOff val="9384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117347"/>
              <a:satOff val="10143"/>
              <a:lumOff val="93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0E392A-DDD3-4713-B111-0C56A533D938}">
      <dsp:nvSpPr>
        <dsp:cNvPr id="0" name=""/>
        <dsp:cNvSpPr/>
      </dsp:nvSpPr>
      <dsp:spPr>
        <a:xfrm>
          <a:off x="6595822" y="542138"/>
          <a:ext cx="1997970" cy="2797159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70" tIns="330200" rIns="155770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Hard shadows</a:t>
          </a:r>
        </a:p>
      </dsp:txBody>
      <dsp:txXfrm>
        <a:off x="6595822" y="1605059"/>
        <a:ext cx="1997970" cy="1678295"/>
      </dsp:txXfrm>
    </dsp:sp>
    <dsp:sp modelId="{D67B17F4-A6C7-4D5D-A124-D7E622A6FEE8}">
      <dsp:nvSpPr>
        <dsp:cNvPr id="0" name=""/>
        <dsp:cNvSpPr/>
      </dsp:nvSpPr>
      <dsp:spPr>
        <a:xfrm>
          <a:off x="7175234" y="821854"/>
          <a:ext cx="839147" cy="839147"/>
        </a:xfrm>
        <a:prstGeom prst="ellipse">
          <a:avLst/>
        </a:prstGeom>
        <a:gradFill rotWithShape="0">
          <a:gsLst>
            <a:gs pos="0">
              <a:schemeClr val="accent2">
                <a:hueOff val="-2540817"/>
                <a:satOff val="12171"/>
                <a:lumOff val="11260"/>
                <a:alphaOff val="0"/>
                <a:tint val="96000"/>
                <a:lumMod val="100000"/>
              </a:schemeClr>
            </a:gs>
            <a:gs pos="78000">
              <a:schemeClr val="accent2">
                <a:hueOff val="-2540817"/>
                <a:satOff val="12171"/>
                <a:lumOff val="1126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540817"/>
              <a:satOff val="12171"/>
              <a:lumOff val="1126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423" tIns="12700" rIns="65423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4</a:t>
          </a:r>
        </a:p>
      </dsp:txBody>
      <dsp:txXfrm>
        <a:off x="7298124" y="944744"/>
        <a:ext cx="593367" cy="593367"/>
      </dsp:txXfrm>
    </dsp:sp>
    <dsp:sp modelId="{2B4DD381-87BF-4D72-B12E-0FDDE49C3825}">
      <dsp:nvSpPr>
        <dsp:cNvPr id="0" name=""/>
        <dsp:cNvSpPr/>
      </dsp:nvSpPr>
      <dsp:spPr>
        <a:xfrm>
          <a:off x="6595822" y="3339226"/>
          <a:ext cx="1997970" cy="72"/>
        </a:xfrm>
        <a:prstGeom prst="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57B0B-DF17-45EE-B49A-A7B4D962FBBB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9E209-3240-42B6-A09F-5F87EEB33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75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KOM IHÅG ATT HÄLSA!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E209-3240-42B6-A09F-5F87EEB3322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3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E209-3240-42B6-A09F-5F87EEB3322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72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E209-3240-42B6-A09F-5F87EEB3322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03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KOM IHÅG ATT SVARA SNÄLLT!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E209-3240-42B6-A09F-5F87EEB3322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50861"/>
            <a:ext cx="7766936" cy="1646302"/>
          </a:xfrm>
        </p:spPr>
        <p:txBody>
          <a:bodyPr/>
          <a:lstStyle/>
          <a:p>
            <a:r>
              <a:rPr lang="sv-SE" dirty="0"/>
              <a:t>Desert Trespass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497163"/>
            <a:ext cx="7766936" cy="2517747"/>
          </a:xfrm>
        </p:spPr>
        <p:txBody>
          <a:bodyPr/>
          <a:lstStyle/>
          <a:p>
            <a:r>
              <a:rPr lang="sv-SE" b="1" dirty="0"/>
              <a:t>DV1475 Litet spelprojekt </a:t>
            </a:r>
          </a:p>
          <a:p>
            <a:r>
              <a:rPr lang="sv-SE" dirty="0"/>
              <a:t>Lukas Westling</a:t>
            </a:r>
          </a:p>
          <a:p>
            <a:r>
              <a:rPr lang="sv-SE" dirty="0"/>
              <a:t>Nils Kåvemark</a:t>
            </a:r>
          </a:p>
          <a:p>
            <a:r>
              <a:rPr lang="sv-SE" dirty="0"/>
              <a:t>Dennis Persson</a:t>
            </a:r>
          </a:p>
          <a:p>
            <a:r>
              <a:rPr lang="sv-SE" dirty="0"/>
              <a:t>Jakob Mützell</a:t>
            </a:r>
          </a:p>
          <a:p>
            <a:r>
              <a:rPr lang="sv-SE" dirty="0"/>
              <a:t>Markus Werdien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v-SE"/>
              <a:t>Shadow Mapping</a:t>
            </a:r>
            <a:endParaRPr lang="en-GB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33331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95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wall, dark, floor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79" y="2159331"/>
            <a:ext cx="4807879" cy="3882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v-SE" dirty="0"/>
              <a:t>Hinder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sv-SE" sz="1500"/>
              <a:t>Monster</a:t>
            </a:r>
          </a:p>
          <a:p>
            <a:r>
              <a:rPr lang="sv-SE" sz="1500"/>
              <a:t>Fällor</a:t>
            </a:r>
          </a:p>
          <a:p>
            <a:r>
              <a:rPr lang="sv-SE" sz="1500"/>
              <a:t>Lua</a:t>
            </a:r>
          </a:p>
          <a:p>
            <a:r>
              <a:rPr lang="sv-SE" sz="150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49086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nature, outdoor, flying, water&#10;&#10;Description generated with very high confidence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/>
          </a:blip>
          <a:srcRect r="13777" b="-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v-SE" dirty="0"/>
              <a:t>Skybox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v-SE"/>
              <a:t>Cube mapping</a:t>
            </a:r>
          </a:p>
          <a:p>
            <a:r>
              <a:rPr lang="sv-SE"/>
              <a:t>DDSLoader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41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" y="4036978"/>
            <a:ext cx="457200" cy="2811294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wall, indoor, dark&#10;&#10;Description generated with very high confidence"/>
          <p:cNvPicPr>
            <a:picLocks noChangeAspect="1"/>
          </p:cNvPicPr>
          <p:nvPr/>
        </p:nvPicPr>
        <p:blipFill rotWithShape="1">
          <a:blip r:embed="rId2"/>
          <a:srcRect l="35401" r="32253" b="-2"/>
          <a:stretch/>
        </p:blipFill>
        <p:spPr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sv-SE" dirty="0"/>
              <a:t>Grafik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sv-SE" dirty="0"/>
              <a:t>Design</a:t>
            </a:r>
          </a:p>
          <a:p>
            <a:r>
              <a:rPr lang="sv-SE" dirty="0"/>
              <a:t>Tema</a:t>
            </a:r>
          </a:p>
          <a:p>
            <a:r>
              <a:rPr lang="sv-SE" dirty="0"/>
              <a:t>Val av monster</a:t>
            </a:r>
          </a:p>
          <a:p>
            <a:r>
              <a:rPr lang="sv-SE" dirty="0"/>
              <a:t>.fbx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90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picture containing wall, indoor, building&#10;&#10;Description generated with high confidence"/>
          <p:cNvPicPr>
            <a:picLocks noChangeAspect="1"/>
          </p:cNvPicPr>
          <p:nvPr/>
        </p:nvPicPr>
        <p:blipFill rotWithShape="1">
          <a:blip r:embed="rId2"/>
          <a:srcRect t="1938" r="3" b="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v-SE"/>
              <a:t>Partiklar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/>
              <a:t>Emitters</a:t>
            </a:r>
          </a:p>
          <a:p>
            <a:r>
              <a:rPr lang="en-US"/>
              <a:t>Sand</a:t>
            </a:r>
          </a:p>
          <a:p>
            <a:r>
              <a:rPr lang="en-US"/>
              <a:t>Damm</a:t>
            </a:r>
          </a:p>
        </p:txBody>
      </p:sp>
    </p:spTree>
    <p:extLst>
      <p:ext uri="{BB962C8B-B14F-4D97-AF65-F5344CB8AC3E}">
        <p14:creationId xmlns:p14="http://schemas.microsoft.com/office/powerpoint/2010/main" val="423884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A picture containing thing&#10;&#10;Description generated with high confidence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/>
          </a:blip>
          <a:srcRect l="22636" t="2126" r="989" b="2"/>
          <a:stretch/>
        </p:blipFill>
        <p:spPr>
          <a:xfrm>
            <a:off x="5053263" y="-1"/>
            <a:ext cx="7135561" cy="6858001"/>
          </a:xfrm>
          <a:custGeom>
            <a:avLst/>
            <a:gdLst>
              <a:gd name="connsiteX0" fmla="*/ 450267 w 7135561"/>
              <a:gd name="connsiteY0" fmla="*/ 0 h 6858001"/>
              <a:gd name="connsiteX1" fmla="*/ 7135561 w 7135561"/>
              <a:gd name="connsiteY1" fmla="*/ 0 h 6858001"/>
              <a:gd name="connsiteX2" fmla="*/ 7135561 w 7135561"/>
              <a:gd name="connsiteY2" fmla="*/ 6858001 h 6858001"/>
              <a:gd name="connsiteX3" fmla="*/ 98089 w 7135561"/>
              <a:gd name="connsiteY3" fmla="*/ 6858001 h 6858001"/>
              <a:gd name="connsiteX4" fmla="*/ 1873508 w 7135561"/>
              <a:gd name="connsiteY4" fmla="*/ 4521201 h 6858001"/>
              <a:gd name="connsiteX5" fmla="*/ 0 w 7135561"/>
              <a:gd name="connsiteY5" fmla="*/ 0 h 6858001"/>
              <a:gd name="connsiteX6" fmla="*/ 450267 w 7135561"/>
              <a:gd name="connsiteY6" fmla="*/ 0 h 6858001"/>
              <a:gd name="connsiteX7" fmla="*/ 0 w 7135561"/>
              <a:gd name="connsiteY7" fmla="*/ 482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Frågor på det?</a:t>
            </a:r>
          </a:p>
        </p:txBody>
      </p:sp>
    </p:spTree>
    <p:extLst>
      <p:ext uri="{BB962C8B-B14F-4D97-AF65-F5344CB8AC3E}">
        <p14:creationId xmlns:p14="http://schemas.microsoft.com/office/powerpoint/2010/main" val="63914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Ökenskräck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Förstaperson</a:t>
            </a:r>
          </a:p>
          <a:p>
            <a:r>
              <a:rPr lang="sv-SE" dirty="0"/>
              <a:t>Instängd i pyramid</a:t>
            </a:r>
          </a:p>
          <a:p>
            <a:r>
              <a:rPr lang="sv-SE" dirty="0"/>
              <a:t>Samla skatter</a:t>
            </a:r>
          </a:p>
          <a:p>
            <a:r>
              <a:rPr lang="sv-SE" dirty="0"/>
              <a:t>Undvika monster</a:t>
            </a:r>
          </a:p>
          <a:p>
            <a:r>
              <a:rPr lang="sv-SE" dirty="0"/>
              <a:t>Fly</a:t>
            </a:r>
          </a:p>
        </p:txBody>
      </p:sp>
    </p:spTree>
    <p:extLst>
      <p:ext uri="{BB962C8B-B14F-4D97-AF65-F5344CB8AC3E}">
        <p14:creationId xmlns:p14="http://schemas.microsoft.com/office/powerpoint/2010/main" val="246875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grpSp>
        <p:nvGrpSpPr>
          <p:cNvPr id="76" name="Group 7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7" name="Straight Connector 7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2" name="Isosceles Triangle 8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6"/>
          <p:cNvPicPr>
            <a:picLocks noChangeAspect="1"/>
          </p:cNvPicPr>
          <p:nvPr/>
        </p:nvPicPr>
        <p:blipFill rotWithShape="1">
          <a:blip r:embed="rId3"/>
          <a:srcRect l="5741" r="3" b="3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56" y="1680201"/>
            <a:ext cx="3179146" cy="236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00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4071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Fönsterhantering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SDL2</a:t>
            </a:r>
          </a:p>
          <a:p>
            <a:r>
              <a:rPr lang="sv-SE" dirty="0"/>
              <a:t>Hanterar fönstret och alla komponenter</a:t>
            </a:r>
          </a:p>
        </p:txBody>
      </p:sp>
      <p:pic>
        <p:nvPicPr>
          <p:cNvPr id="5" name="Picture 4" descr="A picture containing thing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042" y="3045943"/>
            <a:ext cx="5415960" cy="299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9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Inställningar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Ljus</a:t>
            </a:r>
          </a:p>
          <a:p>
            <a:r>
              <a:rPr lang="sv-SE" dirty="0"/>
              <a:t>Upplösning</a:t>
            </a:r>
          </a:p>
          <a:p>
            <a:r>
              <a:rPr lang="sv-SE" dirty="0"/>
              <a:t>FOV</a:t>
            </a:r>
          </a:p>
          <a:p>
            <a:r>
              <a:rPr lang="sv-SE" dirty="0"/>
              <a:t>Antal fällor och skatter</a:t>
            </a:r>
          </a:p>
          <a:p>
            <a:r>
              <a:rPr lang="sv-SE" dirty="0"/>
              <a:t>View Distance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83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2509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v-SE" dirty="0"/>
              <a:t>Kollision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sv-SE" sz="1500" dirty="0"/>
              <a:t>AABB</a:t>
            </a:r>
          </a:p>
          <a:p>
            <a:r>
              <a:rPr lang="sv-SE" sz="1500" dirty="0"/>
              <a:t>OBB</a:t>
            </a:r>
          </a:p>
          <a:p>
            <a:r>
              <a:rPr lang="sv-SE" sz="1500" dirty="0"/>
              <a:t>Capsule</a:t>
            </a:r>
          </a:p>
          <a:p>
            <a:r>
              <a:rPr lang="sv-SE" sz="1500" dirty="0"/>
              <a:t>Spheres</a:t>
            </a:r>
          </a:p>
        </p:txBody>
      </p:sp>
    </p:spTree>
    <p:extLst>
      <p:ext uri="{BB962C8B-B14F-4D97-AF65-F5344CB8AC3E}">
        <p14:creationId xmlns:p14="http://schemas.microsoft.com/office/powerpoint/2010/main" val="85534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6764" y="2158074"/>
            <a:ext cx="2528652" cy="3883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3581" y="2159663"/>
            <a:ext cx="2527617" cy="3881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v-SE" dirty="0"/>
              <a:t>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r>
              <a:rPr lang="sv-SE" sz="1500"/>
              <a:t>Multithreading</a:t>
            </a:r>
          </a:p>
          <a:p>
            <a:r>
              <a:rPr lang="sv-SE" sz="1500"/>
              <a:t>Lua</a:t>
            </a:r>
          </a:p>
          <a:p>
            <a:r>
              <a:rPr lang="sv-SE" sz="1500"/>
              <a:t>Waypoints</a:t>
            </a:r>
          </a:p>
          <a:p>
            <a:r>
              <a:rPr lang="sv-SE" sz="1500"/>
              <a:t>A-Star</a:t>
            </a:r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val="281497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" y="4036978"/>
            <a:ext cx="457200" cy="2811294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 descr="A picture containing wall, skating, indoor, floor&#10;&#10;Description generated with very high confidence"/>
          <p:cNvPicPr>
            <a:picLocks noChangeAspect="1"/>
          </p:cNvPicPr>
          <p:nvPr/>
        </p:nvPicPr>
        <p:blipFill rotWithShape="1">
          <a:blip r:embed="rId2"/>
          <a:srcRect l="45443" r="32761" b="-1"/>
          <a:stretch/>
        </p:blipFill>
        <p:spPr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sv-SE" dirty="0"/>
              <a:t>Shaders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US" err="1"/>
              <a:t>Blinn-Phong</a:t>
            </a:r>
            <a:r>
              <a:rPr lang="en-US"/>
              <a:t> </a:t>
            </a:r>
            <a:r>
              <a:rPr lang="en-US" err="1"/>
              <a:t>Shader</a:t>
            </a:r>
            <a:r>
              <a:rPr lang="en-US"/>
              <a:t> Model</a:t>
            </a:r>
          </a:p>
          <a:p>
            <a:r>
              <a:rPr lang="en-US"/>
              <a:t>Entities</a:t>
            </a:r>
          </a:p>
          <a:p>
            <a:r>
              <a:rPr lang="en-US" err="1"/>
              <a:t>Partiklar</a:t>
            </a:r>
            <a:endParaRPr lang="en-US"/>
          </a:p>
          <a:p>
            <a:r>
              <a:rPr lang="en-US" err="1"/>
              <a:t>Gui</a:t>
            </a:r>
            <a:endParaRPr lang="en-US"/>
          </a:p>
          <a:p>
            <a:r>
              <a:rPr lang="en-US"/>
              <a:t>Skybox</a:t>
            </a:r>
          </a:p>
        </p:txBody>
      </p:sp>
    </p:spTree>
    <p:extLst>
      <p:ext uri="{BB962C8B-B14F-4D97-AF65-F5344CB8AC3E}">
        <p14:creationId xmlns:p14="http://schemas.microsoft.com/office/powerpoint/2010/main" val="40219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4" descr="A picture containing wall, skating, indoor, floor&#10;&#10;Description generated with very high confidence"/>
          <p:cNvPicPr>
            <a:picLocks noChangeAspect="1"/>
          </p:cNvPicPr>
          <p:nvPr/>
        </p:nvPicPr>
        <p:blipFill rotWithShape="1">
          <a:blip r:embed="rId2"/>
          <a:srcRect l="18099" r="5420" b="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Ficklampa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Spotlight</a:t>
            </a:r>
          </a:p>
          <a:p>
            <a:r>
              <a:rPr lang="en-US" dirty="0" err="1"/>
              <a:t>Två</a:t>
            </a:r>
            <a:r>
              <a:rPr lang="en-US" dirty="0"/>
              <a:t> </a:t>
            </a:r>
            <a:r>
              <a:rPr lang="en-US" dirty="0" err="1"/>
              <a:t>vinklar</a:t>
            </a:r>
            <a:endParaRPr lang="en-US" dirty="0"/>
          </a:p>
          <a:p>
            <a:r>
              <a:rPr lang="en-US" dirty="0" err="1"/>
              <a:t>Räckvidd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92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410</TotalTime>
  <Words>110</Words>
  <Application>Microsoft Office PowerPoint</Application>
  <PresentationFormat>Widescreen</PresentationFormat>
  <Paragraphs>76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Desert Trespass</vt:lpstr>
      <vt:lpstr>Ökenskräck</vt:lpstr>
      <vt:lpstr>Implementation</vt:lpstr>
      <vt:lpstr>Fönsterhantering</vt:lpstr>
      <vt:lpstr>Inställningar</vt:lpstr>
      <vt:lpstr>Kollision</vt:lpstr>
      <vt:lpstr>AI</vt:lpstr>
      <vt:lpstr>Shaders</vt:lpstr>
      <vt:lpstr>Ficklampa</vt:lpstr>
      <vt:lpstr>Shadow Mapping</vt:lpstr>
      <vt:lpstr>Hinder</vt:lpstr>
      <vt:lpstr>Skybox</vt:lpstr>
      <vt:lpstr>Grafik</vt:lpstr>
      <vt:lpstr>Partiklar</vt:lpstr>
      <vt:lpstr>Frågor på det?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Markus Werdien</dc:creator>
  <cp:lastModifiedBy>Markus Werdien</cp:lastModifiedBy>
  <cp:revision>20</cp:revision>
  <dcterms:created xsi:type="dcterms:W3CDTF">2017-05-31T12:07:00Z</dcterms:created>
  <dcterms:modified xsi:type="dcterms:W3CDTF">2017-06-01T13:22:26Z</dcterms:modified>
</cp:coreProperties>
</file>