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3" r:id="rId8"/>
    <p:sldId id="264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484533"/>
            <a:ext cx="7766936" cy="1646302"/>
          </a:xfrm>
        </p:spPr>
        <p:txBody>
          <a:bodyPr/>
          <a:lstStyle/>
          <a:p>
            <a:r>
              <a:rPr lang="fr-FR" dirty="0" smtClean="0"/>
              <a:t>Projet intégrateur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152829" y="3035483"/>
            <a:ext cx="2283543" cy="401526"/>
          </a:xfrm>
        </p:spPr>
        <p:txBody>
          <a:bodyPr/>
          <a:lstStyle/>
          <a:p>
            <a:r>
              <a:rPr lang="fr-FR" dirty="0" smtClean="0"/>
              <a:t>Bras manipulateur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507067" y="111095"/>
            <a:ext cx="7534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          ECOLE NATIONALE SUPERIEURE DE TECHNOLOGIE</a:t>
            </a:r>
          </a:p>
          <a:p>
            <a:r>
              <a:rPr lang="fr-FR" dirty="0" smtClean="0"/>
              <a:t>                Département Génie industriel et maintenance</a:t>
            </a:r>
          </a:p>
          <a:p>
            <a:r>
              <a:rPr lang="fr-FR" dirty="0" smtClean="0"/>
              <a:t>                                 Spécialité Mécatronique   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630386" y="3751603"/>
            <a:ext cx="3760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Réalisé par </a:t>
            </a:r>
            <a:r>
              <a:rPr lang="fr-FR" dirty="0" smtClean="0"/>
              <a:t>:</a:t>
            </a:r>
          </a:p>
          <a:p>
            <a:r>
              <a:rPr lang="fr-FR" dirty="0"/>
              <a:t> </a:t>
            </a:r>
            <a:r>
              <a:rPr lang="fr-FR" dirty="0" smtClean="0"/>
              <a:t> AMMAR KHODJA Malik</a:t>
            </a:r>
          </a:p>
          <a:p>
            <a:r>
              <a:rPr lang="fr-FR" dirty="0" smtClean="0"/>
              <a:t>  BOUDERSAYA </a:t>
            </a:r>
            <a:r>
              <a:rPr lang="fr-FR" dirty="0" err="1" smtClean="0"/>
              <a:t>Aissa</a:t>
            </a:r>
            <a:r>
              <a:rPr lang="fr-FR" dirty="0" smtClean="0"/>
              <a:t> Zakaria </a:t>
            </a:r>
          </a:p>
          <a:p>
            <a:r>
              <a:rPr lang="fr-FR" dirty="0" smtClean="0"/>
              <a:t>  BENYAMMI </a:t>
            </a:r>
            <a:r>
              <a:rPr lang="fr-FR" dirty="0" err="1" smtClean="0"/>
              <a:t>Abderaouf</a:t>
            </a:r>
            <a:r>
              <a:rPr lang="fr-FR" dirty="0" smtClean="0"/>
              <a:t> </a:t>
            </a:r>
          </a:p>
          <a:p>
            <a:r>
              <a:rPr lang="fr-FR" dirty="0" smtClean="0"/>
              <a:t>  CHITER Oussama</a:t>
            </a:r>
          </a:p>
          <a:p>
            <a:r>
              <a:rPr lang="fr-FR" dirty="0" smtClean="0"/>
              <a:t>  TALI Nazim </a:t>
            </a:r>
          </a:p>
          <a:p>
            <a:r>
              <a:rPr lang="fr-FR" dirty="0" smtClean="0"/>
              <a:t>  ZENOUNE Mohamed </a:t>
            </a:r>
            <a:r>
              <a:rPr lang="fr-FR" dirty="0" err="1" smtClean="0"/>
              <a:t>Aimene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887910" y="4255805"/>
            <a:ext cx="3931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Encadrant</a:t>
            </a:r>
            <a:r>
              <a:rPr lang="fr-FR" dirty="0" smtClean="0"/>
              <a:t> :</a:t>
            </a:r>
          </a:p>
          <a:p>
            <a:r>
              <a:rPr lang="fr-FR" dirty="0" smtClean="0"/>
              <a:t>  BOUSSOUFA Ahmed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785" y="216493"/>
            <a:ext cx="8596668" cy="800457"/>
          </a:xfrm>
        </p:spPr>
        <p:txBody>
          <a:bodyPr/>
          <a:lstStyle/>
          <a:p>
            <a:pPr algn="ctr"/>
            <a:r>
              <a:rPr lang="fr-FR" b="1" u="sng" dirty="0" smtClean="0"/>
              <a:t>Analyse fonctionnel </a:t>
            </a:r>
            <a:endParaRPr lang="fr-FR" b="1" u="sng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96" y="1714857"/>
            <a:ext cx="6180688" cy="5024437"/>
          </a:xfrm>
        </p:spPr>
      </p:pic>
      <p:sp>
        <p:nvSpPr>
          <p:cNvPr id="5" name="ZoneTexte 4"/>
          <p:cNvSpPr txBox="1"/>
          <p:nvPr/>
        </p:nvSpPr>
        <p:spPr>
          <a:xfrm>
            <a:off x="2461189" y="914400"/>
            <a:ext cx="4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Bête à corne 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10612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5" y="794995"/>
            <a:ext cx="4879649" cy="3451746"/>
          </a:xfrm>
        </p:spPr>
      </p:pic>
      <p:sp>
        <p:nvSpPr>
          <p:cNvPr id="5" name="ZoneTexte 4"/>
          <p:cNvSpPr txBox="1"/>
          <p:nvPr/>
        </p:nvSpPr>
        <p:spPr>
          <a:xfrm>
            <a:off x="1884012" y="358924"/>
            <a:ext cx="63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Diagramme de pieuvre </a:t>
            </a:r>
            <a:endParaRPr lang="fr-FR" b="1" u="sng" dirty="0"/>
          </a:p>
        </p:txBody>
      </p:sp>
      <p:sp>
        <p:nvSpPr>
          <p:cNvPr id="6" name="ZoneTexte 5"/>
          <p:cNvSpPr txBox="1"/>
          <p:nvPr/>
        </p:nvSpPr>
        <p:spPr>
          <a:xfrm>
            <a:off x="4854011" y="2815580"/>
            <a:ext cx="4742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1"/>
                </a:solidFill>
              </a:rPr>
              <a:t>Fonctions Principales :</a:t>
            </a:r>
          </a:p>
          <a:p>
            <a:r>
              <a:rPr lang="fr-FR" dirty="0"/>
              <a:t>FP1 : Interagir sur l’objet à travers le bras manipulateur.</a:t>
            </a:r>
          </a:p>
          <a:p>
            <a:r>
              <a:rPr lang="fr-FR" dirty="0"/>
              <a:t>FP2 : Adapter la saisie robotisée en fonction des côtes de l’objet.</a:t>
            </a:r>
          </a:p>
          <a:p>
            <a:r>
              <a:rPr lang="fr-FR" b="1" u="sng" dirty="0">
                <a:solidFill>
                  <a:schemeClr val="accent1"/>
                </a:solidFill>
              </a:rPr>
              <a:t>Fonctions de Contraintes :</a:t>
            </a:r>
          </a:p>
          <a:p>
            <a:r>
              <a:rPr lang="fr-FR" dirty="0"/>
              <a:t>FC1 : Faire le mouvement en déplaçant le bras.</a:t>
            </a:r>
          </a:p>
          <a:p>
            <a:r>
              <a:rPr lang="fr-FR" dirty="0"/>
              <a:t>FC2 : Fournie l’énergie au bras.</a:t>
            </a:r>
          </a:p>
          <a:p>
            <a:r>
              <a:rPr lang="fr-FR" dirty="0"/>
              <a:t>FC3 : Contrôler la position du bras.</a:t>
            </a:r>
          </a:p>
        </p:txBody>
      </p:sp>
    </p:spTree>
    <p:extLst>
      <p:ext uri="{BB962C8B-B14F-4D97-AF65-F5344CB8AC3E}">
        <p14:creationId xmlns:p14="http://schemas.microsoft.com/office/powerpoint/2010/main" val="23594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61" y="1655942"/>
            <a:ext cx="6973368" cy="5202058"/>
          </a:xfrm>
        </p:spPr>
      </p:pic>
      <p:sp>
        <p:nvSpPr>
          <p:cNvPr id="6" name="ZoneTexte 5"/>
          <p:cNvSpPr txBox="1"/>
          <p:nvPr/>
        </p:nvSpPr>
        <p:spPr>
          <a:xfrm>
            <a:off x="2568011" y="640935"/>
            <a:ext cx="443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S.A.D.T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5996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9" y="1239141"/>
            <a:ext cx="8588339" cy="5011479"/>
          </a:xfrm>
        </p:spPr>
      </p:pic>
      <p:sp>
        <p:nvSpPr>
          <p:cNvPr id="5" name="ZoneTexte 4"/>
          <p:cNvSpPr txBox="1"/>
          <p:nvPr/>
        </p:nvSpPr>
        <p:spPr>
          <a:xfrm flipH="1">
            <a:off x="2305818" y="410198"/>
            <a:ext cx="481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F.A.S.T 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5546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090"/>
          </a:xfrm>
        </p:spPr>
        <p:txBody>
          <a:bodyPr/>
          <a:lstStyle/>
          <a:p>
            <a:pPr algn="ctr"/>
            <a:r>
              <a:rPr lang="fr-FR" b="1" u="sng" dirty="0" smtClean="0"/>
              <a:t>Cahier des charges 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1690"/>
            <a:ext cx="8596668" cy="4794189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oulever </a:t>
            </a:r>
            <a:r>
              <a:rPr lang="fr-FR" dirty="0"/>
              <a:t>un objet d’un transpalette vers </a:t>
            </a:r>
            <a:r>
              <a:rPr lang="fr-FR" dirty="0" smtClean="0"/>
              <a:t>un convoyeur</a:t>
            </a:r>
            <a:r>
              <a:rPr lang="fr-FR" dirty="0"/>
              <a:t>. </a:t>
            </a:r>
          </a:p>
          <a:p>
            <a:r>
              <a:rPr lang="fr-FR" dirty="0" smtClean="0"/>
              <a:t>La </a:t>
            </a:r>
            <a:r>
              <a:rPr lang="fr-FR" dirty="0"/>
              <a:t>position initiale de la pince du bras manipulateur (X0, Y0, Z0) .</a:t>
            </a:r>
          </a:p>
          <a:p>
            <a:r>
              <a:rPr lang="fr-FR" dirty="0" smtClean="0"/>
              <a:t>La position </a:t>
            </a:r>
            <a:r>
              <a:rPr lang="fr-FR" dirty="0"/>
              <a:t>de l’objet (X1, Y1, Z1) </a:t>
            </a:r>
            <a:r>
              <a:rPr lang="fr-FR" dirty="0" smtClean="0"/>
              <a:t>.</a:t>
            </a:r>
          </a:p>
          <a:p>
            <a:r>
              <a:rPr lang="fr-FR" dirty="0"/>
              <a:t>L</a:t>
            </a:r>
            <a:r>
              <a:rPr lang="fr-FR" dirty="0" smtClean="0"/>
              <a:t>a nouvelle position de l’objet (</a:t>
            </a:r>
            <a:r>
              <a:rPr lang="fr-FR" dirty="0"/>
              <a:t>X2, Y2, Z2</a:t>
            </a:r>
            <a:r>
              <a:rPr lang="fr-FR" dirty="0" smtClean="0"/>
              <a:t>).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bras </a:t>
            </a:r>
            <a:r>
              <a:rPr lang="fr-FR" dirty="0" smtClean="0"/>
              <a:t>manipulateur </a:t>
            </a:r>
            <a:r>
              <a:rPr lang="fr-FR" dirty="0"/>
              <a:t>se comporte de 6 servomoteurs (Sr1, Sr2, Sr3, Sr4, Sr5, Sr6</a:t>
            </a:r>
            <a:r>
              <a:rPr lang="fr-FR" dirty="0" smtClean="0"/>
              <a:t>).</a:t>
            </a:r>
            <a:endParaRPr lang="fr-FR" dirty="0"/>
          </a:p>
          <a:p>
            <a:r>
              <a:rPr lang="fr-FR" dirty="0"/>
              <a:t>contrôler la position du </a:t>
            </a:r>
            <a:r>
              <a:rPr lang="fr-FR" dirty="0" smtClean="0"/>
              <a:t>bras à travers les servomoteurs.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12" y="4033613"/>
            <a:ext cx="4326884" cy="2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684" y="0"/>
            <a:ext cx="8596668" cy="655178"/>
          </a:xfrm>
        </p:spPr>
        <p:txBody>
          <a:bodyPr/>
          <a:lstStyle/>
          <a:p>
            <a:pPr algn="ctr"/>
            <a:r>
              <a:rPr lang="fr-FR" b="1" u="sng" dirty="0" smtClean="0"/>
              <a:t>Grafcet </a:t>
            </a:r>
            <a:endParaRPr lang="fr-FR" b="1" u="sng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68" y="655178"/>
            <a:ext cx="2705099" cy="5083829"/>
          </a:xfrm>
        </p:spPr>
      </p:pic>
    </p:spTree>
    <p:extLst>
      <p:ext uri="{BB962C8B-B14F-4D97-AF65-F5344CB8AC3E}">
        <p14:creationId xmlns:p14="http://schemas.microsoft.com/office/powerpoint/2010/main" val="35707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452"/>
          </a:xfrm>
        </p:spPr>
        <p:txBody>
          <a:bodyPr/>
          <a:lstStyle/>
          <a:p>
            <a:pPr algn="ctr"/>
            <a:r>
              <a:rPr lang="fr-FR" b="1" u="sng" dirty="0" smtClean="0"/>
              <a:t>Schéma électrique </a:t>
            </a:r>
            <a:endParaRPr lang="fr-FR" b="1" u="sng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68" y="1580110"/>
            <a:ext cx="7734933" cy="4538679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0" y="4076700"/>
            <a:ext cx="2065020" cy="12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9506" y="79760"/>
            <a:ext cx="8596668" cy="672269"/>
          </a:xfrm>
        </p:spPr>
        <p:txBody>
          <a:bodyPr/>
          <a:lstStyle/>
          <a:p>
            <a:pPr algn="ctr"/>
            <a:r>
              <a:rPr lang="fr-FR" b="1" u="sng" dirty="0" smtClean="0"/>
              <a:t>Schéma cinématique </a:t>
            </a:r>
            <a:endParaRPr lang="fr-FR" b="1" u="sng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59" y="801688"/>
            <a:ext cx="5995394" cy="5060950"/>
          </a:xfrm>
        </p:spPr>
      </p:pic>
    </p:spTree>
    <p:extLst>
      <p:ext uri="{BB962C8B-B14F-4D97-AF65-F5344CB8AC3E}">
        <p14:creationId xmlns:p14="http://schemas.microsoft.com/office/powerpoint/2010/main" val="23191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48127"/>
            <a:ext cx="8596668" cy="749181"/>
          </a:xfrm>
        </p:spPr>
        <p:txBody>
          <a:bodyPr/>
          <a:lstStyle/>
          <a:p>
            <a:pPr algn="ctr"/>
            <a:r>
              <a:rPr lang="fr-FR" b="1" u="sng" dirty="0"/>
              <a:t>É</a:t>
            </a:r>
            <a:r>
              <a:rPr lang="fr-FR" b="1" u="sng" dirty="0" smtClean="0"/>
              <a:t>tude RDM </a:t>
            </a:r>
            <a:endParaRPr lang="fr-FR" b="1" u="sng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3" y="897308"/>
            <a:ext cx="3912172" cy="2182523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92" y="897308"/>
            <a:ext cx="3900857" cy="21713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2" y="3333975"/>
            <a:ext cx="3912173" cy="21722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92" y="3351169"/>
            <a:ext cx="3900857" cy="21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14" y="129540"/>
            <a:ext cx="8596668" cy="701040"/>
          </a:xfrm>
        </p:spPr>
        <p:txBody>
          <a:bodyPr/>
          <a:lstStyle/>
          <a:p>
            <a:pPr algn="ctr"/>
            <a:r>
              <a:rPr lang="fr-FR" b="1" u="sng" dirty="0" smtClean="0"/>
              <a:t>Code ARDUINO </a:t>
            </a:r>
            <a:endParaRPr lang="fr-FR" b="1" u="sng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0" y="3123750"/>
            <a:ext cx="4195311" cy="292063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22" y="4117894"/>
            <a:ext cx="4063819" cy="46992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22" y="833549"/>
            <a:ext cx="4063819" cy="314286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0" y="830580"/>
            <a:ext cx="4823652" cy="215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Sommaire 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50237"/>
            <a:ext cx="8596668" cy="4691126"/>
          </a:xfrm>
        </p:spPr>
        <p:txBody>
          <a:bodyPr/>
          <a:lstStyle/>
          <a:p>
            <a:r>
              <a:rPr lang="fr-FR" dirty="0" smtClean="0"/>
              <a:t>Introduction.</a:t>
            </a:r>
          </a:p>
          <a:p>
            <a:r>
              <a:rPr lang="fr-FR" dirty="0" smtClean="0"/>
              <a:t>Notre projet.</a:t>
            </a:r>
          </a:p>
          <a:p>
            <a:r>
              <a:rPr lang="fr-FR" dirty="0" smtClean="0"/>
              <a:t>Le fonctionnement de notre système. </a:t>
            </a:r>
          </a:p>
          <a:p>
            <a:r>
              <a:rPr lang="fr-FR" dirty="0"/>
              <a:t>A</a:t>
            </a:r>
            <a:r>
              <a:rPr lang="fr-FR" dirty="0" smtClean="0"/>
              <a:t>nalyse fonctionnelle.</a:t>
            </a:r>
          </a:p>
          <a:p>
            <a:r>
              <a:rPr lang="fr-FR" dirty="0" smtClean="0"/>
              <a:t>Cahier des charges. </a:t>
            </a:r>
          </a:p>
          <a:p>
            <a:r>
              <a:rPr lang="fr-FR" dirty="0" smtClean="0"/>
              <a:t>Schéma électrique.</a:t>
            </a:r>
          </a:p>
          <a:p>
            <a:r>
              <a:rPr lang="fr-FR" dirty="0" smtClean="0"/>
              <a:t>Schéma cinématique. </a:t>
            </a:r>
          </a:p>
          <a:p>
            <a:r>
              <a:rPr lang="fr-FR" dirty="0" smtClean="0"/>
              <a:t>Etude RDM.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23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7314" y="106680"/>
            <a:ext cx="8596668" cy="754380"/>
          </a:xfrm>
        </p:spPr>
        <p:txBody>
          <a:bodyPr/>
          <a:lstStyle/>
          <a:p>
            <a:pPr algn="ctr"/>
            <a:r>
              <a:rPr lang="fr-FR" b="1" u="sng" dirty="0" smtClean="0"/>
              <a:t>Conclusion 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861061"/>
            <a:ext cx="8596668" cy="5180302"/>
          </a:xfrm>
        </p:spPr>
        <p:txBody>
          <a:bodyPr/>
          <a:lstStyle/>
          <a:p>
            <a:r>
              <a:rPr lang="fr-FR" dirty="0"/>
              <a:t>N</a:t>
            </a:r>
            <a:r>
              <a:rPr lang="fr-FR" dirty="0" smtClean="0"/>
              <a:t>ous </a:t>
            </a:r>
            <a:r>
              <a:rPr lang="fr-FR" dirty="0"/>
              <a:t>a permis de découvrir </a:t>
            </a:r>
            <a:r>
              <a:rPr lang="fr-FR" dirty="0" smtClean="0"/>
              <a:t>le domaine </a:t>
            </a:r>
            <a:r>
              <a:rPr lang="fr-FR" dirty="0"/>
              <a:t>de la Mécatronique, ses acteurs, contraintes ...etc. </a:t>
            </a:r>
            <a:endParaRPr lang="fr-FR" dirty="0" smtClean="0"/>
          </a:p>
          <a:p>
            <a:r>
              <a:rPr lang="fr-FR" dirty="0"/>
              <a:t>N</a:t>
            </a:r>
            <a:r>
              <a:rPr lang="fr-FR" dirty="0" smtClean="0"/>
              <a:t>ous </a:t>
            </a:r>
            <a:r>
              <a:rPr lang="fr-FR" dirty="0"/>
              <a:t>a permis </a:t>
            </a:r>
            <a:r>
              <a:rPr lang="fr-FR" dirty="0" smtClean="0"/>
              <a:t>de participer </a:t>
            </a:r>
            <a:r>
              <a:rPr lang="fr-FR" dirty="0"/>
              <a:t>concrètement à la conception d’un bras manipulateur du zéro. </a:t>
            </a:r>
            <a:endParaRPr lang="fr-FR" dirty="0" smtClean="0"/>
          </a:p>
          <a:p>
            <a:r>
              <a:rPr lang="fr-FR" dirty="0" smtClean="0"/>
              <a:t>Répondre aux besoins de l'industrie. </a:t>
            </a:r>
          </a:p>
          <a:p>
            <a:r>
              <a:rPr lang="fr-FR" dirty="0" smtClean="0"/>
              <a:t>Contribuer à la diminution des accidents de travail industrielles.  </a:t>
            </a:r>
          </a:p>
          <a:p>
            <a:r>
              <a:rPr lang="fr-FR" dirty="0" smtClean="0"/>
              <a:t>Cette expérience </a:t>
            </a:r>
            <a:r>
              <a:rPr lang="fr-FR" dirty="0"/>
              <a:t>nous a donné la chance de répondre aux défis de l’industrie moderne.</a:t>
            </a:r>
          </a:p>
        </p:txBody>
      </p:sp>
    </p:spTree>
    <p:extLst>
      <p:ext uri="{BB962C8B-B14F-4D97-AF65-F5344CB8AC3E}">
        <p14:creationId xmlns:p14="http://schemas.microsoft.com/office/powerpoint/2010/main" val="16869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6394" y="213360"/>
            <a:ext cx="8596668" cy="845820"/>
          </a:xfrm>
        </p:spPr>
        <p:txBody>
          <a:bodyPr/>
          <a:lstStyle/>
          <a:p>
            <a:pPr algn="ctr"/>
            <a:r>
              <a:rPr lang="fr-FR" b="1" dirty="0" smtClean="0"/>
              <a:t>Vos Questions ? </a:t>
            </a:r>
            <a:endParaRPr lang="fr-FR" b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718" y="976471"/>
            <a:ext cx="3187382" cy="4661118"/>
          </a:xfrm>
        </p:spPr>
      </p:pic>
    </p:spTree>
    <p:extLst>
      <p:ext uri="{BB962C8B-B14F-4D97-AF65-F5344CB8AC3E}">
        <p14:creationId xmlns:p14="http://schemas.microsoft.com/office/powerpoint/2010/main" val="14076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Introduction 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15155"/>
            <a:ext cx="8596668" cy="4426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dirty="0"/>
              <a:t> </a:t>
            </a:r>
            <a:r>
              <a:rPr lang="fr-FR" sz="3600" u="sng" dirty="0" smtClean="0">
                <a:solidFill>
                  <a:srgbClr val="FF0000"/>
                </a:solidFill>
              </a:rPr>
              <a:t>+ 2500 </a:t>
            </a:r>
            <a:r>
              <a:rPr lang="fr-FR" sz="3600" dirty="0" smtClean="0"/>
              <a:t>Accidents de travail par an dans le secteur industriel</a:t>
            </a:r>
          </a:p>
          <a:p>
            <a:pPr marL="0" indent="0" algn="ctr">
              <a:buNone/>
            </a:pPr>
            <a:endParaRPr lang="fr-FR" sz="3600" dirty="0"/>
          </a:p>
          <a:p>
            <a:pPr marL="0" indent="0" algn="ctr">
              <a:buNone/>
            </a:pPr>
            <a:r>
              <a:rPr lang="fr-FR" sz="3600" u="sng" dirty="0" smtClean="0">
                <a:solidFill>
                  <a:srgbClr val="FF0000"/>
                </a:solidFill>
              </a:rPr>
              <a:t>+19 morts !!  </a:t>
            </a:r>
            <a:endParaRPr lang="fr-FR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273"/>
          </a:xfrm>
        </p:spPr>
        <p:txBody>
          <a:bodyPr/>
          <a:lstStyle/>
          <a:p>
            <a:pPr algn="ctr"/>
            <a:r>
              <a:rPr lang="fr-FR" b="1" u="sng" dirty="0" smtClean="0"/>
              <a:t>Solution ??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75873"/>
            <a:ext cx="8596668" cy="4665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u="sng" dirty="0" smtClean="0"/>
              <a:t>La robotique </a:t>
            </a:r>
          </a:p>
          <a:p>
            <a:pPr marL="0" indent="0" algn="ctr">
              <a:buNone/>
            </a:pPr>
            <a:endParaRPr lang="fr-FR" sz="2800" b="1" u="sng" dirty="0"/>
          </a:p>
          <a:p>
            <a:pPr marL="0" indent="0" algn="ctr">
              <a:buNone/>
            </a:pPr>
            <a:endParaRPr lang="fr-FR" sz="2800" b="1" u="sng" dirty="0" smtClean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20" y="2142146"/>
            <a:ext cx="4826359" cy="391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998"/>
          </a:xfrm>
        </p:spPr>
        <p:txBody>
          <a:bodyPr/>
          <a:lstStyle/>
          <a:p>
            <a:pPr algn="ctr"/>
            <a:r>
              <a:rPr lang="fr-FR" dirty="0" smtClean="0"/>
              <a:t>Pourquoi la robotique 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1553838"/>
            <a:ext cx="8596668" cy="4188936"/>
          </a:xfrm>
        </p:spPr>
        <p:txBody>
          <a:bodyPr/>
          <a:lstStyle/>
          <a:p>
            <a:r>
              <a:rPr lang="fr-FR" dirty="0"/>
              <a:t> </a:t>
            </a:r>
            <a:r>
              <a:rPr lang="fr-FR" dirty="0" smtClean="0"/>
              <a:t>Permet </a:t>
            </a:r>
            <a:r>
              <a:rPr lang="fr-FR" dirty="0"/>
              <a:t>l'automatisation de certaines tâches sur </a:t>
            </a:r>
            <a:r>
              <a:rPr lang="fr-FR" dirty="0" smtClean="0"/>
              <a:t>la</a:t>
            </a:r>
            <a:r>
              <a:rPr lang="fr-FR" dirty="0"/>
              <a:t> chaîne de </a:t>
            </a:r>
            <a:r>
              <a:rPr lang="fr-FR" dirty="0" smtClean="0"/>
              <a:t>production</a:t>
            </a:r>
            <a:r>
              <a:rPr lang="fr-FR" dirty="0"/>
              <a:t> </a:t>
            </a:r>
            <a:r>
              <a:rPr lang="fr-FR" dirty="0" smtClean="0"/>
              <a:t>.</a:t>
            </a:r>
          </a:p>
          <a:p>
            <a:r>
              <a:rPr lang="fr-FR" dirty="0" smtClean="0"/>
              <a:t> Flexibilité </a:t>
            </a:r>
            <a:r>
              <a:rPr lang="fr-FR" dirty="0"/>
              <a:t>et gain de productivité. </a:t>
            </a:r>
            <a:endParaRPr lang="fr-FR" dirty="0" smtClean="0"/>
          </a:p>
          <a:p>
            <a:r>
              <a:rPr lang="fr-FR" dirty="0"/>
              <a:t>Un robot est un outil industriel programmé pour effectuer des tâches de façon automatique.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60" y="2991478"/>
            <a:ext cx="4762500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685" y="182309"/>
            <a:ext cx="8596668" cy="142429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u="sng" dirty="0" smtClean="0"/>
              <a:t>Notre projet </a:t>
            </a:r>
            <a:br>
              <a:rPr lang="fr-FR" b="1" u="sng" dirty="0" smtClean="0"/>
            </a:br>
            <a:r>
              <a:rPr lang="fr-FR" b="1" u="sng" dirty="0" smtClean="0"/>
              <a:t/>
            </a:r>
            <a:br>
              <a:rPr lang="fr-FR" b="1" u="sng" dirty="0" smtClean="0"/>
            </a:br>
            <a:r>
              <a:rPr lang="fr-FR" b="1" dirty="0" smtClean="0"/>
              <a:t>Bras manipulateur 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487" y="1820253"/>
            <a:ext cx="3409950" cy="4794250"/>
          </a:xfrm>
        </p:spPr>
      </p:pic>
      <p:sp>
        <p:nvSpPr>
          <p:cNvPr id="5" name="ZoneTexte 4"/>
          <p:cNvSpPr txBox="1"/>
          <p:nvPr/>
        </p:nvSpPr>
        <p:spPr>
          <a:xfrm>
            <a:off x="461471" y="2490738"/>
            <a:ext cx="3674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Pourquoi un bras ?</a:t>
            </a:r>
          </a:p>
          <a:p>
            <a:endParaRPr lang="fr-FR" b="1" dirty="0">
              <a:solidFill>
                <a:schemeClr val="accent1"/>
              </a:solidFill>
            </a:endParaRPr>
          </a:p>
          <a:p>
            <a:endParaRPr lang="fr-FR" b="1" dirty="0" smtClean="0">
              <a:solidFill>
                <a:schemeClr val="accent1"/>
              </a:solidFill>
            </a:endParaRPr>
          </a:p>
          <a:p>
            <a:r>
              <a:rPr lang="fr-FR" dirty="0"/>
              <a:t>.</a:t>
            </a:r>
            <a:r>
              <a:rPr lang="fr-FR" dirty="0" smtClean="0"/>
              <a:t>Facilité les taches dangereuses</a:t>
            </a:r>
          </a:p>
          <a:p>
            <a:endParaRPr lang="fr-FR" dirty="0" smtClean="0"/>
          </a:p>
          <a:p>
            <a:r>
              <a:rPr lang="fr-FR" dirty="0" smtClean="0"/>
              <a:t>.Accroitre la productivité d une   chaine de production  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511895" y="2490738"/>
            <a:ext cx="3102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Les points fort :</a:t>
            </a:r>
          </a:p>
          <a:p>
            <a:endParaRPr lang="fr-FR" b="1" dirty="0">
              <a:solidFill>
                <a:schemeClr val="accent1"/>
              </a:solidFill>
            </a:endParaRPr>
          </a:p>
          <a:p>
            <a:r>
              <a:rPr lang="fr-FR" dirty="0"/>
              <a:t>.</a:t>
            </a:r>
            <a:r>
              <a:rPr lang="fr-FR" dirty="0" smtClean="0"/>
              <a:t>Economique</a:t>
            </a:r>
          </a:p>
          <a:p>
            <a:r>
              <a:rPr lang="fr-FR" dirty="0"/>
              <a:t>.</a:t>
            </a:r>
            <a:r>
              <a:rPr lang="fr-FR" dirty="0" smtClean="0"/>
              <a:t>Flexible </a:t>
            </a:r>
          </a:p>
          <a:p>
            <a:r>
              <a:rPr lang="fr-FR" dirty="0"/>
              <a:t>.</a:t>
            </a:r>
            <a:r>
              <a:rPr lang="fr-FR" dirty="0" smtClean="0"/>
              <a:t>Simple </a:t>
            </a:r>
          </a:p>
          <a:p>
            <a:r>
              <a:rPr lang="fr-FR" b="1" dirty="0" smtClean="0">
                <a:solidFill>
                  <a:schemeClr val="accent1"/>
                </a:solidFill>
              </a:rPr>
              <a:t> 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80" y="1058176"/>
            <a:ext cx="3510623" cy="4935792"/>
          </a:xfrm>
        </p:spPr>
      </p:pic>
      <p:sp>
        <p:nvSpPr>
          <p:cNvPr id="5" name="ZoneTexte 4"/>
          <p:cNvSpPr txBox="1"/>
          <p:nvPr/>
        </p:nvSpPr>
        <p:spPr>
          <a:xfrm>
            <a:off x="5204389" y="5157648"/>
            <a:ext cx="121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base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183023" y="4356517"/>
            <a:ext cx="14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Actionneur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834782" y="3809251"/>
            <a:ext cx="172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Bras vertical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067656" y="2611647"/>
            <a:ext cx="203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Bras horizontal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811140" y="1158862"/>
            <a:ext cx="238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Organe terminal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093293" y="2242315"/>
            <a:ext cx="1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Poignet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28045" y="196553"/>
            <a:ext cx="797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chemeClr val="accent1"/>
                </a:solidFill>
              </a:rPr>
              <a:t>Les composants de notre système </a:t>
            </a:r>
            <a:endParaRPr lang="fr-FR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50677"/>
            <a:ext cx="8596668" cy="714998"/>
          </a:xfrm>
        </p:spPr>
        <p:txBody>
          <a:bodyPr/>
          <a:lstStyle/>
          <a:p>
            <a:pPr algn="ctr"/>
            <a:r>
              <a:rPr lang="fr-FR" b="1" u="sng" dirty="0" smtClean="0"/>
              <a:t>Le fonctionnement de notre système </a:t>
            </a:r>
            <a:endParaRPr lang="fr-FR" b="1" u="sng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2" y="1209514"/>
            <a:ext cx="4733276" cy="3667286"/>
          </a:xfr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28" y="1683404"/>
            <a:ext cx="5379912" cy="40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51" y="579118"/>
            <a:ext cx="5478981" cy="272034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03" y="2876257"/>
            <a:ext cx="5755811" cy="32349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1" y="708658"/>
            <a:ext cx="4329172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363</Words>
  <Application>Microsoft Office PowerPoint</Application>
  <PresentationFormat>Grand écran</PresentationFormat>
  <Paragraphs>88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Facette</vt:lpstr>
      <vt:lpstr>Projet intégrateur </vt:lpstr>
      <vt:lpstr>Sommaire </vt:lpstr>
      <vt:lpstr>Introduction </vt:lpstr>
      <vt:lpstr>Solution ??</vt:lpstr>
      <vt:lpstr>Pourquoi la robotique ?</vt:lpstr>
      <vt:lpstr>Notre projet   Bras manipulateur </vt:lpstr>
      <vt:lpstr>Présentation PowerPoint</vt:lpstr>
      <vt:lpstr>Le fonctionnement de notre système </vt:lpstr>
      <vt:lpstr>Présentation PowerPoint</vt:lpstr>
      <vt:lpstr>Analyse fonctionnel </vt:lpstr>
      <vt:lpstr>Présentation PowerPoint</vt:lpstr>
      <vt:lpstr>Présentation PowerPoint</vt:lpstr>
      <vt:lpstr>Présentation PowerPoint</vt:lpstr>
      <vt:lpstr>Cahier des charges </vt:lpstr>
      <vt:lpstr>Grafcet </vt:lpstr>
      <vt:lpstr>Schéma électrique </vt:lpstr>
      <vt:lpstr>Schéma cinématique </vt:lpstr>
      <vt:lpstr>Étude RDM </vt:lpstr>
      <vt:lpstr>Code ARDUINO </vt:lpstr>
      <vt:lpstr>Conclusion </vt:lpstr>
      <vt:lpstr>Vos Questions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intégrateur</dc:title>
  <dc:creator>Compte Microsoft</dc:creator>
  <cp:lastModifiedBy>Compte Microsoft</cp:lastModifiedBy>
  <cp:revision>18</cp:revision>
  <dcterms:created xsi:type="dcterms:W3CDTF">2022-06-21T11:05:42Z</dcterms:created>
  <dcterms:modified xsi:type="dcterms:W3CDTF">2022-06-21T14:17:00Z</dcterms:modified>
</cp:coreProperties>
</file>