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294418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120701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829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4293055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454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741044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219952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219630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186978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B362161-38C1-4F04-B3DA-B93BD097FDDC}" type="datetimeFigureOut">
              <a:rPr lang="fr-FR" smtClean="0"/>
              <a:t>21/01/2021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119112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B362161-38C1-4F04-B3DA-B93BD097FDDC}" type="datetimeFigureOut">
              <a:rPr lang="fr-FR" smtClean="0"/>
              <a:t>21/01/2021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163897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B362161-38C1-4F04-B3DA-B93BD097FDDC}" type="datetimeFigureOut">
              <a:rPr lang="fr-FR" smtClean="0"/>
              <a:t>21/01/2021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2285899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B362161-38C1-4F04-B3DA-B93BD097FDDC}" type="datetimeFigureOut">
              <a:rPr lang="fr-FR" smtClean="0"/>
              <a:t>21/01/2021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128058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62161-38C1-4F04-B3DA-B93BD097FDDC}" type="datetimeFigureOut">
              <a:rPr lang="fr-FR" smtClean="0"/>
              <a:t>21/01/2021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397755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B362161-38C1-4F04-B3DA-B93BD097FDDC}" type="datetimeFigureOut">
              <a:rPr lang="fr-FR" smtClean="0"/>
              <a:t>21/01/2021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46B328-B50E-496D-AE88-AD8ED2D095B9}" type="slidenum">
              <a:rPr lang="fr-FR" smtClean="0"/>
              <a:t>‹N°›</a:t>
            </a:fld>
            <a:endParaRPr lang="fr-FR"/>
          </a:p>
        </p:txBody>
      </p:sp>
    </p:spTree>
    <p:extLst>
      <p:ext uri="{BB962C8B-B14F-4D97-AF65-F5344CB8AC3E}">
        <p14:creationId xmlns:p14="http://schemas.microsoft.com/office/powerpoint/2010/main" val="304853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46B328-B50E-496D-AE88-AD8ED2D095B9}" type="slidenum">
              <a:rPr lang="fr-FR" smtClean="0"/>
              <a:t>‹N°›</a:t>
            </a:fld>
            <a:endParaRPr lang="fr-FR"/>
          </a:p>
        </p:txBody>
      </p:sp>
      <p:sp>
        <p:nvSpPr>
          <p:cNvPr id="5" name="Date Placeholder 4"/>
          <p:cNvSpPr>
            <a:spLocks noGrp="1"/>
          </p:cNvSpPr>
          <p:nvPr>
            <p:ph type="dt" sz="half" idx="10"/>
          </p:nvPr>
        </p:nvSpPr>
        <p:spPr/>
        <p:txBody>
          <a:bodyPr/>
          <a:lstStyle/>
          <a:p>
            <a:fld id="{4B362161-38C1-4F04-B3DA-B93BD097FDDC}" type="datetimeFigureOut">
              <a:rPr lang="fr-FR" smtClean="0"/>
              <a:t>21/01/2021</a:t>
            </a:fld>
            <a:endParaRPr lang="fr-FR"/>
          </a:p>
        </p:txBody>
      </p:sp>
    </p:spTree>
    <p:extLst>
      <p:ext uri="{BB962C8B-B14F-4D97-AF65-F5344CB8AC3E}">
        <p14:creationId xmlns:p14="http://schemas.microsoft.com/office/powerpoint/2010/main" val="239404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362161-38C1-4F04-B3DA-B93BD097FDDC}" type="datetimeFigureOut">
              <a:rPr lang="fr-FR" smtClean="0"/>
              <a:t>21/01/2021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46B328-B50E-496D-AE88-AD8ED2D095B9}" type="slidenum">
              <a:rPr lang="fr-FR" smtClean="0"/>
              <a:t>‹N°›</a:t>
            </a:fld>
            <a:endParaRPr lang="fr-FR"/>
          </a:p>
        </p:txBody>
      </p:sp>
    </p:spTree>
    <p:extLst>
      <p:ext uri="{BB962C8B-B14F-4D97-AF65-F5344CB8AC3E}">
        <p14:creationId xmlns:p14="http://schemas.microsoft.com/office/powerpoint/2010/main" val="63397126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96036" y="1531077"/>
            <a:ext cx="8577967" cy="1646302"/>
          </a:xfrm>
        </p:spPr>
        <p:txBody>
          <a:bodyPr>
            <a:normAutofit fontScale="90000"/>
          </a:bodyPr>
          <a:lstStyle/>
          <a:p>
            <a:r>
              <a:rPr lang="fr-FR" sz="5400" dirty="0" smtClean="0"/>
              <a:t>Conception UML e-Commerce</a:t>
            </a:r>
            <a:endParaRPr lang="fr-FR" sz="5400" dirty="0"/>
          </a:p>
        </p:txBody>
      </p:sp>
      <p:sp>
        <p:nvSpPr>
          <p:cNvPr id="3" name="Sous-titre 2"/>
          <p:cNvSpPr>
            <a:spLocks noGrp="1"/>
          </p:cNvSpPr>
          <p:nvPr>
            <p:ph type="subTitle" idx="1"/>
          </p:nvPr>
        </p:nvSpPr>
        <p:spPr>
          <a:xfrm>
            <a:off x="1507067" y="3177379"/>
            <a:ext cx="7766936" cy="1096899"/>
          </a:xfrm>
        </p:spPr>
        <p:txBody>
          <a:bodyPr/>
          <a:lstStyle/>
          <a:p>
            <a:r>
              <a:rPr lang="fr-FR" sz="4000" dirty="0" err="1" smtClean="0"/>
              <a:t>Amazona</a:t>
            </a:r>
            <a:endParaRPr lang="fr-FR" sz="4000" dirty="0"/>
          </a:p>
        </p:txBody>
      </p:sp>
    </p:spTree>
    <p:extLst>
      <p:ext uri="{BB962C8B-B14F-4D97-AF65-F5344CB8AC3E}">
        <p14:creationId xmlns:p14="http://schemas.microsoft.com/office/powerpoint/2010/main" val="251366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 </a:t>
            </a:r>
            <a:endParaRPr lang="fr-FR" dirty="0"/>
          </a:p>
        </p:txBody>
      </p:sp>
      <p:sp>
        <p:nvSpPr>
          <p:cNvPr id="3" name="Espace réservé du contenu 2"/>
          <p:cNvSpPr>
            <a:spLocks noGrp="1"/>
          </p:cNvSpPr>
          <p:nvPr>
            <p:ph idx="1"/>
          </p:nvPr>
        </p:nvSpPr>
        <p:spPr/>
        <p:txBody>
          <a:bodyPr>
            <a:normAutofit/>
          </a:bodyPr>
          <a:lstStyle/>
          <a:p>
            <a:r>
              <a:rPr lang="fr-FR" sz="2400" dirty="0"/>
              <a:t>Les acteurs de notre projet</a:t>
            </a:r>
          </a:p>
          <a:p>
            <a:r>
              <a:rPr lang="fr-FR" sz="2400" dirty="0" smtClean="0"/>
              <a:t>Diagramme </a:t>
            </a:r>
            <a:r>
              <a:rPr lang="fr-FR" sz="2400" dirty="0"/>
              <a:t>de cas d’un </a:t>
            </a:r>
            <a:r>
              <a:rPr lang="fr-FR" sz="2400" dirty="0" smtClean="0"/>
              <a:t>visiteur</a:t>
            </a:r>
          </a:p>
          <a:p>
            <a:r>
              <a:rPr lang="fr-FR" sz="2400" dirty="0"/>
              <a:t>Diagramme de cas d’un </a:t>
            </a:r>
            <a:r>
              <a:rPr lang="fr-FR" sz="2400" dirty="0" smtClean="0"/>
              <a:t>client</a:t>
            </a:r>
          </a:p>
          <a:p>
            <a:r>
              <a:rPr lang="fr-FR" sz="2400" dirty="0"/>
              <a:t>Diagramme de cas du webmaster du site </a:t>
            </a:r>
            <a:r>
              <a:rPr lang="fr-FR" sz="2400" dirty="0" smtClean="0"/>
              <a:t>web</a:t>
            </a:r>
          </a:p>
          <a:p>
            <a:r>
              <a:rPr lang="fr-FR" sz="2400" dirty="0"/>
              <a:t>Diagramme des classes</a:t>
            </a:r>
          </a:p>
        </p:txBody>
      </p:sp>
    </p:spTree>
    <p:extLst>
      <p:ext uri="{BB962C8B-B14F-4D97-AF65-F5344CB8AC3E}">
        <p14:creationId xmlns:p14="http://schemas.microsoft.com/office/powerpoint/2010/main" val="338318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acteurs de notre projet</a:t>
            </a:r>
            <a:br>
              <a:rPr lang="fr-FR" dirty="0"/>
            </a:br>
            <a:endParaRPr lang="fr-FR" dirty="0"/>
          </a:p>
        </p:txBody>
      </p:sp>
      <p:sp>
        <p:nvSpPr>
          <p:cNvPr id="3" name="Espace réservé du contenu 2"/>
          <p:cNvSpPr>
            <a:spLocks noGrp="1"/>
          </p:cNvSpPr>
          <p:nvPr>
            <p:ph idx="1"/>
          </p:nvPr>
        </p:nvSpPr>
        <p:spPr>
          <a:xfrm>
            <a:off x="677334" y="1930401"/>
            <a:ext cx="8596668" cy="4110962"/>
          </a:xfrm>
        </p:spPr>
        <p:txBody>
          <a:bodyPr/>
          <a:lstStyle/>
          <a:p>
            <a:r>
              <a:rPr lang="fr-FR" b="1" dirty="0">
                <a:solidFill>
                  <a:schemeClr val="tx1">
                    <a:lumMod val="95000"/>
                    <a:lumOff val="5000"/>
                  </a:schemeClr>
                </a:solidFill>
              </a:rPr>
              <a:t>Le visiteur : </a:t>
            </a:r>
            <a:r>
              <a:rPr lang="fr-FR" dirty="0"/>
              <a:t>c’est un individu qui est entrain de fouiller sur le net, cherchant un produit pour l’acheter ou pour avoir une idée sur les modèles et les prix. Jusqu’au ce stade c’est un utilisateur inconnu donc il n’est pas encore un client</a:t>
            </a:r>
            <a:r>
              <a:rPr lang="fr-FR" dirty="0" smtClean="0"/>
              <a:t>.</a:t>
            </a:r>
          </a:p>
          <a:p>
            <a:r>
              <a:rPr lang="fr-FR" dirty="0" smtClean="0"/>
              <a:t> </a:t>
            </a:r>
            <a:r>
              <a:rPr lang="fr-FR" b="1" dirty="0">
                <a:solidFill>
                  <a:schemeClr val="tx1">
                    <a:lumMod val="95000"/>
                    <a:lumOff val="5000"/>
                  </a:schemeClr>
                </a:solidFill>
              </a:rPr>
              <a:t>Le Client : </a:t>
            </a:r>
            <a:r>
              <a:rPr lang="fr-FR" dirty="0"/>
              <a:t>cette acteur est un visiteur ayant déjà créer un compte sur notre site, il peut donc suivre le processus d’achat des produits en toute sécurité sachant que notre système doit être l’unique responsable de la confidentialité des données personnelles de ses clients. </a:t>
            </a:r>
            <a:endParaRPr lang="fr-FR" dirty="0" smtClean="0"/>
          </a:p>
          <a:p>
            <a:r>
              <a:rPr lang="fr-FR" b="1" dirty="0" smtClean="0">
                <a:solidFill>
                  <a:schemeClr val="tx1">
                    <a:lumMod val="95000"/>
                    <a:lumOff val="5000"/>
                  </a:schemeClr>
                </a:solidFill>
              </a:rPr>
              <a:t>L’administrateur </a:t>
            </a:r>
            <a:r>
              <a:rPr lang="fr-FR" b="1" dirty="0">
                <a:solidFill>
                  <a:schemeClr val="tx1">
                    <a:lumMod val="95000"/>
                    <a:lumOff val="5000"/>
                  </a:schemeClr>
                </a:solidFill>
              </a:rPr>
              <a:t>: </a:t>
            </a:r>
            <a:r>
              <a:rPr lang="fr-FR" dirty="0"/>
              <a:t>pour les sites web on l’appelle généralement « le webmaster ». C’est celui qui assure le dynamisme du site et veille sur les mises à jour des produits, de leurs prix, de leurs disponibilités, de la gestion des payements et la gestion des livraisons.</a:t>
            </a:r>
          </a:p>
        </p:txBody>
      </p:sp>
    </p:spTree>
    <p:extLst>
      <p:ext uri="{BB962C8B-B14F-4D97-AF65-F5344CB8AC3E}">
        <p14:creationId xmlns:p14="http://schemas.microsoft.com/office/powerpoint/2010/main" val="274415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cas d’un visiteur</a:t>
            </a:r>
            <a:br>
              <a:rPr lang="fr-FR" dirty="0"/>
            </a:br>
            <a:endParaRPr lang="fr-FR"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08295" y="1930400"/>
            <a:ext cx="4194048" cy="2865120"/>
          </a:xfrm>
        </p:spPr>
      </p:pic>
      <p:sp>
        <p:nvSpPr>
          <p:cNvPr id="5" name="ZoneTexte 4"/>
          <p:cNvSpPr txBox="1"/>
          <p:nvPr/>
        </p:nvSpPr>
        <p:spPr>
          <a:xfrm>
            <a:off x="677334" y="2206154"/>
            <a:ext cx="3608063" cy="3416320"/>
          </a:xfrm>
          <a:prstGeom prst="rect">
            <a:avLst/>
          </a:prstGeom>
          <a:noFill/>
        </p:spPr>
        <p:txBody>
          <a:bodyPr wrap="square" rtlCol="0">
            <a:spAutoFit/>
          </a:bodyPr>
          <a:lstStyle/>
          <a:p>
            <a:pPr>
              <a:lnSpc>
                <a:spcPct val="150000"/>
              </a:lnSpc>
            </a:pPr>
            <a:r>
              <a:rPr lang="fr-FR" dirty="0" smtClean="0"/>
              <a:t>Avant de devenir client,</a:t>
            </a:r>
          </a:p>
          <a:p>
            <a:pPr>
              <a:lnSpc>
                <a:spcPct val="150000"/>
              </a:lnSpc>
            </a:pPr>
            <a:r>
              <a:rPr lang="fr-FR" dirty="0" smtClean="0"/>
              <a:t>un internaute ne possède que la possibilité de consulter le catalogue des produits disponibles dans le stock du fournisseur et la possibilité de s’inscrire pour devenir client sur notre site web.</a:t>
            </a:r>
            <a:endParaRPr lang="fr-FR" dirty="0"/>
          </a:p>
        </p:txBody>
      </p:sp>
      <p:sp>
        <p:nvSpPr>
          <p:cNvPr id="6" name="ZoneTexte 5"/>
          <p:cNvSpPr txBox="1"/>
          <p:nvPr/>
        </p:nvSpPr>
        <p:spPr>
          <a:xfrm>
            <a:off x="677334" y="1467336"/>
            <a:ext cx="4817659" cy="461665"/>
          </a:xfrm>
          <a:prstGeom prst="rect">
            <a:avLst/>
          </a:prstGeom>
          <a:noFill/>
        </p:spPr>
        <p:txBody>
          <a:bodyPr wrap="square" rtlCol="0">
            <a:spAutoFit/>
          </a:bodyPr>
          <a:lstStyle/>
          <a:p>
            <a:r>
              <a:rPr lang="fr-FR" sz="2400" b="1" dirty="0" smtClean="0"/>
              <a:t>Cas d’utilisation d’un visiteur</a:t>
            </a:r>
            <a:endParaRPr lang="fr-FR" sz="2400" b="1" dirty="0"/>
          </a:p>
        </p:txBody>
      </p:sp>
    </p:spTree>
    <p:extLst>
      <p:ext uri="{BB962C8B-B14F-4D97-AF65-F5344CB8AC3E}">
        <p14:creationId xmlns:p14="http://schemas.microsoft.com/office/powerpoint/2010/main" val="163651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90260"/>
            <a:ext cx="8596668" cy="1320800"/>
          </a:xfrm>
        </p:spPr>
        <p:txBody>
          <a:bodyPr/>
          <a:lstStyle/>
          <a:p>
            <a:r>
              <a:rPr lang="fr-FR" dirty="0"/>
              <a:t>Diagramme de cas d’un visiteur</a:t>
            </a:r>
            <a:br>
              <a:rPr lang="fr-FR" dirty="0"/>
            </a:br>
            <a:endParaRPr lang="fr-FR" dirty="0"/>
          </a:p>
        </p:txBody>
      </p:sp>
      <p:sp>
        <p:nvSpPr>
          <p:cNvPr id="5" name="ZoneTexte 4"/>
          <p:cNvSpPr txBox="1"/>
          <p:nvPr/>
        </p:nvSpPr>
        <p:spPr>
          <a:xfrm>
            <a:off x="895529" y="5748991"/>
            <a:ext cx="7879981" cy="923330"/>
          </a:xfrm>
          <a:prstGeom prst="rect">
            <a:avLst/>
          </a:prstGeom>
          <a:noFill/>
        </p:spPr>
        <p:txBody>
          <a:bodyPr wrap="square" rtlCol="0">
            <a:spAutoFit/>
          </a:bodyPr>
          <a:lstStyle/>
          <a:p>
            <a:pPr>
              <a:lnSpc>
                <a:spcPct val="150000"/>
              </a:lnSpc>
            </a:pPr>
            <a:r>
              <a:rPr lang="fr-FR" dirty="0" smtClean="0"/>
              <a:t>Après l’inscription, le visiteur devient client. Il est donc apte de continuer toute une procédure d’achat en ligne sur notre site. </a:t>
            </a:r>
            <a:endParaRPr lang="fr-FR" dirty="0"/>
          </a:p>
        </p:txBody>
      </p:sp>
      <p:sp>
        <p:nvSpPr>
          <p:cNvPr id="6" name="ZoneTexte 5"/>
          <p:cNvSpPr txBox="1"/>
          <p:nvPr/>
        </p:nvSpPr>
        <p:spPr>
          <a:xfrm>
            <a:off x="677334" y="1149395"/>
            <a:ext cx="4817659" cy="461665"/>
          </a:xfrm>
          <a:prstGeom prst="rect">
            <a:avLst/>
          </a:prstGeom>
          <a:noFill/>
        </p:spPr>
        <p:txBody>
          <a:bodyPr wrap="square" rtlCol="0">
            <a:spAutoFit/>
          </a:bodyPr>
          <a:lstStyle/>
          <a:p>
            <a:r>
              <a:rPr lang="fr-FR" sz="2400" b="1" dirty="0" smtClean="0"/>
              <a:t>Cas d’utilisation d’un client</a:t>
            </a:r>
            <a:endParaRPr lang="fr-FR" sz="2400" b="1" dirty="0"/>
          </a:p>
        </p:txBody>
      </p:sp>
      <p:pic>
        <p:nvPicPr>
          <p:cNvPr id="7" name="Espace réservé du conten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5529" y="1867554"/>
            <a:ext cx="7041864" cy="3881437"/>
          </a:xfrm>
        </p:spPr>
      </p:pic>
    </p:spTree>
    <p:extLst>
      <p:ext uri="{BB962C8B-B14F-4D97-AF65-F5344CB8AC3E}">
        <p14:creationId xmlns:p14="http://schemas.microsoft.com/office/powerpoint/2010/main" val="277516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90260"/>
            <a:ext cx="8596668" cy="1320800"/>
          </a:xfrm>
        </p:spPr>
        <p:txBody>
          <a:bodyPr/>
          <a:lstStyle/>
          <a:p>
            <a:r>
              <a:rPr lang="fr-FR" dirty="0"/>
              <a:t>Diagramme de cas d’un visiteur</a:t>
            </a:r>
            <a:br>
              <a:rPr lang="fr-FR" dirty="0"/>
            </a:br>
            <a:endParaRPr lang="fr-FR" dirty="0"/>
          </a:p>
        </p:txBody>
      </p:sp>
      <p:sp>
        <p:nvSpPr>
          <p:cNvPr id="5" name="ZoneTexte 4"/>
          <p:cNvSpPr txBox="1"/>
          <p:nvPr/>
        </p:nvSpPr>
        <p:spPr>
          <a:xfrm>
            <a:off x="1035677" y="4820943"/>
            <a:ext cx="7879981" cy="1703480"/>
          </a:xfrm>
          <a:prstGeom prst="rect">
            <a:avLst/>
          </a:prstGeom>
          <a:noFill/>
        </p:spPr>
        <p:txBody>
          <a:bodyPr wrap="square" rtlCol="0">
            <a:spAutoFit/>
          </a:bodyPr>
          <a:lstStyle/>
          <a:p>
            <a:pPr>
              <a:lnSpc>
                <a:spcPct val="150000"/>
              </a:lnSpc>
            </a:pPr>
            <a:r>
              <a:rPr lang="fr-FR" dirty="0" smtClean="0"/>
              <a:t>Le terme webmaster de site web désigne communément celui qui est chargé d'un site web. Il gère toute la mise en place technique et Parfois la mission éditoriale, il doit gérer au jour le jour la technique et mettre à jour le contenu du site web. </a:t>
            </a:r>
            <a:endParaRPr lang="fr-FR" dirty="0"/>
          </a:p>
        </p:txBody>
      </p:sp>
      <p:sp>
        <p:nvSpPr>
          <p:cNvPr id="6" name="ZoneTexte 5"/>
          <p:cNvSpPr txBox="1"/>
          <p:nvPr/>
        </p:nvSpPr>
        <p:spPr>
          <a:xfrm>
            <a:off x="677334" y="1149395"/>
            <a:ext cx="6351263" cy="461665"/>
          </a:xfrm>
          <a:prstGeom prst="rect">
            <a:avLst/>
          </a:prstGeom>
          <a:noFill/>
        </p:spPr>
        <p:txBody>
          <a:bodyPr wrap="square" rtlCol="0">
            <a:spAutoFit/>
          </a:bodyPr>
          <a:lstStyle/>
          <a:p>
            <a:r>
              <a:rPr lang="fr-FR" sz="2400" b="1" dirty="0" smtClean="0"/>
              <a:t>Cas d’utilisation </a:t>
            </a:r>
            <a:r>
              <a:rPr lang="fr-FR" sz="2400" b="1" dirty="0"/>
              <a:t>du webmaster du site web</a:t>
            </a: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3263" y="1897192"/>
            <a:ext cx="7144512" cy="2743200"/>
          </a:xfrm>
        </p:spPr>
      </p:pic>
    </p:spTree>
    <p:extLst>
      <p:ext uri="{BB962C8B-B14F-4D97-AF65-F5344CB8AC3E}">
        <p14:creationId xmlns:p14="http://schemas.microsoft.com/office/powerpoint/2010/main" val="130277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7083" y="71271"/>
            <a:ext cx="8596668" cy="1320800"/>
          </a:xfrm>
        </p:spPr>
        <p:txBody>
          <a:bodyPr/>
          <a:lstStyle/>
          <a:p>
            <a:r>
              <a:rPr lang="fr-FR" dirty="0"/>
              <a:t>Diagramme des classes</a:t>
            </a:r>
            <a:br>
              <a:rPr lang="fr-FR" dirty="0"/>
            </a:b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082" y="914400"/>
            <a:ext cx="11007645" cy="5523409"/>
          </a:xfrm>
        </p:spPr>
      </p:pic>
    </p:spTree>
    <p:extLst>
      <p:ext uri="{BB962C8B-B14F-4D97-AF65-F5344CB8AC3E}">
        <p14:creationId xmlns:p14="http://schemas.microsoft.com/office/powerpoint/2010/main" val="914521659"/>
      </p:ext>
    </p:extLst>
  </p:cSld>
  <p:clrMapOvr>
    <a:masterClrMapping/>
  </p:clrMapOvr>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88</TotalTime>
  <Words>324</Words>
  <Application>Microsoft Office PowerPoint</Application>
  <PresentationFormat>Grand écran</PresentationFormat>
  <Paragraphs>23</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Trebuchet MS</vt:lpstr>
      <vt:lpstr>Wingdings 3</vt:lpstr>
      <vt:lpstr>Facette</vt:lpstr>
      <vt:lpstr>Conception UML e-Commerce</vt:lpstr>
      <vt:lpstr>Sommaire </vt:lpstr>
      <vt:lpstr>Les acteurs de notre projet </vt:lpstr>
      <vt:lpstr>Diagramme de cas d’un visiteur </vt:lpstr>
      <vt:lpstr>Diagramme de cas d’un visiteur </vt:lpstr>
      <vt:lpstr>Diagramme de cas d’un visiteur </vt:lpstr>
      <vt:lpstr>Diagramme des classes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UML e-Commerce</dc:title>
  <dc:creator>Mariem Maamouri</dc:creator>
  <cp:lastModifiedBy>Mariem Maamouri</cp:lastModifiedBy>
  <cp:revision>5</cp:revision>
  <dcterms:created xsi:type="dcterms:W3CDTF">2021-01-21T10:50:15Z</dcterms:created>
  <dcterms:modified xsi:type="dcterms:W3CDTF">2021-01-21T12:18:19Z</dcterms:modified>
</cp:coreProperties>
</file>