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98590"/>
              </p:ext>
            </p:extLst>
          </p:nvPr>
        </p:nvGraphicFramePr>
        <p:xfrm>
          <a:off x="89208" y="152204"/>
          <a:ext cx="9392682" cy="6546514"/>
        </p:xfrm>
        <a:graphic>
          <a:graphicData uri="http://schemas.openxmlformats.org/drawingml/2006/table">
            <a:tbl>
              <a:tblPr>
                <a:solidFill>
                  <a:srgbClr val="44546A">
                    <a:alpha val="25098"/>
                  </a:srgbClr>
                </a:solidFill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75247"/>
              </p:ext>
            </p:extLst>
          </p:nvPr>
        </p:nvGraphicFramePr>
        <p:xfrm>
          <a:off x="9549950" y="663678"/>
          <a:ext cx="2568259" cy="6035040"/>
        </p:xfrm>
        <a:graphic>
          <a:graphicData uri="http://schemas.openxmlformats.org/drawingml/2006/table">
            <a:tbl>
              <a:tblPr firstRow="1" bandRow="1">
                <a:solidFill>
                  <a:srgbClr val="44546A">
                    <a:alpha val="24706"/>
                  </a:srgbClr>
                </a:solidFill>
                <a:tableStyleId>{F5AB1C69-6EDB-4FF4-983F-18BD219EF322}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263968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OILWELL:0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OILREFINERY:0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COALMINE:0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TEXTILEMILL:0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COTTON:0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FACTORY:0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LUMBERMILL:0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867D2020-E8CF-2749-BD07-6D319E72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786" y="2724522"/>
            <a:ext cx="357010" cy="357010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F5E050D-3133-B542-816C-C0B3626D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996" y="4244083"/>
            <a:ext cx="357010" cy="357010"/>
          </a:xfrm>
          <a:prstGeom prst="rect">
            <a:avLst/>
          </a:prstGeom>
        </p:spPr>
      </p:pic>
      <p:pic>
        <p:nvPicPr>
          <p:cNvPr id="8" name="Graphic 7" descr="Take Off with solid fill">
            <a:extLst>
              <a:ext uri="{FF2B5EF4-FFF2-40B4-BE49-F238E27FC236}">
                <a16:creationId xmlns:a16="http://schemas.microsoft.com/office/drawing/2014/main" id="{539CEF1B-B250-D645-9C21-86D601A92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1422" y="2725444"/>
            <a:ext cx="356088" cy="356088"/>
          </a:xfrm>
          <a:prstGeom prst="rect">
            <a:avLst/>
          </a:prstGeom>
        </p:spPr>
      </p:pic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E9185EAE-50F8-814B-B2F4-6A00FD88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571" y="4245005"/>
            <a:ext cx="356088" cy="3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11804</TotalTime>
  <Words>215</Words>
  <Application>Microsoft Macintosh PowerPoint</Application>
  <PresentationFormat>Widescreen</PresentationFormat>
  <Paragraphs>160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3270-MEDIUM</vt:lpstr>
      <vt:lpstr>Arial</vt:lpstr>
      <vt:lpstr>Liberation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53</cp:revision>
  <dcterms:created xsi:type="dcterms:W3CDTF">2021-02-22T22:52:35Z</dcterms:created>
  <dcterms:modified xsi:type="dcterms:W3CDTF">2021-03-11T21:36:10Z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