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65" r:id="rId6"/>
    <p:sldId id="266" r:id="rId7"/>
    <p:sldId id="261" r:id="rId8"/>
    <p:sldId id="263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61B22"/>
    <a:srgbClr val="44546A"/>
    <a:srgbClr val="D6DCE5"/>
    <a:srgbClr val="2F528F"/>
    <a:srgbClr val="000000"/>
    <a:srgbClr val="CCCCCC"/>
    <a:srgbClr val="222A35"/>
    <a:srgbClr val="2B2B2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3DE49-E3F6-4555-A360-3F4FC65FB564}" v="15" dt="2021-02-22T23:29:12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E43-AE16-4F51-B0E9-9497B83A0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075B-451C-4795-B035-D69FA528F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9D3-A1E5-4EA1-8DCD-DD31B65D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592E-DC24-45EE-84FC-1DD13734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98BC-0A97-45C0-A8E3-61E91736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A3C3-6C22-457C-ABD4-8F03EF4D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8E2D-458F-4E0E-93EE-0C46258E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0372-74CE-4107-8182-F3EF4A68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8B87-EFD9-459C-BC4B-9BEF5A35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5ED8-E712-478A-B89E-4F1EFE4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FD9F-8358-4D5B-9477-519630A8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E041-C925-4D08-ABBF-FEBE7FAF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7A203-0567-423C-8AB3-4E18DAAF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5C3CB-14B5-411C-9D87-C6B0603E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5926-908E-4792-BCD1-F2A1E9D2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1A90E-6E63-4BF0-AD2D-1CC573A7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1F33D-639B-4AD5-8613-C3825AD6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05F3-E5B0-4775-AEE6-7C610512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13E72-59F9-4996-A328-EEE9B1A3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2734-A69D-4B5E-84B9-CC1ED729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518-A744-4521-B318-04F99D3F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4EB8-9E89-4B79-AE6E-3E247452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F225F-978D-4EE7-BCF3-4C65E760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D5CC-4A55-4866-96C6-0C4C69B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8F83-2328-4ABC-986C-E9E6845C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B30F-1F5C-4AA5-A3A4-3D6B12B9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B45C-CB4E-455C-8BE5-9BE7D0C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7682-9A96-4BD0-80F2-31F37574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A8C4-CE8E-47A4-ADA7-F28E23B2966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C9E4-E180-435B-8ED8-E1756E54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C9D0-3FBD-4578-BAB0-72E938FE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9C72-8DC8-4154-BE35-A91FA9C0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AC2D-3A94-4711-A257-262DBC0BD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78C6-16F4-4664-B052-C905D18D22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47CF-581A-4F51-9793-094D22C8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71C-C940-4F5F-900E-AC0E93A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FB1B-DE74-413A-86C0-BB74E71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09-990D-4B7A-9245-19A9D03A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A741-8428-47C9-936A-743B8F72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9D37-B907-49D1-A4F1-A4CAEF68C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FE6B-4D5E-4538-8D59-3BA24DDB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EF86-A40E-49C2-BC62-EB7EF0D1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F4D-2CC3-4ABD-B8F3-7A2AC29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46A5-0ECA-41F2-AEDC-539B9332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7056-6810-4F30-96D4-15FE4B4C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6197-1DC1-4993-B2BA-12DC7B37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C9D04-CC7A-4DE0-A874-3C19CA5E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E8A74-495A-44DB-B9D1-E6D5020A5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1D0E8-2ADC-4FDA-84EF-7DC04785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03D4-4F78-4F0A-AE94-6ACBE208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F8B84-6CF0-4C6F-A0BA-7D5D87D7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47741-F4B8-4F21-86B6-2E67AB4C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B88B-944C-4972-BDA1-ABD00357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20FA-6510-4EF6-8A74-B68C7CD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798C80-4615-F74A-B357-ED786FD47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9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ECDE7-BB63-4EE5-A991-047BBEB1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9B3E4-294D-4667-B506-471D26F2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F348-2D86-4E7C-B37D-83B702FA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385AA-B13B-0A4F-A10A-47922D3B5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02836-767D-4E67-A9E5-AF00BA4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C033-9284-4154-A08A-7D0B15C4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6696-5C52-4117-B7D0-F37E6D7B5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224A-D7F4-4E4E-99DE-18C6C663F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067E-1E85-4CA6-8A11-D78F6C662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1" Type="http://schemas.openxmlformats.org/officeDocument/2006/relationships/image" Target="../media/image23.sv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63" Type="http://schemas.openxmlformats.org/officeDocument/2006/relationships/image" Target="../media/image65.svg"/><Relationship Id="rId68" Type="http://schemas.openxmlformats.org/officeDocument/2006/relationships/image" Target="../media/image70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3" Type="http://schemas.openxmlformats.org/officeDocument/2006/relationships/image" Target="../media/image55.svg"/><Relationship Id="rId58" Type="http://schemas.openxmlformats.org/officeDocument/2006/relationships/image" Target="../media/image60.png"/><Relationship Id="rId66" Type="http://schemas.openxmlformats.org/officeDocument/2006/relationships/image" Target="../media/image68.png"/><Relationship Id="rId74" Type="http://schemas.openxmlformats.org/officeDocument/2006/relationships/image" Target="../media/image76.png"/><Relationship Id="rId5" Type="http://schemas.openxmlformats.org/officeDocument/2006/relationships/image" Target="../media/image7.svg"/><Relationship Id="rId61" Type="http://schemas.openxmlformats.org/officeDocument/2006/relationships/image" Target="../media/image63.svg"/><Relationship Id="rId19" Type="http://schemas.openxmlformats.org/officeDocument/2006/relationships/image" Target="../media/image2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56" Type="http://schemas.openxmlformats.org/officeDocument/2006/relationships/image" Target="../media/image58.png"/><Relationship Id="rId64" Type="http://schemas.openxmlformats.org/officeDocument/2006/relationships/image" Target="../media/image66.png"/><Relationship Id="rId69" Type="http://schemas.openxmlformats.org/officeDocument/2006/relationships/image" Target="../media/image71.svg"/><Relationship Id="rId8" Type="http://schemas.openxmlformats.org/officeDocument/2006/relationships/image" Target="../media/image10.png"/><Relationship Id="rId51" Type="http://schemas.openxmlformats.org/officeDocument/2006/relationships/image" Target="../media/image53.svg"/><Relationship Id="rId72" Type="http://schemas.openxmlformats.org/officeDocument/2006/relationships/image" Target="../media/image74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59" Type="http://schemas.openxmlformats.org/officeDocument/2006/relationships/image" Target="../media/image61.svg"/><Relationship Id="rId67" Type="http://schemas.openxmlformats.org/officeDocument/2006/relationships/image" Target="../media/image69.sv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54" Type="http://schemas.openxmlformats.org/officeDocument/2006/relationships/image" Target="../media/image56.png"/><Relationship Id="rId62" Type="http://schemas.openxmlformats.org/officeDocument/2006/relationships/image" Target="../media/image64.png"/><Relationship Id="rId70" Type="http://schemas.openxmlformats.org/officeDocument/2006/relationships/image" Target="../media/image72.png"/><Relationship Id="rId75" Type="http://schemas.openxmlformats.org/officeDocument/2006/relationships/image" Target="../media/image7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57" Type="http://schemas.openxmlformats.org/officeDocument/2006/relationships/image" Target="../media/image59.svg"/><Relationship Id="rId10" Type="http://schemas.openxmlformats.org/officeDocument/2006/relationships/image" Target="../media/image12.pn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60" Type="http://schemas.openxmlformats.org/officeDocument/2006/relationships/image" Target="../media/image62.png"/><Relationship Id="rId65" Type="http://schemas.openxmlformats.org/officeDocument/2006/relationships/image" Target="../media/image67.svg"/><Relationship Id="rId73" Type="http://schemas.openxmlformats.org/officeDocument/2006/relationships/image" Target="../media/image75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9" Type="http://schemas.openxmlformats.org/officeDocument/2006/relationships/image" Target="../media/image41.sv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image" Target="../media/image57.svg"/><Relationship Id="rId7" Type="http://schemas.openxmlformats.org/officeDocument/2006/relationships/image" Target="../media/image9.svg"/><Relationship Id="rId71" Type="http://schemas.openxmlformats.org/officeDocument/2006/relationships/image" Target="../media/image7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9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F19282-A7D0-E54D-813A-7E1B42E4DCB6}"/>
              </a:ext>
            </a:extLst>
          </p:cNvPr>
          <p:cNvGrpSpPr/>
          <p:nvPr/>
        </p:nvGrpSpPr>
        <p:grpSpPr>
          <a:xfrm>
            <a:off x="1501140" y="2152185"/>
            <a:ext cx="9189720" cy="2553630"/>
            <a:chOff x="1501140" y="1639229"/>
            <a:chExt cx="9189720" cy="2553630"/>
          </a:xfrm>
        </p:grpSpPr>
        <p:pic>
          <p:nvPicPr>
            <p:cNvPr id="3" name="Picture 2" descr="Logo, company name&#10;&#10;Description automatically generated">
              <a:extLst>
                <a:ext uri="{FF2B5EF4-FFF2-40B4-BE49-F238E27FC236}">
                  <a16:creationId xmlns:a16="http://schemas.microsoft.com/office/drawing/2014/main" id="{BC62F3CA-FD5A-7F4B-83BF-08B0F0BD7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72" t="39024" r="24963" b="38862"/>
            <a:stretch/>
          </p:blipFill>
          <p:spPr>
            <a:xfrm>
              <a:off x="3713356" y="2676292"/>
              <a:ext cx="4683512" cy="1516567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854919E4-ABD9-C947-8FA5-318C3AAB4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53" b="41699"/>
            <a:stretch/>
          </p:blipFill>
          <p:spPr>
            <a:xfrm>
              <a:off x="1501140" y="1639229"/>
              <a:ext cx="9189720" cy="1148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06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Line arrow: Rotate right with solid fill">
            <a:extLst>
              <a:ext uri="{FF2B5EF4-FFF2-40B4-BE49-F238E27FC236}">
                <a16:creationId xmlns:a16="http://schemas.microsoft.com/office/drawing/2014/main" id="{F055B954-2D46-CD4F-8371-17F384C2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327" y="3521307"/>
            <a:ext cx="685800" cy="685800"/>
          </a:xfrm>
          <a:prstGeom prst="rect">
            <a:avLst/>
          </a:prstGeom>
        </p:spPr>
      </p:pic>
      <p:pic>
        <p:nvPicPr>
          <p:cNvPr id="3" name="Graphic 2" descr="Transfer with solid fill">
            <a:extLst>
              <a:ext uri="{FF2B5EF4-FFF2-40B4-BE49-F238E27FC236}">
                <a16:creationId xmlns:a16="http://schemas.microsoft.com/office/drawing/2014/main" id="{04D24F63-7F77-2548-8021-62AD0249E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3395" y="3521307"/>
            <a:ext cx="685800" cy="685800"/>
          </a:xfrm>
          <a:prstGeom prst="rect">
            <a:avLst/>
          </a:prstGeom>
        </p:spPr>
      </p:pic>
      <p:pic>
        <p:nvPicPr>
          <p:cNvPr id="8" name="Graphic 7" descr="Tools with solid fill">
            <a:extLst>
              <a:ext uri="{FF2B5EF4-FFF2-40B4-BE49-F238E27FC236}">
                <a16:creationId xmlns:a16="http://schemas.microsoft.com/office/drawing/2014/main" id="{CE6C17C1-AF58-0A47-ABBA-4E5A7DA00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6463" y="3521307"/>
            <a:ext cx="685800" cy="6858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60A63876-64FA-7449-8B58-6BC9B2259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9531" y="3521307"/>
            <a:ext cx="685800" cy="685800"/>
          </a:xfrm>
          <a:prstGeom prst="rect">
            <a:avLst/>
          </a:prstGeom>
        </p:spPr>
      </p:pic>
      <p:pic>
        <p:nvPicPr>
          <p:cNvPr id="16" name="Graphic 15" descr="City with solid fill">
            <a:extLst>
              <a:ext uri="{FF2B5EF4-FFF2-40B4-BE49-F238E27FC236}">
                <a16:creationId xmlns:a16="http://schemas.microsoft.com/office/drawing/2014/main" id="{4AB3C2DE-415F-A14E-80F7-2627E9E0F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0010" y="1632253"/>
            <a:ext cx="685800" cy="685800"/>
          </a:xfrm>
          <a:prstGeom prst="rect">
            <a:avLst/>
          </a:prstGeom>
        </p:spPr>
      </p:pic>
      <p:pic>
        <p:nvPicPr>
          <p:cNvPr id="17" name="Graphic 16" descr="Warehouse with solid fill">
            <a:extLst>
              <a:ext uri="{FF2B5EF4-FFF2-40B4-BE49-F238E27FC236}">
                <a16:creationId xmlns:a16="http://schemas.microsoft.com/office/drawing/2014/main" id="{ADABD9A2-C507-734A-A328-F307C863B8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5141" y="1632253"/>
            <a:ext cx="685800" cy="685800"/>
          </a:xfrm>
          <a:prstGeom prst="rect">
            <a:avLst/>
          </a:prstGeom>
        </p:spPr>
      </p:pic>
      <p:pic>
        <p:nvPicPr>
          <p:cNvPr id="18" name="Graphic 17" descr="Fuel with solid fill">
            <a:extLst>
              <a:ext uri="{FF2B5EF4-FFF2-40B4-BE49-F238E27FC236}">
                <a16:creationId xmlns:a16="http://schemas.microsoft.com/office/drawing/2014/main" id="{BC8E570F-BB26-9040-AADB-761DCB98C4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0272" y="1632253"/>
            <a:ext cx="685800" cy="685800"/>
          </a:xfrm>
          <a:prstGeom prst="rect">
            <a:avLst/>
          </a:prstGeom>
        </p:spPr>
      </p:pic>
      <p:pic>
        <p:nvPicPr>
          <p:cNvPr id="19" name="Graphic 18" descr="Take Off with solid fill">
            <a:extLst>
              <a:ext uri="{FF2B5EF4-FFF2-40B4-BE49-F238E27FC236}">
                <a16:creationId xmlns:a16="http://schemas.microsoft.com/office/drawing/2014/main" id="{20C530CD-59A5-5343-B7C2-011DEB3F79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35403" y="1632253"/>
            <a:ext cx="685800" cy="685800"/>
          </a:xfrm>
          <a:prstGeom prst="rect">
            <a:avLst/>
          </a:prstGeom>
        </p:spPr>
      </p:pic>
      <p:pic>
        <p:nvPicPr>
          <p:cNvPr id="20" name="Graphic 19" descr="Crane with solid fill">
            <a:extLst>
              <a:ext uri="{FF2B5EF4-FFF2-40B4-BE49-F238E27FC236}">
                <a16:creationId xmlns:a16="http://schemas.microsoft.com/office/drawing/2014/main" id="{381EC77E-3B02-054B-88C3-D8D1F015FF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80534" y="1632253"/>
            <a:ext cx="685800" cy="685800"/>
          </a:xfrm>
          <a:prstGeom prst="rect">
            <a:avLst/>
          </a:prstGeom>
        </p:spPr>
      </p:pic>
      <p:pic>
        <p:nvPicPr>
          <p:cNvPr id="21" name="Graphic 20" descr="Truck with solid fill">
            <a:extLst>
              <a:ext uri="{FF2B5EF4-FFF2-40B4-BE49-F238E27FC236}">
                <a16:creationId xmlns:a16="http://schemas.microsoft.com/office/drawing/2014/main" id="{9742FF5F-8A55-F847-877D-1872C55CD9A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25665" y="1632253"/>
            <a:ext cx="685800" cy="685800"/>
          </a:xfrm>
          <a:prstGeom prst="rect">
            <a:avLst/>
          </a:prstGeom>
        </p:spPr>
      </p:pic>
      <p:pic>
        <p:nvPicPr>
          <p:cNvPr id="22" name="Graphic 21" descr="Cruise ship with solid fill">
            <a:extLst>
              <a:ext uri="{FF2B5EF4-FFF2-40B4-BE49-F238E27FC236}">
                <a16:creationId xmlns:a16="http://schemas.microsoft.com/office/drawing/2014/main" id="{2261B39D-94E1-7047-B8AC-4AF8E453F3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15927" y="1632253"/>
            <a:ext cx="685800" cy="685800"/>
          </a:xfrm>
          <a:prstGeom prst="rect">
            <a:avLst/>
          </a:prstGeom>
        </p:spPr>
      </p:pic>
      <p:pic>
        <p:nvPicPr>
          <p:cNvPr id="23" name="Graphic 22" descr="Airplane with solid fill">
            <a:extLst>
              <a:ext uri="{FF2B5EF4-FFF2-40B4-BE49-F238E27FC236}">
                <a16:creationId xmlns:a16="http://schemas.microsoft.com/office/drawing/2014/main" id="{BA55A465-A2DD-074C-9ABE-9981D1B47C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70796" y="1632253"/>
            <a:ext cx="685800" cy="685800"/>
          </a:xfrm>
          <a:prstGeom prst="rect">
            <a:avLst/>
          </a:prstGeom>
        </p:spPr>
      </p:pic>
      <p:pic>
        <p:nvPicPr>
          <p:cNvPr id="24" name="Graphic 23" descr="Forest scene with solid fill">
            <a:extLst>
              <a:ext uri="{FF2B5EF4-FFF2-40B4-BE49-F238E27FC236}">
                <a16:creationId xmlns:a16="http://schemas.microsoft.com/office/drawing/2014/main" id="{EB89AC25-F4D7-CB49-94C8-52181417376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70796" y="2576780"/>
            <a:ext cx="685800" cy="685800"/>
          </a:xfrm>
          <a:prstGeom prst="rect">
            <a:avLst/>
          </a:prstGeom>
        </p:spPr>
      </p:pic>
      <p:pic>
        <p:nvPicPr>
          <p:cNvPr id="25" name="Graphic 24" descr="Saw with solid fill">
            <a:extLst>
              <a:ext uri="{FF2B5EF4-FFF2-40B4-BE49-F238E27FC236}">
                <a16:creationId xmlns:a16="http://schemas.microsoft.com/office/drawing/2014/main" id="{FDEC67BD-EAAF-2341-B2C5-68997B410FF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115927" y="2576780"/>
            <a:ext cx="685800" cy="685800"/>
          </a:xfrm>
          <a:prstGeom prst="rect">
            <a:avLst/>
          </a:prstGeom>
        </p:spPr>
      </p:pic>
      <p:pic>
        <p:nvPicPr>
          <p:cNvPr id="26" name="Graphic 25" descr="Oil Rig with solid fill">
            <a:extLst>
              <a:ext uri="{FF2B5EF4-FFF2-40B4-BE49-F238E27FC236}">
                <a16:creationId xmlns:a16="http://schemas.microsoft.com/office/drawing/2014/main" id="{F1F82E06-4A1E-F04D-A2CC-D50E67ECA5D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90272" y="2576780"/>
            <a:ext cx="685800" cy="685800"/>
          </a:xfrm>
          <a:prstGeom prst="rect">
            <a:avLst/>
          </a:prstGeom>
        </p:spPr>
      </p:pic>
      <p:pic>
        <p:nvPicPr>
          <p:cNvPr id="27" name="Graphic 26" descr="Mining tools with solid fill">
            <a:extLst>
              <a:ext uri="{FF2B5EF4-FFF2-40B4-BE49-F238E27FC236}">
                <a16:creationId xmlns:a16="http://schemas.microsoft.com/office/drawing/2014/main" id="{BEB253C6-9729-5A48-8F0A-E7BD2DC0BF7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500010" y="2576780"/>
            <a:ext cx="685800" cy="685800"/>
          </a:xfrm>
          <a:prstGeom prst="rect">
            <a:avLst/>
          </a:prstGeom>
        </p:spPr>
      </p:pic>
      <p:pic>
        <p:nvPicPr>
          <p:cNvPr id="28" name="Graphic 27" descr="Fuel with solid fill">
            <a:extLst>
              <a:ext uri="{FF2B5EF4-FFF2-40B4-BE49-F238E27FC236}">
                <a16:creationId xmlns:a16="http://schemas.microsoft.com/office/drawing/2014/main" id="{D721138F-18C8-0948-8E72-B090BEC4CE4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335403" y="2576780"/>
            <a:ext cx="685800" cy="685800"/>
          </a:xfrm>
          <a:prstGeom prst="rect">
            <a:avLst/>
          </a:prstGeom>
        </p:spPr>
      </p:pic>
      <p:pic>
        <p:nvPicPr>
          <p:cNvPr id="29" name="Graphic 28" descr="Power Plant with solid fill">
            <a:extLst>
              <a:ext uri="{FF2B5EF4-FFF2-40B4-BE49-F238E27FC236}">
                <a16:creationId xmlns:a16="http://schemas.microsoft.com/office/drawing/2014/main" id="{4852C9F0-C0C3-1C4B-86F9-8BB651CA03E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445141" y="2576780"/>
            <a:ext cx="685800" cy="685800"/>
          </a:xfrm>
          <a:prstGeom prst="rect">
            <a:avLst/>
          </a:prstGeom>
        </p:spPr>
      </p:pic>
      <p:pic>
        <p:nvPicPr>
          <p:cNvPr id="30" name="Graphic 29" descr="Cherry Blossom with solid fill">
            <a:extLst>
              <a:ext uri="{FF2B5EF4-FFF2-40B4-BE49-F238E27FC236}">
                <a16:creationId xmlns:a16="http://schemas.microsoft.com/office/drawing/2014/main" id="{05404EE9-90AA-3044-8D90-680446A3C91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280534" y="2576780"/>
            <a:ext cx="685800" cy="685800"/>
          </a:xfrm>
          <a:prstGeom prst="rect">
            <a:avLst/>
          </a:prstGeom>
        </p:spPr>
      </p:pic>
      <p:pic>
        <p:nvPicPr>
          <p:cNvPr id="31" name="Graphic 30" descr="Shirt with solid fill">
            <a:extLst>
              <a:ext uri="{FF2B5EF4-FFF2-40B4-BE49-F238E27FC236}">
                <a16:creationId xmlns:a16="http://schemas.microsoft.com/office/drawing/2014/main" id="{05E81A7B-4B69-A94D-9EC7-3117C561B0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225665" y="2576780"/>
            <a:ext cx="685800" cy="685800"/>
          </a:xfrm>
          <a:prstGeom prst="rect">
            <a:avLst/>
          </a:prstGeom>
        </p:spPr>
      </p:pic>
      <p:pic>
        <p:nvPicPr>
          <p:cNvPr id="32" name="Graphic 31" descr="Factory with solid fill">
            <a:extLst>
              <a:ext uri="{FF2B5EF4-FFF2-40B4-BE49-F238E27FC236}">
                <a16:creationId xmlns:a16="http://schemas.microsoft.com/office/drawing/2014/main" id="{7DE2E0F5-8009-E04B-8742-C7D27CA2633F}"/>
              </a:ext>
            </a:extLst>
          </p:cNvPr>
          <p:cNvPicPr>
            <a:picLocks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061058" y="2576780"/>
            <a:ext cx="685800" cy="685800"/>
          </a:xfrm>
          <a:prstGeom prst="rect">
            <a:avLst/>
          </a:prstGeom>
        </p:spPr>
      </p:pic>
      <p:pic>
        <p:nvPicPr>
          <p:cNvPr id="33" name="Graphic 32" descr="Farm scene with solid fill">
            <a:extLst>
              <a:ext uri="{FF2B5EF4-FFF2-40B4-BE49-F238E27FC236}">
                <a16:creationId xmlns:a16="http://schemas.microsoft.com/office/drawing/2014/main" id="{6C61AFDD-3A29-4D45-BC2D-09B9AD31F95A}"/>
              </a:ext>
            </a:extLst>
          </p:cNvPr>
          <p:cNvPicPr>
            <a:picLocks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006190" y="2576780"/>
            <a:ext cx="685800" cy="685800"/>
          </a:xfrm>
          <a:prstGeom prst="rect">
            <a:avLst/>
          </a:prstGeom>
        </p:spPr>
      </p:pic>
      <p:pic>
        <p:nvPicPr>
          <p:cNvPr id="35" name="Graphic 34" descr="Head with gears with solid fill">
            <a:extLst>
              <a:ext uri="{FF2B5EF4-FFF2-40B4-BE49-F238E27FC236}">
                <a16:creationId xmlns:a16="http://schemas.microsoft.com/office/drawing/2014/main" id="{32D42172-5A01-9547-BB0C-EE4F99D6980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225665" y="3521307"/>
            <a:ext cx="685800" cy="685800"/>
          </a:xfrm>
          <a:prstGeom prst="rect">
            <a:avLst/>
          </a:prstGeom>
        </p:spPr>
      </p:pic>
      <p:pic>
        <p:nvPicPr>
          <p:cNvPr id="41" name="Graphic 40" descr="Help with solid fill">
            <a:extLst>
              <a:ext uri="{FF2B5EF4-FFF2-40B4-BE49-F238E27FC236}">
                <a16:creationId xmlns:a16="http://schemas.microsoft.com/office/drawing/2014/main" id="{FEBF1090-CCBE-DC40-9C7B-108FA61BF9C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442982" y="4479351"/>
            <a:ext cx="685800" cy="685800"/>
          </a:xfrm>
          <a:prstGeom prst="rect">
            <a:avLst/>
          </a:prstGeom>
        </p:spPr>
      </p:pic>
      <p:pic>
        <p:nvPicPr>
          <p:cNvPr id="43" name="Graphic 42" descr="Information with solid fill">
            <a:extLst>
              <a:ext uri="{FF2B5EF4-FFF2-40B4-BE49-F238E27FC236}">
                <a16:creationId xmlns:a16="http://schemas.microsoft.com/office/drawing/2014/main" id="{369E43EF-34AA-D041-85A2-6F150C99E8F2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388545" y="4479351"/>
            <a:ext cx="685800" cy="685800"/>
          </a:xfrm>
          <a:prstGeom prst="rect">
            <a:avLst/>
          </a:prstGeom>
        </p:spPr>
      </p:pic>
      <p:pic>
        <p:nvPicPr>
          <p:cNvPr id="45" name="Graphic 44" descr="Exit with solid fill">
            <a:extLst>
              <a:ext uri="{FF2B5EF4-FFF2-40B4-BE49-F238E27FC236}">
                <a16:creationId xmlns:a16="http://schemas.microsoft.com/office/drawing/2014/main" id="{9210B9EA-76F8-E048-ADF5-71631CA5631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497419" y="4479351"/>
            <a:ext cx="685800" cy="685800"/>
          </a:xfrm>
          <a:prstGeom prst="rect">
            <a:avLst/>
          </a:prstGeom>
        </p:spPr>
      </p:pic>
      <p:pic>
        <p:nvPicPr>
          <p:cNvPr id="47" name="Graphic 46" descr="Add with solid fill">
            <a:extLst>
              <a:ext uri="{FF2B5EF4-FFF2-40B4-BE49-F238E27FC236}">
                <a16:creationId xmlns:a16="http://schemas.microsoft.com/office/drawing/2014/main" id="{F7B09764-E7E8-3640-8AA8-1679616097C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334108" y="4479351"/>
            <a:ext cx="685800" cy="685800"/>
          </a:xfrm>
          <a:prstGeom prst="rect">
            <a:avLst/>
          </a:prstGeom>
        </p:spPr>
      </p:pic>
      <p:pic>
        <p:nvPicPr>
          <p:cNvPr id="49" name="Graphic 48" descr="Eraser with solid fill">
            <a:extLst>
              <a:ext uri="{FF2B5EF4-FFF2-40B4-BE49-F238E27FC236}">
                <a16:creationId xmlns:a16="http://schemas.microsoft.com/office/drawing/2014/main" id="{E355EA6F-B995-6A4E-A63A-46463AB6F0C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279671" y="4479351"/>
            <a:ext cx="685800" cy="685800"/>
          </a:xfrm>
          <a:prstGeom prst="rect">
            <a:avLst/>
          </a:prstGeom>
        </p:spPr>
      </p:pic>
      <p:pic>
        <p:nvPicPr>
          <p:cNvPr id="51" name="Graphic 50" descr="Download from cloud with solid fill">
            <a:extLst>
              <a:ext uri="{FF2B5EF4-FFF2-40B4-BE49-F238E27FC236}">
                <a16:creationId xmlns:a16="http://schemas.microsoft.com/office/drawing/2014/main" id="{B60FE00A-A6C1-394E-855E-4E459B7E60D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225234" y="4479351"/>
            <a:ext cx="685800" cy="685800"/>
          </a:xfrm>
          <a:prstGeom prst="rect">
            <a:avLst/>
          </a:prstGeom>
        </p:spPr>
      </p:pic>
      <p:pic>
        <p:nvPicPr>
          <p:cNvPr id="53" name="Graphic 52" descr="Plugged Unplugged with solid fill">
            <a:extLst>
              <a:ext uri="{FF2B5EF4-FFF2-40B4-BE49-F238E27FC236}">
                <a16:creationId xmlns:a16="http://schemas.microsoft.com/office/drawing/2014/main" id="{1C39F8C0-E7CD-5A4F-A83C-C9B8B0974185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170796" y="4479351"/>
            <a:ext cx="685800" cy="685800"/>
          </a:xfrm>
          <a:prstGeom prst="rect">
            <a:avLst/>
          </a:prstGeom>
        </p:spPr>
      </p:pic>
      <p:sp>
        <p:nvSpPr>
          <p:cNvPr id="54" name="Title 53">
            <a:extLst>
              <a:ext uri="{FF2B5EF4-FFF2-40B4-BE49-F238E27FC236}">
                <a16:creationId xmlns:a16="http://schemas.microsoft.com/office/drawing/2014/main" id="{9BF05483-59F2-EA47-84AE-8F8D73CD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ICONS</a:t>
            </a:r>
          </a:p>
        </p:txBody>
      </p:sp>
      <p:pic>
        <p:nvPicPr>
          <p:cNvPr id="6" name="Graphic 5" descr="Gears with solid fill">
            <a:extLst>
              <a:ext uri="{FF2B5EF4-FFF2-40B4-BE49-F238E27FC236}">
                <a16:creationId xmlns:a16="http://schemas.microsoft.com/office/drawing/2014/main" id="{34B92EEA-088D-C542-B421-03EA496C86D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279671" y="3517446"/>
            <a:ext cx="685800" cy="685800"/>
          </a:xfrm>
          <a:prstGeom prst="rect">
            <a:avLst/>
          </a:prstGeom>
        </p:spPr>
      </p:pic>
      <p:pic>
        <p:nvPicPr>
          <p:cNvPr id="9" name="Graphic 8" descr="Settings with solid fill">
            <a:extLst>
              <a:ext uri="{FF2B5EF4-FFF2-40B4-BE49-F238E27FC236}">
                <a16:creationId xmlns:a16="http://schemas.microsoft.com/office/drawing/2014/main" id="{A6C8038A-EDDC-1040-AA0B-3368485FA2ED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115927" y="4479351"/>
            <a:ext cx="685800" cy="685800"/>
          </a:xfrm>
          <a:prstGeom prst="rect">
            <a:avLst/>
          </a:prstGeom>
        </p:spPr>
      </p:pic>
      <p:pic>
        <p:nvPicPr>
          <p:cNvPr id="12" name="Graphic 11" descr="Disk with solid fill">
            <a:extLst>
              <a:ext uri="{FF2B5EF4-FFF2-40B4-BE49-F238E27FC236}">
                <a16:creationId xmlns:a16="http://schemas.microsoft.com/office/drawing/2014/main" id="{0E14525A-87F8-2147-93AD-B976F91B9E1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497419" y="5437395"/>
            <a:ext cx="685800" cy="685800"/>
          </a:xfrm>
          <a:prstGeom prst="rect">
            <a:avLst/>
          </a:prstGeom>
        </p:spPr>
      </p:pic>
      <p:pic>
        <p:nvPicPr>
          <p:cNvPr id="15" name="Graphic 14" descr="Garbage with solid fill">
            <a:extLst>
              <a:ext uri="{FF2B5EF4-FFF2-40B4-BE49-F238E27FC236}">
                <a16:creationId xmlns:a16="http://schemas.microsoft.com/office/drawing/2014/main" id="{E6B4287A-8B12-B841-922B-9D2901566C00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2453395" y="5437395"/>
            <a:ext cx="685800" cy="685800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A7AF5B1D-84D8-3843-AE21-902B6E838A9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rcRect/>
          <a:stretch/>
        </p:blipFill>
        <p:spPr>
          <a:xfrm>
            <a:off x="3388545" y="5423878"/>
            <a:ext cx="685800" cy="685800"/>
          </a:xfrm>
          <a:prstGeom prst="rect">
            <a:avLst/>
          </a:prstGeom>
        </p:spPr>
      </p:pic>
      <p:pic>
        <p:nvPicPr>
          <p:cNvPr id="38" name="Graphic 37" descr="Hourglass Finished with solid fill">
            <a:extLst>
              <a:ext uri="{FF2B5EF4-FFF2-40B4-BE49-F238E27FC236}">
                <a16:creationId xmlns:a16="http://schemas.microsoft.com/office/drawing/2014/main" id="{62228D2E-C49A-2E48-9402-7C711803E2F6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rcRect/>
          <a:stretch/>
        </p:blipFill>
        <p:spPr>
          <a:xfrm>
            <a:off x="4323695" y="5437395"/>
            <a:ext cx="685800" cy="685800"/>
          </a:xfrm>
          <a:prstGeom prst="rect">
            <a:avLst/>
          </a:prstGeom>
        </p:spPr>
      </p:pic>
      <p:pic>
        <p:nvPicPr>
          <p:cNvPr id="39" name="Graphic 38" descr="List with solid fill">
            <a:extLst>
              <a:ext uri="{FF2B5EF4-FFF2-40B4-BE49-F238E27FC236}">
                <a16:creationId xmlns:a16="http://schemas.microsoft.com/office/drawing/2014/main" id="{BD89EB74-E64E-764F-A0F3-A96A1D4B53DF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rcRect/>
          <a:stretch/>
        </p:blipFill>
        <p:spPr>
          <a:xfrm>
            <a:off x="7170796" y="3517446"/>
            <a:ext cx="685800" cy="685800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073B1765-9B98-1B45-875D-AE653BC3BFF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rcRect/>
          <a:stretch/>
        </p:blipFill>
        <p:spPr>
          <a:xfrm>
            <a:off x="5753100" y="5437395"/>
            <a:ext cx="68580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A5D19B-BD9F-7041-957E-5A6431B5C0CD}"/>
              </a:ext>
            </a:extLst>
          </p:cNvPr>
          <p:cNvSpPr txBox="1"/>
          <p:nvPr/>
        </p:nvSpPr>
        <p:spPr>
          <a:xfrm>
            <a:off x="6703285" y="546869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64 Pro" panose="02010604060202080101" pitchFamily="2" charset="77"/>
              </a:rPr>
              <a:t>✓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55DDD9-6A05-D848-9EB0-BDE6B0218BB0}"/>
              </a:ext>
            </a:extLst>
          </p:cNvPr>
          <p:cNvSpPr txBox="1"/>
          <p:nvPr/>
        </p:nvSpPr>
        <p:spPr>
          <a:xfrm>
            <a:off x="7400912" y="5473079"/>
            <a:ext cx="633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64 Pro" panose="02010604060202080101" pitchFamily="2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197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17465B-D343-6149-B3CA-BD9586CEAB44}"/>
              </a:ext>
            </a:extLst>
          </p:cNvPr>
          <p:cNvGraphicFramePr>
            <a:graphicFrameLocks noGrp="1"/>
          </p:cNvGraphicFramePr>
          <p:nvPr/>
        </p:nvGraphicFramePr>
        <p:xfrm>
          <a:off x="1339060" y="1738630"/>
          <a:ext cx="4381652" cy="308483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Population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Population grows if needs are being met, otherwise it declines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Prices city will pay for food and goods depends on inventory scarcity and demand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Growth Rate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19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Decline Rate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2) Prices the city will pay for food and goods is based on scarcity and demand.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595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10" name="Graphic 9" descr="City with solid fill">
            <a:extLst>
              <a:ext uri="{FF2B5EF4-FFF2-40B4-BE49-F238E27FC236}">
                <a16:creationId xmlns:a16="http://schemas.microsoft.com/office/drawing/2014/main" id="{DCF0B7F3-698F-9B47-A562-C419E828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394" y="1807845"/>
            <a:ext cx="685800" cy="685800"/>
          </a:xfrm>
          <a:prstGeom prst="rect">
            <a:avLst/>
          </a:prstGeom>
        </p:spPr>
      </p:pic>
      <p:graphicFrame>
        <p:nvGraphicFramePr>
          <p:cNvPr id="72" name="Table 7">
            <a:extLst>
              <a:ext uri="{FF2B5EF4-FFF2-40B4-BE49-F238E27FC236}">
                <a16:creationId xmlns:a16="http://schemas.microsoft.com/office/drawing/2014/main" id="{662FE7BB-5B48-624A-BFF0-D98BFBEE4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07957"/>
              </p:ext>
            </p:extLst>
          </p:nvPr>
        </p:nvGraphicFramePr>
        <p:xfrm>
          <a:off x="6219729" y="1978660"/>
          <a:ext cx="4530877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397318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Does not produce or consume resources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Storage fees applied at time of deposit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Holds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58" name="Graphic 57" descr="Warehouse with solid fill">
            <a:extLst>
              <a:ext uri="{FF2B5EF4-FFF2-40B4-BE49-F238E27FC236}">
                <a16:creationId xmlns:a16="http://schemas.microsoft.com/office/drawing/2014/main" id="{04479B03-8D95-E44A-A1AD-43339B392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0710" y="20478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AD95C8-67EB-C345-B23A-60A157444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9165"/>
              </p:ext>
            </p:extLst>
          </p:nvPr>
        </p:nvGraphicFramePr>
        <p:xfrm>
          <a:off x="6374166" y="740206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DC7CBD-5CC2-8344-A716-073BEACC9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46739"/>
              </p:ext>
            </p:extLst>
          </p:nvPr>
        </p:nvGraphicFramePr>
        <p:xfrm>
          <a:off x="3969294" y="3782705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FD9D4-5465-0046-8A09-98971253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57753"/>
              </p:ext>
            </p:extLst>
          </p:nvPr>
        </p:nvGraphicFramePr>
        <p:xfrm>
          <a:off x="1290102" y="740206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13" name="Graphic 12" descr="Fuel with solid fill">
            <a:extLst>
              <a:ext uri="{FF2B5EF4-FFF2-40B4-BE49-F238E27FC236}">
                <a16:creationId xmlns:a16="http://schemas.microsoft.com/office/drawing/2014/main" id="{9B81CF31-B8E0-D244-A4F4-C6F8288E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676" y="813425"/>
            <a:ext cx="685800" cy="685800"/>
          </a:xfrm>
          <a:prstGeom prst="rect">
            <a:avLst/>
          </a:prstGeom>
        </p:spPr>
      </p:pic>
      <p:pic>
        <p:nvPicPr>
          <p:cNvPr id="50" name="Graphic 49" descr="Take Off with solid fill">
            <a:extLst>
              <a:ext uri="{FF2B5EF4-FFF2-40B4-BE49-F238E27FC236}">
                <a16:creationId xmlns:a16="http://schemas.microsoft.com/office/drawing/2014/main" id="{F04EFD69-413E-2146-979B-F294F253C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6193" y="813425"/>
            <a:ext cx="685800" cy="685800"/>
          </a:xfrm>
          <a:prstGeom prst="rect">
            <a:avLst/>
          </a:prstGeom>
        </p:spPr>
      </p:pic>
      <p:pic>
        <p:nvPicPr>
          <p:cNvPr id="66" name="Graphic 65" descr="Crane with solid fill">
            <a:extLst>
              <a:ext uri="{FF2B5EF4-FFF2-40B4-BE49-F238E27FC236}">
                <a16:creationId xmlns:a16="http://schemas.microsoft.com/office/drawing/2014/main" id="{9E6E516C-D4F1-084F-8B11-31DE877A9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868" y="386144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7">
            <a:extLst>
              <a:ext uri="{FF2B5EF4-FFF2-40B4-BE49-F238E27FC236}">
                <a16:creationId xmlns:a16="http://schemas.microsoft.com/office/drawing/2014/main" id="{F408746E-B14C-4043-8EC1-553DFFBF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35723"/>
              </p:ext>
            </p:extLst>
          </p:nvPr>
        </p:nvGraphicFramePr>
        <p:xfrm>
          <a:off x="1826051" y="1732441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Cotton, 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9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16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BDC7C117-C320-0E46-91A1-417746BFD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74336"/>
              </p:ext>
            </p:extLst>
          </p:nvPr>
        </p:nvGraphicFramePr>
        <p:xfrm>
          <a:off x="4721382" y="1732441"/>
          <a:ext cx="2527999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6456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2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3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61" name="Table 7">
            <a:extLst>
              <a:ext uri="{FF2B5EF4-FFF2-40B4-BE49-F238E27FC236}">
                <a16:creationId xmlns:a16="http://schemas.microsoft.com/office/drawing/2014/main" id="{1CCDFBF7-33B4-D14A-AA53-EE86C6692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92786"/>
              </p:ext>
            </p:extLst>
          </p:nvPr>
        </p:nvGraphicFramePr>
        <p:xfrm>
          <a:off x="7573737" y="1722281"/>
          <a:ext cx="2570974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021112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54986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Crude, 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4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62" name="Graphic 61" descr="Truck with solid fill">
            <a:extLst>
              <a:ext uri="{FF2B5EF4-FFF2-40B4-BE49-F238E27FC236}">
                <a16:creationId xmlns:a16="http://schemas.microsoft.com/office/drawing/2014/main" id="{42932687-BAFC-A949-A9C4-10E20F8B1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466" y="1799751"/>
            <a:ext cx="685800" cy="685800"/>
          </a:xfrm>
          <a:prstGeom prst="rect">
            <a:avLst/>
          </a:prstGeom>
        </p:spPr>
      </p:pic>
      <p:pic>
        <p:nvPicPr>
          <p:cNvPr id="64" name="Graphic 63" descr="Cruise ship with solid fill">
            <a:extLst>
              <a:ext uri="{FF2B5EF4-FFF2-40B4-BE49-F238E27FC236}">
                <a16:creationId xmlns:a16="http://schemas.microsoft.com/office/drawing/2014/main" id="{357EBC3F-C8A8-2A47-A78E-A5F4C1141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1193" y="1793401"/>
            <a:ext cx="685800" cy="685800"/>
          </a:xfrm>
          <a:prstGeom prst="rect">
            <a:avLst/>
          </a:prstGeom>
        </p:spPr>
      </p:pic>
      <p:pic>
        <p:nvPicPr>
          <p:cNvPr id="68" name="Graphic 67" descr="Airplane with solid fill">
            <a:extLst>
              <a:ext uri="{FF2B5EF4-FFF2-40B4-BE49-F238E27FC236}">
                <a16:creationId xmlns:a16="http://schemas.microsoft.com/office/drawing/2014/main" id="{0FC2A63A-381B-714E-9095-52F6465B3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0653" y="1813721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0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7">
            <a:extLst>
              <a:ext uri="{FF2B5EF4-FFF2-40B4-BE49-F238E27FC236}">
                <a16:creationId xmlns:a16="http://schemas.microsoft.com/office/drawing/2014/main" id="{557ED291-B78D-0442-AAAD-4F55A59F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1"/>
              </p:ext>
            </p:extLst>
          </p:nvPr>
        </p:nvGraphicFramePr>
        <p:xfrm>
          <a:off x="6301529" y="3639820"/>
          <a:ext cx="2567166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5991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4117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45" name="Table 7">
            <a:extLst>
              <a:ext uri="{FF2B5EF4-FFF2-40B4-BE49-F238E27FC236}">
                <a16:creationId xmlns:a16="http://schemas.microsoft.com/office/drawing/2014/main" id="{439F825F-DBCF-EA4B-8DD8-536C1877C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78515"/>
              </p:ext>
            </p:extLst>
          </p:nvPr>
        </p:nvGraphicFramePr>
        <p:xfrm>
          <a:off x="9188540" y="3644900"/>
          <a:ext cx="256716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987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729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54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6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4" name="Graphic 53" descr="Forest scene with solid fill">
            <a:extLst>
              <a:ext uri="{FF2B5EF4-FFF2-40B4-BE49-F238E27FC236}">
                <a16:creationId xmlns:a16="http://schemas.microsoft.com/office/drawing/2014/main" id="{37BC6E47-5F30-A040-9D76-E5541B002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4249" y="3731260"/>
            <a:ext cx="685800" cy="685800"/>
          </a:xfrm>
          <a:prstGeom prst="rect">
            <a:avLst/>
          </a:prstGeom>
        </p:spPr>
      </p:pic>
      <p:pic>
        <p:nvPicPr>
          <p:cNvPr id="56" name="Graphic 55" descr="Saw with solid fill">
            <a:extLst>
              <a:ext uri="{FF2B5EF4-FFF2-40B4-BE49-F238E27FC236}">
                <a16:creationId xmlns:a16="http://schemas.microsoft.com/office/drawing/2014/main" id="{A0E59E0A-4797-DD43-9CF1-D2D337E3C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5164" y="3736340"/>
            <a:ext cx="685800" cy="685800"/>
          </a:xfrm>
          <a:prstGeom prst="rect">
            <a:avLst/>
          </a:prstGeom>
        </p:spPr>
      </p:pic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4D9A07FA-CBEF-C14A-B618-AD17A9B59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13862"/>
              </p:ext>
            </p:extLst>
          </p:nvPr>
        </p:nvGraphicFramePr>
        <p:xfrm>
          <a:off x="6300216" y="576072"/>
          <a:ext cx="2570971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865874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705097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Well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non-renewable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636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90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6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19" name="Graphic 18" descr="Oil Rig with solid fill">
            <a:extLst>
              <a:ext uri="{FF2B5EF4-FFF2-40B4-BE49-F238E27FC236}">
                <a16:creationId xmlns:a16="http://schemas.microsoft.com/office/drawing/2014/main" id="{5133118A-D9E1-4F45-8029-E088B565F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2195" y="683260"/>
            <a:ext cx="685800" cy="685800"/>
          </a:xfrm>
          <a:prstGeom prst="rect">
            <a:avLst/>
          </a:prstGeom>
        </p:spPr>
      </p:pic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DFA20516-7363-B84D-85B3-A2F9042D3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84619"/>
              </p:ext>
            </p:extLst>
          </p:nvPr>
        </p:nvGraphicFramePr>
        <p:xfrm>
          <a:off x="9188540" y="576072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76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9ADD713A-6D5C-994C-99EE-B1F4D677A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17948"/>
              </p:ext>
            </p:extLst>
          </p:nvPr>
        </p:nvGraphicFramePr>
        <p:xfrm>
          <a:off x="512064" y="576072"/>
          <a:ext cx="2577008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639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non-renewable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79151FAE-899E-1F41-9ED7-B44CEA239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13605"/>
              </p:ext>
            </p:extLst>
          </p:nvPr>
        </p:nvGraphicFramePr>
        <p:xfrm>
          <a:off x="3410712" y="576072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2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6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494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23" name="Graphic 22" descr="Mining tools with solid fill">
            <a:extLst>
              <a:ext uri="{FF2B5EF4-FFF2-40B4-BE49-F238E27FC236}">
                <a16:creationId xmlns:a16="http://schemas.microsoft.com/office/drawing/2014/main" id="{CACA9E4B-5223-DE4C-BC25-F482ED5B0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096" y="681990"/>
            <a:ext cx="685800" cy="685800"/>
          </a:xfrm>
          <a:prstGeom prst="rect">
            <a:avLst/>
          </a:prstGeom>
        </p:spPr>
      </p:pic>
      <p:pic>
        <p:nvPicPr>
          <p:cNvPr id="24" name="Graphic 23" descr="Fuel with solid fill">
            <a:extLst>
              <a:ext uri="{FF2B5EF4-FFF2-40B4-BE49-F238E27FC236}">
                <a16:creationId xmlns:a16="http://schemas.microsoft.com/office/drawing/2014/main" id="{1B6D3453-F824-DF44-BA5A-7990108B35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1531" y="681990"/>
            <a:ext cx="685800" cy="685800"/>
          </a:xfrm>
          <a:prstGeom prst="rect">
            <a:avLst/>
          </a:prstGeom>
        </p:spPr>
      </p:pic>
      <p:pic>
        <p:nvPicPr>
          <p:cNvPr id="25" name="Graphic 24" descr="Power Plant with solid fill">
            <a:extLst>
              <a:ext uri="{FF2B5EF4-FFF2-40B4-BE49-F238E27FC236}">
                <a16:creationId xmlns:a16="http://schemas.microsoft.com/office/drawing/2014/main" id="{9C144023-DF08-924B-8D85-08C19FB1C3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5680" y="678180"/>
            <a:ext cx="685800" cy="685800"/>
          </a:xfrm>
          <a:prstGeom prst="rect">
            <a:avLst/>
          </a:prstGeom>
        </p:spPr>
      </p:pic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F512F104-3857-F84D-BF4A-6809A9AA4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26860"/>
              </p:ext>
            </p:extLst>
          </p:nvPr>
        </p:nvGraphicFramePr>
        <p:xfrm>
          <a:off x="515456" y="3639820"/>
          <a:ext cx="2573616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37348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3626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35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19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02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E8A72969-2DFE-6D48-9607-E125846A1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46545"/>
              </p:ext>
            </p:extLst>
          </p:nvPr>
        </p:nvGraphicFramePr>
        <p:xfrm>
          <a:off x="3410712" y="3639820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0294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3067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01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17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8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28" name="Graphic 27" descr="Cherry Blossom with solid fill">
            <a:extLst>
              <a:ext uri="{FF2B5EF4-FFF2-40B4-BE49-F238E27FC236}">
                <a16:creationId xmlns:a16="http://schemas.microsoft.com/office/drawing/2014/main" id="{2EA2BE3B-21FC-3C44-8470-CCD3BA2A5C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7045" y="3769868"/>
            <a:ext cx="685800" cy="685800"/>
          </a:xfrm>
          <a:prstGeom prst="rect">
            <a:avLst/>
          </a:prstGeom>
        </p:spPr>
      </p:pic>
      <p:pic>
        <p:nvPicPr>
          <p:cNvPr id="29" name="Graphic 28" descr="Shirt with solid fill">
            <a:extLst>
              <a:ext uri="{FF2B5EF4-FFF2-40B4-BE49-F238E27FC236}">
                <a16:creationId xmlns:a16="http://schemas.microsoft.com/office/drawing/2014/main" id="{EF374D59-6FD9-CC4C-ADDA-112A044C7F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01658" y="376986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7">
            <a:extLst>
              <a:ext uri="{FF2B5EF4-FFF2-40B4-BE49-F238E27FC236}">
                <a16:creationId xmlns:a16="http://schemas.microsoft.com/office/drawing/2014/main" id="{3574DD49-0D11-2B4E-A420-22B873E4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55374"/>
              </p:ext>
            </p:extLst>
          </p:nvPr>
        </p:nvGraphicFramePr>
        <p:xfrm>
          <a:off x="3102864" y="1963714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19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49" name="Graphic 48" descr="Factory with solid fill">
            <a:extLst>
              <a:ext uri="{FF2B5EF4-FFF2-40B4-BE49-F238E27FC236}">
                <a16:creationId xmlns:a16="http://schemas.microsoft.com/office/drawing/2014/main" id="{608DF724-B201-BC4D-AD61-7A6D2298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473" y="2044232"/>
            <a:ext cx="760668" cy="685800"/>
          </a:xfrm>
          <a:prstGeom prst="rect">
            <a:avLst/>
          </a:prstGeom>
        </p:spPr>
      </p:pic>
      <p:graphicFrame>
        <p:nvGraphicFramePr>
          <p:cNvPr id="50" name="Table 7">
            <a:extLst>
              <a:ext uri="{FF2B5EF4-FFF2-40B4-BE49-F238E27FC236}">
                <a16:creationId xmlns:a16="http://schemas.microsoft.com/office/drawing/2014/main" id="{475B6EA9-39A7-EC42-8378-51369B38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07386"/>
              </p:ext>
            </p:extLst>
          </p:nvPr>
        </p:nvGraphicFramePr>
        <p:xfrm>
          <a:off x="6001512" y="1963714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2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40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68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1" name="Graphic 50" descr="Farm scene with solid fill">
            <a:extLst>
              <a:ext uri="{FF2B5EF4-FFF2-40B4-BE49-F238E27FC236}">
                <a16:creationId xmlns:a16="http://schemas.microsoft.com/office/drawing/2014/main" id="{FB5EACDC-0F24-A543-A047-E4A187527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7279" y="2044232"/>
            <a:ext cx="76066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8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FD646B4F1F2941BFE87072A31DF7CF" ma:contentTypeVersion="13" ma:contentTypeDescription="Create a new document." ma:contentTypeScope="" ma:versionID="2a4ed7486926686d12d961dc35adb93e">
  <xsd:schema xmlns:xsd="http://www.w3.org/2001/XMLSchema" xmlns:xs="http://www.w3.org/2001/XMLSchema" xmlns:p="http://schemas.microsoft.com/office/2006/metadata/properties" xmlns:ns3="1ba648b2-ed19-406a-aaa4-20fcd3e2fab1" xmlns:ns4="5338a460-e029-42e5-b663-835cf590d702" targetNamespace="http://schemas.microsoft.com/office/2006/metadata/properties" ma:root="true" ma:fieldsID="04499dfe8902becef02a577c2521a66a" ns3:_="" ns4:_="">
    <xsd:import namespace="1ba648b2-ed19-406a-aaa4-20fcd3e2fab1"/>
    <xsd:import namespace="5338a460-e029-42e5-b663-835cf590d7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48b2-ed19-406a-aaa4-20fcd3e2fa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8a460-e029-42e5-b663-835cf590d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E7FEB-D254-44C6-BFCB-FFE1300100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5338a460-e029-42e5-b663-835cf590d702"/>
    <ds:schemaRef ds:uri="http://purl.org/dc/dcmitype/"/>
    <ds:schemaRef ds:uri="http://schemas.openxmlformats.org/package/2006/metadata/core-properties"/>
    <ds:schemaRef ds:uri="1ba648b2-ed19-406a-aaa4-20fcd3e2fab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70A35C0-7EA7-46DE-9479-911CC97A43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09A33E-D161-4005-8B3A-4D1194723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48b2-ed19-406a-aaa4-20fcd3e2fab1"/>
    <ds:schemaRef ds:uri="5338a460-e029-42e5-b663-835cf590d7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11581</TotalTime>
  <Words>264</Words>
  <Application>Microsoft Macintosh PowerPoint</Application>
  <PresentationFormat>Widescreen</PresentationFormat>
  <Paragraphs>175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3270-MEDIUM</vt:lpstr>
      <vt:lpstr>Arial</vt:lpstr>
      <vt:lpstr>C64 Pro</vt:lpstr>
      <vt:lpstr>Liberation Sans</vt:lpstr>
      <vt:lpstr>Office Theme</vt:lpstr>
      <vt:lpstr>PowerPoint Presentation</vt:lpstr>
      <vt:lpstr>ICONS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Thompson</dc:creator>
  <cp:lastModifiedBy>Asger Klindt</cp:lastModifiedBy>
  <cp:revision>55</cp:revision>
  <dcterms:created xsi:type="dcterms:W3CDTF">2021-02-22T22:52:35Z</dcterms:created>
  <dcterms:modified xsi:type="dcterms:W3CDTF">2021-03-11T19:59:50Z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0x0101009EFD646B4F1F2941BFE87072A31DF7CF</vt:lpwstr>
  </property>
</Properties>
</file>