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1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EEEA-4CB2-4E23-92EA-4C425CE3DC7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20A74-E0B1-3645-88A8-8A1F6616717A}"/>
              </a:ext>
            </a:extLst>
          </p:cNvPr>
          <p:cNvSpPr/>
          <p:nvPr/>
        </p:nvSpPr>
        <p:spPr>
          <a:xfrm>
            <a:off x="0" y="0"/>
            <a:ext cx="12192000" cy="6937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5604"/>
              </p:ext>
            </p:extLst>
          </p:nvPr>
        </p:nvGraphicFramePr>
        <p:xfrm>
          <a:off x="0" y="74147"/>
          <a:ext cx="9392682" cy="6546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City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City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44350"/>
              </p:ext>
            </p:extLst>
          </p:nvPr>
        </p:nvGraphicFramePr>
        <p:xfrm>
          <a:off x="9549950" y="585621"/>
          <a:ext cx="2546034" cy="603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OilWell:0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OilRefinery:0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CoalMine:0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TruckDepot:0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PowerPlant:0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TextileMill:0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PowerPlant:1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LumberMill:0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TruckDepot:1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7030"/>
              </p:ext>
            </p:extLst>
          </p:nvPr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63673"/>
              </p:ext>
            </p:extLst>
          </p:nvPr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433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614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06997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62190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9020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10709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6878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9518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32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8177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94610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4486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003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488</Words>
  <Application>Microsoft Office PowerPoint</Application>
  <PresentationFormat>Widescreen</PresentationFormat>
  <Paragraphs>342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3270-MEDIUM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23</cp:revision>
  <dcterms:created xsi:type="dcterms:W3CDTF">2021-02-22T22:52:35Z</dcterms:created>
  <dcterms:modified xsi:type="dcterms:W3CDTF">2021-02-26T19:15:56Z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