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1" r:id="rId7"/>
    <p:sldId id="263" r:id="rId8"/>
    <p:sldId id="262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DE49-E3F6-4555-A360-3F4FC65FB564}" v="15" dt="2021-02-22T23:29:1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72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E43-AE16-4F51-B0E9-9497B83A0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075B-451C-4795-B035-D69FA528F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9D3-A1E5-4EA1-8DCD-DD31B65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592E-DC24-45EE-84FC-1DD137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8BC-0A97-45C0-A8E3-61E9173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F3-E5B0-4775-AEE6-7C6105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3E72-59F9-4996-A328-EEE9B1A3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2734-A69D-4B5E-84B9-CC1ED72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518-A744-4521-B318-04F99D3F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4EB8-9E89-4B79-AE6E-3E247452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225F-978D-4EE7-BCF3-4C65E760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D5CC-4A55-4866-96C6-0C4C69B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8F83-2328-4ABC-986C-E9E6845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B30F-1F5C-4AA5-A3A4-3D6B12B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45C-CB4E-455C-8BE5-9BE7D0C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682-9A96-4BD0-80F2-31F37574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8C4-CE8E-47A4-ADA7-F28E23B2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C9E4-E180-435B-8ED8-E1756E5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9D0-3FBD-4578-BAB0-72E938FE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9C72-8DC8-4154-BE35-A91FA9C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2D-3A94-4711-A257-262DBC0B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78C6-16F4-4664-B052-C905D18D2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47CF-581A-4F51-9793-094D22C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71C-C940-4F5F-900E-AC0E93A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FB1B-DE74-413A-86C0-BB74E71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09-990D-4B7A-9245-19A9D03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A741-8428-47C9-936A-743B8F72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9D37-B907-49D1-A4F1-A4CAEF68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E6B-4D5E-4538-8D59-3BA24DD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F86-A40E-49C2-BC62-EB7EF0D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F4D-2CC3-4ABD-B8F3-7A2AC29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A5-0ECA-41F2-AEDC-539B9332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7056-6810-4F30-96D4-15FE4B4C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6197-1DC1-4993-B2BA-12DC7B37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9D04-CC7A-4DE0-A874-3C19CA5E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8A74-495A-44DB-B9D1-E6D5020A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D0E8-2ADC-4FDA-84EF-7DC0478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03D4-4F78-4F0A-AE94-6ACBE20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F8B84-6CF0-4C6F-A0BA-7D5D87D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741-F4B8-4F21-86B6-2E67AB4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B88B-944C-4972-BDA1-ABD0035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20FA-6510-4EF6-8A74-B68C7CD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ECDE7-BB63-4EE5-A991-047BBEB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9B3E4-294D-4667-B506-471D26F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F348-2D86-4E7C-B37D-83B702F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3C3-6C22-457C-ABD4-8F03EF4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E2D-458F-4E0E-93EE-0C46258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0372-74CE-4107-8182-F3EF4A68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8B87-EFD9-459C-BC4B-9BEF5A3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ED8-E712-478A-B89E-4F1EFE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FD9F-8358-4D5B-9477-519630A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E041-C925-4D08-ABBF-FEBE7F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A203-0567-423C-8AB3-4E18DAAF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3CB-14B5-411C-9D87-C6B0603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5926-908E-4792-BCD1-F2A1E9D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A90E-6E63-4BF0-AD2D-1CC573A7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33D-639B-4AD5-8613-C3825AD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2836-767D-4E67-A9E5-AF00BA4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C033-9284-4154-A08A-7D0B15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696-5C52-4117-B7D0-F37E6D7B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1EEEA-4CB2-4E23-92EA-4C425CE3DC7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24A-D7F4-4E4E-99DE-18C6C663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67E-1E85-4CA6-8A11-D78F6C66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F20A74-E0B1-3645-88A8-8A1F6616717A}"/>
              </a:ext>
            </a:extLst>
          </p:cNvPr>
          <p:cNvSpPr/>
          <p:nvPr/>
        </p:nvSpPr>
        <p:spPr>
          <a:xfrm>
            <a:off x="0" y="0"/>
            <a:ext cx="12192000" cy="6937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B5A709-A9A4-449F-BAFC-08AFC8CD9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5604"/>
              </p:ext>
            </p:extLst>
          </p:nvPr>
        </p:nvGraphicFramePr>
        <p:xfrm>
          <a:off x="0" y="74147"/>
          <a:ext cx="9392682" cy="6546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514">
                  <a:extLst>
                    <a:ext uri="{9D8B030D-6E8A-4147-A177-3AD203B41FA5}">
                      <a16:colId xmlns:a16="http://schemas.microsoft.com/office/drawing/2014/main" val="2388223081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81530417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053513500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56671566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31075671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175388715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01850872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26001176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76208694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56793204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9202102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6001032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255264365"/>
                    </a:ext>
                  </a:extLst>
                </a:gridCol>
              </a:tblGrid>
              <a:tr h="503578"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027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Oil Well</a:t>
                      </a: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3154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 Mine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41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443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9845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City</a:t>
                      </a: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69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992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440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City</a:t>
                      </a: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50858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760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627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2984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5481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A4E802-D990-844D-BBDC-1AEC8E74A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44350"/>
              </p:ext>
            </p:extLst>
          </p:nvPr>
        </p:nvGraphicFramePr>
        <p:xfrm>
          <a:off x="9549950" y="585621"/>
          <a:ext cx="2546034" cy="603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159050648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415765307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251993858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154268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8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OilWell:0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5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OilRefinery:0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6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CoalMine:0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0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TruckDepot:0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1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PowerPlant:0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3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TextileMill:0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1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8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71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37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8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86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3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4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4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0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PowerPlant:1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1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8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LumberMill:0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59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TruckDepot:1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3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85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9356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7E9CD2-22F1-E340-BDB6-2E7454D7EABE}"/>
              </a:ext>
            </a:extLst>
          </p:cNvPr>
          <p:cNvSpPr txBox="1"/>
          <p:nvPr/>
        </p:nvSpPr>
        <p:spPr>
          <a:xfrm>
            <a:off x="9549950" y="209311"/>
            <a:ext cx="254603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latin typeface="3270-MEDIUM" panose="02000609000000000000" pitchFamily="49" charset="77"/>
                <a:ea typeface="3270-MEDIUM" panose="02000609000000000000" pitchFamily="49" charset="77"/>
              </a:rPr>
              <a:t>Location Index</a:t>
            </a:r>
          </a:p>
        </p:txBody>
      </p:sp>
    </p:spTree>
    <p:extLst>
      <p:ext uri="{BB962C8B-B14F-4D97-AF65-F5344CB8AC3E}">
        <p14:creationId xmlns:p14="http://schemas.microsoft.com/office/powerpoint/2010/main" val="278466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17465B-D343-6149-B3CA-BD9586CE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7030"/>
              </p:ext>
            </p:extLst>
          </p:nvPr>
        </p:nvGraphicFramePr>
        <p:xfrm>
          <a:off x="1339060" y="1738630"/>
          <a:ext cx="4381652" cy="308483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 grows if needs are being met, otherwise it declines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Prices city will pay for food and goods depends on inventory scarcity and demand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Growth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19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Decline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2) Prices the city will pay for food and goods is based on scarcity and demand.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595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DCF0B7F3-698F-9B47-A562-C419E82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394" y="1807845"/>
            <a:ext cx="685800" cy="685800"/>
          </a:xfrm>
          <a:prstGeom prst="rect">
            <a:avLst/>
          </a:prstGeom>
        </p:spPr>
      </p:pic>
      <p:graphicFrame>
        <p:nvGraphicFramePr>
          <p:cNvPr id="72" name="Table 7">
            <a:extLst>
              <a:ext uri="{FF2B5EF4-FFF2-40B4-BE49-F238E27FC236}">
                <a16:creationId xmlns:a16="http://schemas.microsoft.com/office/drawing/2014/main" id="{662FE7BB-5B48-624A-BFF0-D98BFBEE4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63673"/>
              </p:ext>
            </p:extLst>
          </p:nvPr>
        </p:nvGraphicFramePr>
        <p:xfrm>
          <a:off x="6219729" y="1978660"/>
          <a:ext cx="4530877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397318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Does not produce or consume resources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Storage fees applied at time of deposit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Holds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58" name="Graphic 57" descr="Warehouse with solid fill">
            <a:extLst>
              <a:ext uri="{FF2B5EF4-FFF2-40B4-BE49-F238E27FC236}">
                <a16:creationId xmlns:a16="http://schemas.microsoft.com/office/drawing/2014/main" id="{04479B03-8D95-E44A-A1AD-43339B392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0710" y="20478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3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AD95C8-67EB-C345-B23A-60A157444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9165"/>
              </p:ext>
            </p:extLst>
          </p:nvPr>
        </p:nvGraphicFramePr>
        <p:xfrm>
          <a:off x="6374166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DC7CBD-5CC2-8344-A716-073BEACC9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46739"/>
              </p:ext>
            </p:extLst>
          </p:nvPr>
        </p:nvGraphicFramePr>
        <p:xfrm>
          <a:off x="3969294" y="3782705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FD9D4-5465-0046-8A09-98971253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57753"/>
              </p:ext>
            </p:extLst>
          </p:nvPr>
        </p:nvGraphicFramePr>
        <p:xfrm>
          <a:off x="1290102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3" name="Graphic 12" descr="Fuel with solid fill">
            <a:extLst>
              <a:ext uri="{FF2B5EF4-FFF2-40B4-BE49-F238E27FC236}">
                <a16:creationId xmlns:a16="http://schemas.microsoft.com/office/drawing/2014/main" id="{9B81CF31-B8E0-D244-A4F4-C6F8288E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676" y="813425"/>
            <a:ext cx="685800" cy="685800"/>
          </a:xfrm>
          <a:prstGeom prst="rect">
            <a:avLst/>
          </a:prstGeom>
        </p:spPr>
      </p:pic>
      <p:pic>
        <p:nvPicPr>
          <p:cNvPr id="50" name="Graphic 49" descr="Take Off with solid fill">
            <a:extLst>
              <a:ext uri="{FF2B5EF4-FFF2-40B4-BE49-F238E27FC236}">
                <a16:creationId xmlns:a16="http://schemas.microsoft.com/office/drawing/2014/main" id="{F04EFD69-413E-2146-979B-F294F253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6193" y="813425"/>
            <a:ext cx="685800" cy="685800"/>
          </a:xfrm>
          <a:prstGeom prst="rect">
            <a:avLst/>
          </a:prstGeom>
        </p:spPr>
      </p:pic>
      <p:pic>
        <p:nvPicPr>
          <p:cNvPr id="66" name="Graphic 65" descr="Crane with solid fill">
            <a:extLst>
              <a:ext uri="{FF2B5EF4-FFF2-40B4-BE49-F238E27FC236}">
                <a16:creationId xmlns:a16="http://schemas.microsoft.com/office/drawing/2014/main" id="{9E6E516C-D4F1-084F-8B11-31DE877A9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868" y="386144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7">
            <a:extLst>
              <a:ext uri="{FF2B5EF4-FFF2-40B4-BE49-F238E27FC236}">
                <a16:creationId xmlns:a16="http://schemas.microsoft.com/office/drawing/2014/main" id="{F408746E-B14C-4043-8EC1-553DFFBF19C6}"/>
              </a:ext>
            </a:extLst>
          </p:cNvPr>
          <p:cNvGraphicFramePr>
            <a:graphicFrameLocks noGrp="1"/>
          </p:cNvGraphicFramePr>
          <p:nvPr/>
        </p:nvGraphicFramePr>
        <p:xfrm>
          <a:off x="3406198" y="3649472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Cotton, 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9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16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BDC7C117-C320-0E46-91A1-417746BFD2AA}"/>
              </a:ext>
            </a:extLst>
          </p:cNvPr>
          <p:cNvGraphicFramePr>
            <a:graphicFrameLocks noGrp="1"/>
          </p:cNvGraphicFramePr>
          <p:nvPr/>
        </p:nvGraphicFramePr>
        <p:xfrm>
          <a:off x="6301529" y="3649472"/>
          <a:ext cx="2527999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6456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2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3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1CCDFBF7-33B4-D14A-AA53-EE86C66929D5}"/>
              </a:ext>
            </a:extLst>
          </p:cNvPr>
          <p:cNvGraphicFramePr>
            <a:graphicFrameLocks noGrp="1"/>
          </p:cNvGraphicFramePr>
          <p:nvPr/>
        </p:nvGraphicFramePr>
        <p:xfrm>
          <a:off x="9153884" y="3639312"/>
          <a:ext cx="2570974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021112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54986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Crude, 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4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62" name="Graphic 61" descr="Truck with solid fill">
            <a:extLst>
              <a:ext uri="{FF2B5EF4-FFF2-40B4-BE49-F238E27FC236}">
                <a16:creationId xmlns:a16="http://schemas.microsoft.com/office/drawing/2014/main" id="{42932687-BAFC-A949-A9C4-10E20F8B1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1613" y="3716782"/>
            <a:ext cx="685800" cy="685800"/>
          </a:xfrm>
          <a:prstGeom prst="rect">
            <a:avLst/>
          </a:prstGeom>
        </p:spPr>
      </p:pic>
      <p:pic>
        <p:nvPicPr>
          <p:cNvPr id="64" name="Graphic 63" descr="Cruise ship with solid fill">
            <a:extLst>
              <a:ext uri="{FF2B5EF4-FFF2-40B4-BE49-F238E27FC236}">
                <a16:creationId xmlns:a16="http://schemas.microsoft.com/office/drawing/2014/main" id="{357EBC3F-C8A8-2A47-A78E-A5F4C1141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1340" y="3710432"/>
            <a:ext cx="685800" cy="685800"/>
          </a:xfrm>
          <a:prstGeom prst="rect">
            <a:avLst/>
          </a:prstGeom>
        </p:spPr>
      </p:pic>
      <p:pic>
        <p:nvPicPr>
          <p:cNvPr id="68" name="Graphic 67" descr="Airplane with solid fill">
            <a:extLst>
              <a:ext uri="{FF2B5EF4-FFF2-40B4-BE49-F238E27FC236}">
                <a16:creationId xmlns:a16="http://schemas.microsoft.com/office/drawing/2014/main" id="{0FC2A63A-381B-714E-9095-52F6465B3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3730752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0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17465B-D343-6149-B3CA-BD9586CEAB44}"/>
              </a:ext>
            </a:extLst>
          </p:cNvPr>
          <p:cNvGraphicFramePr>
            <a:graphicFrameLocks noGrp="1"/>
          </p:cNvGraphicFramePr>
          <p:nvPr/>
        </p:nvGraphicFramePr>
        <p:xfrm>
          <a:off x="510867" y="572770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141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DCF0B7F3-698F-9B47-A562-C419E82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600" y="664210"/>
            <a:ext cx="685800" cy="685800"/>
          </a:xfrm>
          <a:prstGeom prst="rect">
            <a:avLst/>
          </a:prstGeom>
        </p:spPr>
      </p:pic>
      <p:graphicFrame>
        <p:nvGraphicFramePr>
          <p:cNvPr id="32" name="Table 7">
            <a:extLst>
              <a:ext uri="{FF2B5EF4-FFF2-40B4-BE49-F238E27FC236}">
                <a16:creationId xmlns:a16="http://schemas.microsoft.com/office/drawing/2014/main" id="{47EB19B1-4BD6-E64A-9660-EEDBE40796D5}"/>
              </a:ext>
            </a:extLst>
          </p:cNvPr>
          <p:cNvGraphicFramePr>
            <a:graphicFrameLocks noGrp="1"/>
          </p:cNvGraphicFramePr>
          <p:nvPr/>
        </p:nvGraphicFramePr>
        <p:xfrm>
          <a:off x="3406198" y="581660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Depot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9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16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34" name="Table 7">
            <a:extLst>
              <a:ext uri="{FF2B5EF4-FFF2-40B4-BE49-F238E27FC236}">
                <a16:creationId xmlns:a16="http://schemas.microsoft.com/office/drawing/2014/main" id="{01AD8857-E737-A642-9328-883B59715F28}"/>
              </a:ext>
            </a:extLst>
          </p:cNvPr>
          <p:cNvGraphicFramePr>
            <a:graphicFrameLocks noGrp="1"/>
          </p:cNvGraphicFramePr>
          <p:nvPr/>
        </p:nvGraphicFramePr>
        <p:xfrm>
          <a:off x="6301529" y="581660"/>
          <a:ext cx="2527999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6456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2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3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36" name="Table 7">
            <a:extLst>
              <a:ext uri="{FF2B5EF4-FFF2-40B4-BE49-F238E27FC236}">
                <a16:creationId xmlns:a16="http://schemas.microsoft.com/office/drawing/2014/main" id="{6E6A7D44-9D3C-1743-A74D-C062957741A7}"/>
              </a:ext>
            </a:extLst>
          </p:cNvPr>
          <p:cNvGraphicFramePr>
            <a:graphicFrameLocks noGrp="1"/>
          </p:cNvGraphicFramePr>
          <p:nvPr/>
        </p:nvGraphicFramePr>
        <p:xfrm>
          <a:off x="9153884" y="571500"/>
          <a:ext cx="2570974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021112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54986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4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0" name="Graphic 49" descr="Take Off with solid fill">
            <a:extLst>
              <a:ext uri="{FF2B5EF4-FFF2-40B4-BE49-F238E27FC236}">
                <a16:creationId xmlns:a16="http://schemas.microsoft.com/office/drawing/2014/main" id="{F04EFD69-413E-2146-979B-F294F253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6778" y="648970"/>
            <a:ext cx="685800" cy="685800"/>
          </a:xfrm>
          <a:prstGeom prst="rect">
            <a:avLst/>
          </a:prstGeom>
        </p:spPr>
      </p:pic>
      <p:graphicFrame>
        <p:nvGraphicFramePr>
          <p:cNvPr id="57" name="Table 7">
            <a:extLst>
              <a:ext uri="{FF2B5EF4-FFF2-40B4-BE49-F238E27FC236}">
                <a16:creationId xmlns:a16="http://schemas.microsoft.com/office/drawing/2014/main" id="{68CBCD35-7F54-3D47-9AFD-7B69EC8FE1B2}"/>
              </a:ext>
            </a:extLst>
          </p:cNvPr>
          <p:cNvGraphicFramePr>
            <a:graphicFrameLocks noGrp="1"/>
          </p:cNvGraphicFramePr>
          <p:nvPr/>
        </p:nvGraphicFramePr>
        <p:xfrm>
          <a:off x="510867" y="3639312"/>
          <a:ext cx="2570974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37658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733316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Holds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6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950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761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708241"/>
                  </a:ext>
                </a:extLst>
              </a:tr>
            </a:tbl>
          </a:graphicData>
        </a:graphic>
      </p:graphicFrame>
      <p:pic>
        <p:nvPicPr>
          <p:cNvPr id="58" name="Graphic 57" descr="Warehouse with solid fill">
            <a:extLst>
              <a:ext uri="{FF2B5EF4-FFF2-40B4-BE49-F238E27FC236}">
                <a16:creationId xmlns:a16="http://schemas.microsoft.com/office/drawing/2014/main" id="{04479B03-8D95-E44A-A1AD-43339B392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600" y="3730752"/>
            <a:ext cx="685800" cy="685800"/>
          </a:xfrm>
          <a:prstGeom prst="rect">
            <a:avLst/>
          </a:prstGeom>
        </p:spPr>
      </p:pic>
      <p:graphicFrame>
        <p:nvGraphicFramePr>
          <p:cNvPr id="59" name="Table 7">
            <a:extLst>
              <a:ext uri="{FF2B5EF4-FFF2-40B4-BE49-F238E27FC236}">
                <a16:creationId xmlns:a16="http://schemas.microsoft.com/office/drawing/2014/main" id="{F408746E-B14C-4043-8EC1-553DFFBF19C6}"/>
              </a:ext>
            </a:extLst>
          </p:cNvPr>
          <p:cNvGraphicFramePr>
            <a:graphicFrameLocks noGrp="1"/>
          </p:cNvGraphicFramePr>
          <p:nvPr/>
        </p:nvGraphicFramePr>
        <p:xfrm>
          <a:off x="3406198" y="3649472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Cotton, 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9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16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BDC7C117-C320-0E46-91A1-417746BFD2AA}"/>
              </a:ext>
            </a:extLst>
          </p:cNvPr>
          <p:cNvGraphicFramePr>
            <a:graphicFrameLocks noGrp="1"/>
          </p:cNvGraphicFramePr>
          <p:nvPr/>
        </p:nvGraphicFramePr>
        <p:xfrm>
          <a:off x="6301529" y="3649472"/>
          <a:ext cx="2527999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6456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2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3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1CCDFBF7-33B4-D14A-AA53-EE86C66929D5}"/>
              </a:ext>
            </a:extLst>
          </p:cNvPr>
          <p:cNvGraphicFramePr>
            <a:graphicFrameLocks noGrp="1"/>
          </p:cNvGraphicFramePr>
          <p:nvPr/>
        </p:nvGraphicFramePr>
        <p:xfrm>
          <a:off x="9153884" y="3639312"/>
          <a:ext cx="2570974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021112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54986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Crude, 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4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62" name="Graphic 61" descr="Truck with solid fill">
            <a:extLst>
              <a:ext uri="{FF2B5EF4-FFF2-40B4-BE49-F238E27FC236}">
                <a16:creationId xmlns:a16="http://schemas.microsoft.com/office/drawing/2014/main" id="{42932687-BAFC-A949-A9C4-10E20F8B1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31613" y="3716782"/>
            <a:ext cx="685800" cy="685800"/>
          </a:xfrm>
          <a:prstGeom prst="rect">
            <a:avLst/>
          </a:prstGeom>
        </p:spPr>
      </p:pic>
      <p:pic>
        <p:nvPicPr>
          <p:cNvPr id="64" name="Graphic 63" descr="Cruise ship with solid fill">
            <a:extLst>
              <a:ext uri="{FF2B5EF4-FFF2-40B4-BE49-F238E27FC236}">
                <a16:creationId xmlns:a16="http://schemas.microsoft.com/office/drawing/2014/main" id="{357EBC3F-C8A8-2A47-A78E-A5F4C1141D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40" y="3710432"/>
            <a:ext cx="685800" cy="685800"/>
          </a:xfrm>
          <a:prstGeom prst="rect">
            <a:avLst/>
          </a:prstGeom>
        </p:spPr>
      </p:pic>
      <p:pic>
        <p:nvPicPr>
          <p:cNvPr id="66" name="Graphic 65" descr="Crane with solid fill">
            <a:extLst>
              <a:ext uri="{FF2B5EF4-FFF2-40B4-BE49-F238E27FC236}">
                <a16:creationId xmlns:a16="http://schemas.microsoft.com/office/drawing/2014/main" id="{9E6E516C-D4F1-084F-8B11-31DE877A9C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40" y="648970"/>
            <a:ext cx="685800" cy="685800"/>
          </a:xfrm>
          <a:prstGeom prst="rect">
            <a:avLst/>
          </a:prstGeom>
        </p:spPr>
      </p:pic>
      <p:pic>
        <p:nvPicPr>
          <p:cNvPr id="68" name="Graphic 67" descr="Airplane with solid fill">
            <a:extLst>
              <a:ext uri="{FF2B5EF4-FFF2-40B4-BE49-F238E27FC236}">
                <a16:creationId xmlns:a16="http://schemas.microsoft.com/office/drawing/2014/main" id="{0FC2A63A-381B-714E-9095-52F6465B3C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00800" y="3730752"/>
            <a:ext cx="685800" cy="685800"/>
          </a:xfrm>
          <a:prstGeom prst="rect">
            <a:avLst/>
          </a:prstGeom>
        </p:spPr>
      </p:pic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CA7BFAA6-29AE-E847-B976-EEBAC8929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1613" y="64897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7">
            <a:extLst>
              <a:ext uri="{FF2B5EF4-FFF2-40B4-BE49-F238E27FC236}">
                <a16:creationId xmlns:a16="http://schemas.microsoft.com/office/drawing/2014/main" id="{557ED291-B78D-0442-AAAD-4F55A59F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62190"/>
              </p:ext>
            </p:extLst>
          </p:nvPr>
        </p:nvGraphicFramePr>
        <p:xfrm>
          <a:off x="6301529" y="3639820"/>
          <a:ext cx="256716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5991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4117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45" name="Table 7">
            <a:extLst>
              <a:ext uri="{FF2B5EF4-FFF2-40B4-BE49-F238E27FC236}">
                <a16:creationId xmlns:a16="http://schemas.microsoft.com/office/drawing/2014/main" id="{439F825F-DBCF-EA4B-8DD8-536C1877C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09020"/>
              </p:ext>
            </p:extLst>
          </p:nvPr>
        </p:nvGraphicFramePr>
        <p:xfrm>
          <a:off x="9188540" y="3644900"/>
          <a:ext cx="256716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987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729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5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6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4" name="Graphic 53" descr="Forest scene with solid fill">
            <a:extLst>
              <a:ext uri="{FF2B5EF4-FFF2-40B4-BE49-F238E27FC236}">
                <a16:creationId xmlns:a16="http://schemas.microsoft.com/office/drawing/2014/main" id="{37BC6E47-5F30-A040-9D76-E5541B002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4249" y="3731260"/>
            <a:ext cx="685800" cy="685800"/>
          </a:xfrm>
          <a:prstGeom prst="rect">
            <a:avLst/>
          </a:prstGeom>
        </p:spPr>
      </p:pic>
      <p:pic>
        <p:nvPicPr>
          <p:cNvPr id="56" name="Graphic 55" descr="Saw with solid fill">
            <a:extLst>
              <a:ext uri="{FF2B5EF4-FFF2-40B4-BE49-F238E27FC236}">
                <a16:creationId xmlns:a16="http://schemas.microsoft.com/office/drawing/2014/main" id="{A0E59E0A-4797-DD43-9CF1-D2D337E3C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5164" y="3736340"/>
            <a:ext cx="685800" cy="685800"/>
          </a:xfrm>
          <a:prstGeom prst="rect">
            <a:avLst/>
          </a:prstGeom>
        </p:spPr>
      </p:pic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D9A07FA-CBEF-C14A-B618-AD17A9B59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10709"/>
              </p:ext>
            </p:extLst>
          </p:nvPr>
        </p:nvGraphicFramePr>
        <p:xfrm>
          <a:off x="6300216" y="576072"/>
          <a:ext cx="2570971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6587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705097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Well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636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9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6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19" name="Graphic 18" descr="Oil Rig with solid fill">
            <a:extLst>
              <a:ext uri="{FF2B5EF4-FFF2-40B4-BE49-F238E27FC236}">
                <a16:creationId xmlns:a16="http://schemas.microsoft.com/office/drawing/2014/main" id="{5133118A-D9E1-4F45-8029-E088B565F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2195" y="683260"/>
            <a:ext cx="685800" cy="685800"/>
          </a:xfrm>
          <a:prstGeom prst="rect">
            <a:avLst/>
          </a:prstGeom>
        </p:spPr>
      </p:pic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DFA20516-7363-B84D-85B3-A2F9042D3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86878"/>
              </p:ext>
            </p:extLst>
          </p:nvPr>
        </p:nvGraphicFramePr>
        <p:xfrm>
          <a:off x="9188540" y="576072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76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9ADD713A-6D5C-994C-99EE-B1F4D677A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95182"/>
              </p:ext>
            </p:extLst>
          </p:nvPr>
        </p:nvGraphicFramePr>
        <p:xfrm>
          <a:off x="512064" y="576072"/>
          <a:ext cx="2577008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639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79151FAE-899E-1F41-9ED7-B44CEA239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88432"/>
              </p:ext>
            </p:extLst>
          </p:nvPr>
        </p:nvGraphicFramePr>
        <p:xfrm>
          <a:off x="3410712" y="576072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6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94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3" name="Graphic 22" descr="Mining tools with solid fill">
            <a:extLst>
              <a:ext uri="{FF2B5EF4-FFF2-40B4-BE49-F238E27FC236}">
                <a16:creationId xmlns:a16="http://schemas.microsoft.com/office/drawing/2014/main" id="{CACA9E4B-5223-DE4C-BC25-F482ED5B0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096" y="681990"/>
            <a:ext cx="685800" cy="685800"/>
          </a:xfrm>
          <a:prstGeom prst="rect">
            <a:avLst/>
          </a:prstGeom>
        </p:spPr>
      </p:pic>
      <p:pic>
        <p:nvPicPr>
          <p:cNvPr id="24" name="Graphic 23" descr="Fuel with solid fill">
            <a:extLst>
              <a:ext uri="{FF2B5EF4-FFF2-40B4-BE49-F238E27FC236}">
                <a16:creationId xmlns:a16="http://schemas.microsoft.com/office/drawing/2014/main" id="{1B6D3453-F824-DF44-BA5A-7990108B3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1531" y="681990"/>
            <a:ext cx="685800" cy="685800"/>
          </a:xfrm>
          <a:prstGeom prst="rect">
            <a:avLst/>
          </a:prstGeom>
        </p:spPr>
      </p:pic>
      <p:pic>
        <p:nvPicPr>
          <p:cNvPr id="25" name="Graphic 24" descr="Power Plant with solid fill">
            <a:extLst>
              <a:ext uri="{FF2B5EF4-FFF2-40B4-BE49-F238E27FC236}">
                <a16:creationId xmlns:a16="http://schemas.microsoft.com/office/drawing/2014/main" id="{9C144023-DF08-924B-8D85-08C19FB1C3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5680" y="678180"/>
            <a:ext cx="685800" cy="685800"/>
          </a:xfrm>
          <a:prstGeom prst="rect">
            <a:avLst/>
          </a:prstGeom>
        </p:spPr>
      </p:pic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F512F104-3857-F84D-BF4A-6809A9AA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58177"/>
              </p:ext>
            </p:extLst>
          </p:nvPr>
        </p:nvGraphicFramePr>
        <p:xfrm>
          <a:off x="515456" y="3639820"/>
          <a:ext cx="257361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37348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626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35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19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2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E8A72969-2DFE-6D48-9607-E125846A1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94610"/>
              </p:ext>
            </p:extLst>
          </p:nvPr>
        </p:nvGraphicFramePr>
        <p:xfrm>
          <a:off x="3410712" y="3639820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029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067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1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17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8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8" name="Graphic 27" descr="Cherry Blossom with solid fill">
            <a:extLst>
              <a:ext uri="{FF2B5EF4-FFF2-40B4-BE49-F238E27FC236}">
                <a16:creationId xmlns:a16="http://schemas.microsoft.com/office/drawing/2014/main" id="{2EA2BE3B-21FC-3C44-8470-CCD3BA2A5C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045" y="3769868"/>
            <a:ext cx="685800" cy="685800"/>
          </a:xfrm>
          <a:prstGeom prst="rect">
            <a:avLst/>
          </a:prstGeom>
        </p:spPr>
      </p:pic>
      <p:pic>
        <p:nvPicPr>
          <p:cNvPr id="29" name="Graphic 28" descr="Shirt with solid fill">
            <a:extLst>
              <a:ext uri="{FF2B5EF4-FFF2-40B4-BE49-F238E27FC236}">
                <a16:creationId xmlns:a16="http://schemas.microsoft.com/office/drawing/2014/main" id="{EF374D59-6FD9-CC4C-ADDA-112A044C7F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01658" y="376986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3574DD49-0D11-2B4E-A420-22B873E4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46911"/>
              </p:ext>
            </p:extLst>
          </p:nvPr>
        </p:nvGraphicFramePr>
        <p:xfrm>
          <a:off x="512064" y="576072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19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49" name="Graphic 48" descr="Factory with solid fill">
            <a:extLst>
              <a:ext uri="{FF2B5EF4-FFF2-40B4-BE49-F238E27FC236}">
                <a16:creationId xmlns:a16="http://schemas.microsoft.com/office/drawing/2014/main" id="{608DF724-B201-BC4D-AD61-7A6D229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673" y="656590"/>
            <a:ext cx="760668" cy="685800"/>
          </a:xfrm>
          <a:prstGeom prst="rect">
            <a:avLst/>
          </a:prstGeom>
        </p:spPr>
      </p:pic>
      <p:graphicFrame>
        <p:nvGraphicFramePr>
          <p:cNvPr id="50" name="Table 7">
            <a:extLst>
              <a:ext uri="{FF2B5EF4-FFF2-40B4-BE49-F238E27FC236}">
                <a16:creationId xmlns:a16="http://schemas.microsoft.com/office/drawing/2014/main" id="{475B6EA9-39A7-EC42-8378-51369B38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30126"/>
              </p:ext>
            </p:extLst>
          </p:nvPr>
        </p:nvGraphicFramePr>
        <p:xfrm>
          <a:off x="3410712" y="576072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4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68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1" name="Graphic 50" descr="Farm scene with solid fill">
            <a:extLst>
              <a:ext uri="{FF2B5EF4-FFF2-40B4-BE49-F238E27FC236}">
                <a16:creationId xmlns:a16="http://schemas.microsoft.com/office/drawing/2014/main" id="{FB5EACDC-0F24-A543-A047-E4A187527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6479" y="656590"/>
            <a:ext cx="7606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8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D646B4F1F2941BFE87072A31DF7CF" ma:contentTypeVersion="13" ma:contentTypeDescription="Create a new document." ma:contentTypeScope="" ma:versionID="2a4ed7486926686d12d961dc35adb93e">
  <xsd:schema xmlns:xsd="http://www.w3.org/2001/XMLSchema" xmlns:xs="http://www.w3.org/2001/XMLSchema" xmlns:p="http://schemas.microsoft.com/office/2006/metadata/properties" xmlns:ns3="1ba648b2-ed19-406a-aaa4-20fcd3e2fab1" xmlns:ns4="5338a460-e029-42e5-b663-835cf590d702" targetNamespace="http://schemas.microsoft.com/office/2006/metadata/properties" ma:root="true" ma:fieldsID="04499dfe8902becef02a577c2521a66a" ns3:_="" ns4:_="">
    <xsd:import namespace="1ba648b2-ed19-406a-aaa4-20fcd3e2fab1"/>
    <xsd:import namespace="5338a460-e029-42e5-b663-835cf590d7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48b2-ed19-406a-aaa4-20fcd3e2f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a460-e029-42e5-b663-835cf590d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E7FEB-D254-44C6-BFCB-FFE1300100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338a460-e029-42e5-b663-835cf590d702"/>
    <ds:schemaRef ds:uri="http://purl.org/dc/dcmitype/"/>
    <ds:schemaRef ds:uri="http://schemas.openxmlformats.org/package/2006/metadata/core-properties"/>
    <ds:schemaRef ds:uri="1ba648b2-ed19-406a-aaa4-20fcd3e2fab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C09A33E-D161-4005-8B3A-4D11947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48b2-ed19-406a-aaa4-20fcd3e2fab1"/>
    <ds:schemaRef ds:uri="5338a460-e029-42e5-b663-835cf590d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0A35C0-7EA7-46DE-9479-911CC97A4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571</Words>
  <Application>Microsoft Macintosh PowerPoint</Application>
  <PresentationFormat>Widescreen</PresentationFormat>
  <Paragraphs>411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3270-MEDIUM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Donald Thompson</cp:lastModifiedBy>
  <cp:revision>22</cp:revision>
  <dcterms:created xsi:type="dcterms:W3CDTF">2021-02-22T22:52:35Z</dcterms:created>
  <dcterms:modified xsi:type="dcterms:W3CDTF">2021-02-23T22:12:54Z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0x0101009EFD646B4F1F2941BFE87072A31DF7CF</vt:lpwstr>
  </property>
</Properties>
</file>