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65" r:id="rId6"/>
    <p:sldId id="266" r:id="rId7"/>
    <p:sldId id="261" r:id="rId8"/>
    <p:sldId id="263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B22"/>
    <a:srgbClr val="44546A"/>
    <a:srgbClr val="D6DCE5"/>
    <a:srgbClr val="2F528F"/>
    <a:srgbClr val="000000"/>
    <a:srgbClr val="CCCCCC"/>
    <a:srgbClr val="222A35"/>
    <a:srgbClr val="2B2B2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sv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63" Type="http://schemas.openxmlformats.org/officeDocument/2006/relationships/image" Target="../media/image65.svg"/><Relationship Id="rId68" Type="http://schemas.openxmlformats.org/officeDocument/2006/relationships/image" Target="../media/image7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3" Type="http://schemas.openxmlformats.org/officeDocument/2006/relationships/image" Target="../media/image55.sv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74" Type="http://schemas.openxmlformats.org/officeDocument/2006/relationships/image" Target="../media/image76.png"/><Relationship Id="rId5" Type="http://schemas.openxmlformats.org/officeDocument/2006/relationships/image" Target="../media/image7.svg"/><Relationship Id="rId61" Type="http://schemas.openxmlformats.org/officeDocument/2006/relationships/image" Target="../media/image63.svg"/><Relationship Id="rId19" Type="http://schemas.openxmlformats.org/officeDocument/2006/relationships/image" Target="../media/image2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svg"/><Relationship Id="rId8" Type="http://schemas.openxmlformats.org/officeDocument/2006/relationships/image" Target="../media/image10.png"/><Relationship Id="rId51" Type="http://schemas.openxmlformats.org/officeDocument/2006/relationships/image" Target="../media/image53.svg"/><Relationship Id="rId72" Type="http://schemas.openxmlformats.org/officeDocument/2006/relationships/image" Target="../media/image74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svg"/><Relationship Id="rId67" Type="http://schemas.openxmlformats.org/officeDocument/2006/relationships/image" Target="../media/image69.sv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57" Type="http://schemas.openxmlformats.org/officeDocument/2006/relationships/image" Target="../media/image59.svg"/><Relationship Id="rId10" Type="http://schemas.openxmlformats.org/officeDocument/2006/relationships/image" Target="../media/image12.pn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svg"/><Relationship Id="rId73" Type="http://schemas.openxmlformats.org/officeDocument/2006/relationships/image" Target="../media/image75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9" Type="http://schemas.openxmlformats.org/officeDocument/2006/relationships/image" Target="../media/image41.sv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svg"/><Relationship Id="rId7" Type="http://schemas.openxmlformats.org/officeDocument/2006/relationships/image" Target="../media/image9.svg"/><Relationship Id="rId71" Type="http://schemas.openxmlformats.org/officeDocument/2006/relationships/image" Target="../media/image7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9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Line arrow: Rotate right with solid fill">
            <a:extLst>
              <a:ext uri="{FF2B5EF4-FFF2-40B4-BE49-F238E27FC236}">
                <a16:creationId xmlns:a16="http://schemas.microsoft.com/office/drawing/2014/main" id="{F055B954-2D46-CD4F-8371-17F384C2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27" y="3521307"/>
            <a:ext cx="685800" cy="685800"/>
          </a:xfrm>
          <a:prstGeom prst="rect">
            <a:avLst/>
          </a:prstGeom>
        </p:spPr>
      </p:pic>
      <p:pic>
        <p:nvPicPr>
          <p:cNvPr id="3" name="Graphic 2" descr="Transfer with solid fill">
            <a:extLst>
              <a:ext uri="{FF2B5EF4-FFF2-40B4-BE49-F238E27FC236}">
                <a16:creationId xmlns:a16="http://schemas.microsoft.com/office/drawing/2014/main" id="{04D24F63-7F77-2548-8021-62AD0249E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395" y="3521307"/>
            <a:ext cx="685800" cy="685800"/>
          </a:xfrm>
          <a:prstGeom prst="rect">
            <a:avLst/>
          </a:prstGeom>
        </p:spPr>
      </p:pic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CE6C17C1-AF58-0A47-ABBA-4E5A7DA00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463" y="3521307"/>
            <a:ext cx="685800" cy="6858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60A63876-64FA-7449-8B58-6BC9B2259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9531" y="3521307"/>
            <a:ext cx="685800" cy="685800"/>
          </a:xfrm>
          <a:prstGeom prst="rect">
            <a:avLst/>
          </a:prstGeom>
        </p:spPr>
      </p:pic>
      <p:pic>
        <p:nvPicPr>
          <p:cNvPr id="16" name="Graphic 15" descr="City with solid fill">
            <a:extLst>
              <a:ext uri="{FF2B5EF4-FFF2-40B4-BE49-F238E27FC236}">
                <a16:creationId xmlns:a16="http://schemas.microsoft.com/office/drawing/2014/main" id="{4AB3C2DE-415F-A14E-80F7-2627E9E0F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0010" y="1632253"/>
            <a:ext cx="685800" cy="685800"/>
          </a:xfrm>
          <a:prstGeom prst="rect">
            <a:avLst/>
          </a:prstGeom>
        </p:spPr>
      </p:pic>
      <p:pic>
        <p:nvPicPr>
          <p:cNvPr id="17" name="Graphic 16" descr="Warehouse with solid fill">
            <a:extLst>
              <a:ext uri="{FF2B5EF4-FFF2-40B4-BE49-F238E27FC236}">
                <a16:creationId xmlns:a16="http://schemas.microsoft.com/office/drawing/2014/main" id="{ADABD9A2-C507-734A-A328-F307C863B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5141" y="1632253"/>
            <a:ext cx="685800" cy="685800"/>
          </a:xfrm>
          <a:prstGeom prst="rect">
            <a:avLst/>
          </a:prstGeom>
        </p:spPr>
      </p:pic>
      <p:pic>
        <p:nvPicPr>
          <p:cNvPr id="18" name="Graphic 17" descr="Fuel with solid fill">
            <a:extLst>
              <a:ext uri="{FF2B5EF4-FFF2-40B4-BE49-F238E27FC236}">
                <a16:creationId xmlns:a16="http://schemas.microsoft.com/office/drawing/2014/main" id="{BC8E570F-BB26-9040-AADB-761DCB98C4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0272" y="1632253"/>
            <a:ext cx="685800" cy="685800"/>
          </a:xfrm>
          <a:prstGeom prst="rect">
            <a:avLst/>
          </a:prstGeom>
        </p:spPr>
      </p:pic>
      <p:pic>
        <p:nvPicPr>
          <p:cNvPr id="19" name="Graphic 18" descr="Take Off with solid fill">
            <a:extLst>
              <a:ext uri="{FF2B5EF4-FFF2-40B4-BE49-F238E27FC236}">
                <a16:creationId xmlns:a16="http://schemas.microsoft.com/office/drawing/2014/main" id="{20C530CD-59A5-5343-B7C2-011DEB3F7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35403" y="1632253"/>
            <a:ext cx="685800" cy="685800"/>
          </a:xfrm>
          <a:prstGeom prst="rect">
            <a:avLst/>
          </a:prstGeom>
        </p:spPr>
      </p:pic>
      <p:pic>
        <p:nvPicPr>
          <p:cNvPr id="20" name="Graphic 19" descr="Crane with solid fill">
            <a:extLst>
              <a:ext uri="{FF2B5EF4-FFF2-40B4-BE49-F238E27FC236}">
                <a16:creationId xmlns:a16="http://schemas.microsoft.com/office/drawing/2014/main" id="{381EC77E-3B02-054B-88C3-D8D1F015FF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80534" y="1632253"/>
            <a:ext cx="685800" cy="685800"/>
          </a:xfrm>
          <a:prstGeom prst="rect">
            <a:avLst/>
          </a:prstGeom>
        </p:spPr>
      </p:pic>
      <p:pic>
        <p:nvPicPr>
          <p:cNvPr id="21" name="Graphic 20" descr="Truck with solid fill">
            <a:extLst>
              <a:ext uri="{FF2B5EF4-FFF2-40B4-BE49-F238E27FC236}">
                <a16:creationId xmlns:a16="http://schemas.microsoft.com/office/drawing/2014/main" id="{9742FF5F-8A55-F847-877D-1872C55CD9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25665" y="1632253"/>
            <a:ext cx="685800" cy="685800"/>
          </a:xfrm>
          <a:prstGeom prst="rect">
            <a:avLst/>
          </a:prstGeom>
        </p:spPr>
      </p:pic>
      <p:pic>
        <p:nvPicPr>
          <p:cNvPr id="22" name="Graphic 21" descr="Cruise ship with solid fill">
            <a:extLst>
              <a:ext uri="{FF2B5EF4-FFF2-40B4-BE49-F238E27FC236}">
                <a16:creationId xmlns:a16="http://schemas.microsoft.com/office/drawing/2014/main" id="{2261B39D-94E1-7047-B8AC-4AF8E453F3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927" y="1632253"/>
            <a:ext cx="685800" cy="685800"/>
          </a:xfrm>
          <a:prstGeom prst="rect">
            <a:avLst/>
          </a:prstGeom>
        </p:spPr>
      </p:pic>
      <p:pic>
        <p:nvPicPr>
          <p:cNvPr id="23" name="Graphic 22" descr="Airplane with solid fill">
            <a:extLst>
              <a:ext uri="{FF2B5EF4-FFF2-40B4-BE49-F238E27FC236}">
                <a16:creationId xmlns:a16="http://schemas.microsoft.com/office/drawing/2014/main" id="{BA55A465-A2DD-074C-9ABE-9981D1B47C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70796" y="1632253"/>
            <a:ext cx="685800" cy="685800"/>
          </a:xfrm>
          <a:prstGeom prst="rect">
            <a:avLst/>
          </a:prstGeom>
        </p:spPr>
      </p:pic>
      <p:pic>
        <p:nvPicPr>
          <p:cNvPr id="24" name="Graphic 23" descr="Forest scene with solid fill">
            <a:extLst>
              <a:ext uri="{FF2B5EF4-FFF2-40B4-BE49-F238E27FC236}">
                <a16:creationId xmlns:a16="http://schemas.microsoft.com/office/drawing/2014/main" id="{EB89AC25-F4D7-CB49-94C8-5218141737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70796" y="2576780"/>
            <a:ext cx="685800" cy="685800"/>
          </a:xfrm>
          <a:prstGeom prst="rect">
            <a:avLst/>
          </a:prstGeom>
        </p:spPr>
      </p:pic>
      <p:pic>
        <p:nvPicPr>
          <p:cNvPr id="25" name="Graphic 24" descr="Saw with solid fill">
            <a:extLst>
              <a:ext uri="{FF2B5EF4-FFF2-40B4-BE49-F238E27FC236}">
                <a16:creationId xmlns:a16="http://schemas.microsoft.com/office/drawing/2014/main" id="{FDEC67BD-EAAF-2341-B2C5-68997B410F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15927" y="2576780"/>
            <a:ext cx="685800" cy="685800"/>
          </a:xfrm>
          <a:prstGeom prst="rect">
            <a:avLst/>
          </a:prstGeom>
        </p:spPr>
      </p:pic>
      <p:pic>
        <p:nvPicPr>
          <p:cNvPr id="26" name="Graphic 25" descr="Oil Rig with solid fill">
            <a:extLst>
              <a:ext uri="{FF2B5EF4-FFF2-40B4-BE49-F238E27FC236}">
                <a16:creationId xmlns:a16="http://schemas.microsoft.com/office/drawing/2014/main" id="{F1F82E06-4A1E-F04D-A2CC-D50E67ECA5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90272" y="2576780"/>
            <a:ext cx="685800" cy="685800"/>
          </a:xfrm>
          <a:prstGeom prst="rect">
            <a:avLst/>
          </a:prstGeom>
        </p:spPr>
      </p:pic>
      <p:pic>
        <p:nvPicPr>
          <p:cNvPr id="27" name="Graphic 26" descr="Mining tools with solid fill">
            <a:extLst>
              <a:ext uri="{FF2B5EF4-FFF2-40B4-BE49-F238E27FC236}">
                <a16:creationId xmlns:a16="http://schemas.microsoft.com/office/drawing/2014/main" id="{BEB253C6-9729-5A48-8F0A-E7BD2DC0BF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00010" y="2576780"/>
            <a:ext cx="685800" cy="685800"/>
          </a:xfrm>
          <a:prstGeom prst="rect">
            <a:avLst/>
          </a:prstGeom>
        </p:spPr>
      </p:pic>
      <p:pic>
        <p:nvPicPr>
          <p:cNvPr id="28" name="Graphic 27" descr="Fuel with solid fill">
            <a:extLst>
              <a:ext uri="{FF2B5EF4-FFF2-40B4-BE49-F238E27FC236}">
                <a16:creationId xmlns:a16="http://schemas.microsoft.com/office/drawing/2014/main" id="{D721138F-18C8-0948-8E72-B090BEC4CE4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335403" y="2576780"/>
            <a:ext cx="685800" cy="685800"/>
          </a:xfrm>
          <a:prstGeom prst="rect">
            <a:avLst/>
          </a:prstGeom>
        </p:spPr>
      </p:pic>
      <p:pic>
        <p:nvPicPr>
          <p:cNvPr id="29" name="Graphic 28" descr="Power Plant with solid fill">
            <a:extLst>
              <a:ext uri="{FF2B5EF4-FFF2-40B4-BE49-F238E27FC236}">
                <a16:creationId xmlns:a16="http://schemas.microsoft.com/office/drawing/2014/main" id="{4852C9F0-C0C3-1C4B-86F9-8BB651CA03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45141" y="2576780"/>
            <a:ext cx="685800" cy="685800"/>
          </a:xfrm>
          <a:prstGeom prst="rect">
            <a:avLst/>
          </a:prstGeom>
        </p:spPr>
      </p:pic>
      <p:pic>
        <p:nvPicPr>
          <p:cNvPr id="30" name="Graphic 29" descr="Cherry Blossom with solid fill">
            <a:extLst>
              <a:ext uri="{FF2B5EF4-FFF2-40B4-BE49-F238E27FC236}">
                <a16:creationId xmlns:a16="http://schemas.microsoft.com/office/drawing/2014/main" id="{05404EE9-90AA-3044-8D90-680446A3C91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80534" y="2576780"/>
            <a:ext cx="685800" cy="685800"/>
          </a:xfrm>
          <a:prstGeom prst="rect">
            <a:avLst/>
          </a:prstGeom>
        </p:spPr>
      </p:pic>
      <p:pic>
        <p:nvPicPr>
          <p:cNvPr id="31" name="Graphic 30" descr="Shirt with solid fill">
            <a:extLst>
              <a:ext uri="{FF2B5EF4-FFF2-40B4-BE49-F238E27FC236}">
                <a16:creationId xmlns:a16="http://schemas.microsoft.com/office/drawing/2014/main" id="{05E81A7B-4B69-A94D-9EC7-3117C561B0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25665" y="2576780"/>
            <a:ext cx="685800" cy="685800"/>
          </a:xfrm>
          <a:prstGeom prst="rect">
            <a:avLst/>
          </a:prstGeom>
        </p:spPr>
      </p:pic>
      <p:pic>
        <p:nvPicPr>
          <p:cNvPr id="32" name="Graphic 31" descr="Factory with solid fill">
            <a:extLst>
              <a:ext uri="{FF2B5EF4-FFF2-40B4-BE49-F238E27FC236}">
                <a16:creationId xmlns:a16="http://schemas.microsoft.com/office/drawing/2014/main" id="{7DE2E0F5-8009-E04B-8742-C7D27CA2633F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061058" y="2576780"/>
            <a:ext cx="685800" cy="685800"/>
          </a:xfrm>
          <a:prstGeom prst="rect">
            <a:avLst/>
          </a:prstGeom>
        </p:spPr>
      </p:pic>
      <p:pic>
        <p:nvPicPr>
          <p:cNvPr id="33" name="Graphic 32" descr="Farm scene with solid fill">
            <a:extLst>
              <a:ext uri="{FF2B5EF4-FFF2-40B4-BE49-F238E27FC236}">
                <a16:creationId xmlns:a16="http://schemas.microsoft.com/office/drawing/2014/main" id="{6C61AFDD-3A29-4D45-BC2D-09B9AD31F95A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006190" y="2576780"/>
            <a:ext cx="685800" cy="685800"/>
          </a:xfrm>
          <a:prstGeom prst="rect">
            <a:avLst/>
          </a:prstGeom>
        </p:spPr>
      </p:pic>
      <p:pic>
        <p:nvPicPr>
          <p:cNvPr id="35" name="Graphic 34" descr="Head with gears with solid fill">
            <a:extLst>
              <a:ext uri="{FF2B5EF4-FFF2-40B4-BE49-F238E27FC236}">
                <a16:creationId xmlns:a16="http://schemas.microsoft.com/office/drawing/2014/main" id="{32D42172-5A01-9547-BB0C-EE4F99D6980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25665" y="3521307"/>
            <a:ext cx="685800" cy="685800"/>
          </a:xfrm>
          <a:prstGeom prst="rect">
            <a:avLst/>
          </a:prstGeom>
        </p:spPr>
      </p:pic>
      <p:pic>
        <p:nvPicPr>
          <p:cNvPr id="41" name="Graphic 40" descr="Help with solid fill">
            <a:extLst>
              <a:ext uri="{FF2B5EF4-FFF2-40B4-BE49-F238E27FC236}">
                <a16:creationId xmlns:a16="http://schemas.microsoft.com/office/drawing/2014/main" id="{FEBF1090-CCBE-DC40-9C7B-108FA61BF9C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442982" y="4479351"/>
            <a:ext cx="685800" cy="685800"/>
          </a:xfrm>
          <a:prstGeom prst="rect">
            <a:avLst/>
          </a:prstGeom>
        </p:spPr>
      </p:pic>
      <p:pic>
        <p:nvPicPr>
          <p:cNvPr id="43" name="Graphic 42" descr="Information with solid fill">
            <a:extLst>
              <a:ext uri="{FF2B5EF4-FFF2-40B4-BE49-F238E27FC236}">
                <a16:creationId xmlns:a16="http://schemas.microsoft.com/office/drawing/2014/main" id="{369E43EF-34AA-D041-85A2-6F150C99E8F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388545" y="4479351"/>
            <a:ext cx="685800" cy="685800"/>
          </a:xfrm>
          <a:prstGeom prst="rect">
            <a:avLst/>
          </a:prstGeom>
        </p:spPr>
      </p:pic>
      <p:pic>
        <p:nvPicPr>
          <p:cNvPr id="45" name="Graphic 44" descr="Exit with solid fill">
            <a:extLst>
              <a:ext uri="{FF2B5EF4-FFF2-40B4-BE49-F238E27FC236}">
                <a16:creationId xmlns:a16="http://schemas.microsoft.com/office/drawing/2014/main" id="{9210B9EA-76F8-E048-ADF5-71631CA5631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497419" y="4479351"/>
            <a:ext cx="685800" cy="685800"/>
          </a:xfrm>
          <a:prstGeom prst="rect">
            <a:avLst/>
          </a:prstGeom>
        </p:spPr>
      </p:pic>
      <p:pic>
        <p:nvPicPr>
          <p:cNvPr id="47" name="Graphic 46" descr="Add with solid fill">
            <a:extLst>
              <a:ext uri="{FF2B5EF4-FFF2-40B4-BE49-F238E27FC236}">
                <a16:creationId xmlns:a16="http://schemas.microsoft.com/office/drawing/2014/main" id="{F7B09764-E7E8-3640-8AA8-1679616097C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334108" y="4479351"/>
            <a:ext cx="685800" cy="685800"/>
          </a:xfrm>
          <a:prstGeom prst="rect">
            <a:avLst/>
          </a:prstGeom>
        </p:spPr>
      </p:pic>
      <p:pic>
        <p:nvPicPr>
          <p:cNvPr id="49" name="Graphic 48" descr="Eraser with solid fill">
            <a:extLst>
              <a:ext uri="{FF2B5EF4-FFF2-40B4-BE49-F238E27FC236}">
                <a16:creationId xmlns:a16="http://schemas.microsoft.com/office/drawing/2014/main" id="{E355EA6F-B995-6A4E-A63A-46463AB6F0C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279671" y="4479351"/>
            <a:ext cx="685800" cy="685800"/>
          </a:xfrm>
          <a:prstGeom prst="rect">
            <a:avLst/>
          </a:prstGeom>
        </p:spPr>
      </p:pic>
      <p:pic>
        <p:nvPicPr>
          <p:cNvPr id="51" name="Graphic 50" descr="Download from cloud with solid fill">
            <a:extLst>
              <a:ext uri="{FF2B5EF4-FFF2-40B4-BE49-F238E27FC236}">
                <a16:creationId xmlns:a16="http://schemas.microsoft.com/office/drawing/2014/main" id="{B60FE00A-A6C1-394E-855E-4E459B7E60D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225234" y="4479351"/>
            <a:ext cx="685800" cy="685800"/>
          </a:xfrm>
          <a:prstGeom prst="rect">
            <a:avLst/>
          </a:prstGeom>
        </p:spPr>
      </p:pic>
      <p:pic>
        <p:nvPicPr>
          <p:cNvPr id="53" name="Graphic 52" descr="Plugged Unplugged with solid fill">
            <a:extLst>
              <a:ext uri="{FF2B5EF4-FFF2-40B4-BE49-F238E27FC236}">
                <a16:creationId xmlns:a16="http://schemas.microsoft.com/office/drawing/2014/main" id="{1C39F8C0-E7CD-5A4F-A83C-C9B8B097418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170796" y="4479351"/>
            <a:ext cx="685800" cy="68580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9BF05483-59F2-EA47-84AE-8F8D73CD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ICONS</a:t>
            </a:r>
          </a:p>
        </p:txBody>
      </p:sp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34B92EEA-088D-C542-B421-03EA496C86D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279671" y="3517446"/>
            <a:ext cx="685800" cy="685800"/>
          </a:xfrm>
          <a:prstGeom prst="rect">
            <a:avLst/>
          </a:prstGeom>
        </p:spPr>
      </p:pic>
      <p:pic>
        <p:nvPicPr>
          <p:cNvPr id="9" name="Graphic 8" descr="Settings with solid fill">
            <a:extLst>
              <a:ext uri="{FF2B5EF4-FFF2-40B4-BE49-F238E27FC236}">
                <a16:creationId xmlns:a16="http://schemas.microsoft.com/office/drawing/2014/main" id="{A6C8038A-EDDC-1040-AA0B-3368485FA2ED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115927" y="4479351"/>
            <a:ext cx="685800" cy="685800"/>
          </a:xfrm>
          <a:prstGeom prst="rect">
            <a:avLst/>
          </a:prstGeom>
        </p:spPr>
      </p:pic>
      <p:pic>
        <p:nvPicPr>
          <p:cNvPr id="12" name="Graphic 11" descr="Disk with solid fill">
            <a:extLst>
              <a:ext uri="{FF2B5EF4-FFF2-40B4-BE49-F238E27FC236}">
                <a16:creationId xmlns:a16="http://schemas.microsoft.com/office/drawing/2014/main" id="{0E14525A-87F8-2147-93AD-B976F91B9E1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497419" y="5437395"/>
            <a:ext cx="685800" cy="685800"/>
          </a:xfrm>
          <a:prstGeom prst="rect">
            <a:avLst/>
          </a:prstGeom>
        </p:spPr>
      </p:pic>
      <p:pic>
        <p:nvPicPr>
          <p:cNvPr id="15" name="Graphic 14" descr="Garbage with solid fill">
            <a:extLst>
              <a:ext uri="{FF2B5EF4-FFF2-40B4-BE49-F238E27FC236}">
                <a16:creationId xmlns:a16="http://schemas.microsoft.com/office/drawing/2014/main" id="{E6B4287A-8B12-B841-922B-9D2901566C0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453395" y="5437395"/>
            <a:ext cx="685800" cy="68580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A7AF5B1D-84D8-3843-AE21-902B6E838A9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3388545" y="5423878"/>
            <a:ext cx="685800" cy="685800"/>
          </a:xfrm>
          <a:prstGeom prst="rect">
            <a:avLst/>
          </a:prstGeom>
        </p:spPr>
      </p:pic>
      <p:pic>
        <p:nvPicPr>
          <p:cNvPr id="38" name="Graphic 37" descr="Hourglass Finished with solid fill">
            <a:extLst>
              <a:ext uri="{FF2B5EF4-FFF2-40B4-BE49-F238E27FC236}">
                <a16:creationId xmlns:a16="http://schemas.microsoft.com/office/drawing/2014/main" id="{62228D2E-C49A-2E48-9402-7C711803E2F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rcRect/>
          <a:stretch/>
        </p:blipFill>
        <p:spPr>
          <a:xfrm>
            <a:off x="4323695" y="5437395"/>
            <a:ext cx="685800" cy="685800"/>
          </a:xfrm>
          <a:prstGeom prst="rect">
            <a:avLst/>
          </a:prstGeom>
        </p:spPr>
      </p:pic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BD89EB74-E64E-764F-A0F3-A96A1D4B53D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/>
          <a:stretch/>
        </p:blipFill>
        <p:spPr>
          <a:xfrm>
            <a:off x="7170796" y="3517446"/>
            <a:ext cx="685800" cy="685800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073B1765-9B98-1B45-875D-AE653BC3BFF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5753100" y="5437395"/>
            <a:ext cx="68580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A5D19B-BD9F-7041-957E-5A6431B5C0CD}"/>
              </a:ext>
            </a:extLst>
          </p:cNvPr>
          <p:cNvSpPr txBox="1"/>
          <p:nvPr/>
        </p:nvSpPr>
        <p:spPr>
          <a:xfrm>
            <a:off x="6703285" y="546869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✓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55DDD9-6A05-D848-9EB0-BDE6B0218BB0}"/>
              </a:ext>
            </a:extLst>
          </p:cNvPr>
          <p:cNvSpPr txBox="1"/>
          <p:nvPr/>
        </p:nvSpPr>
        <p:spPr>
          <a:xfrm>
            <a:off x="7400912" y="5473079"/>
            <a:ext cx="633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197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/>
        </p:nvGraphicFramePr>
        <p:xfrm>
          <a:off x="1339060" y="1738630"/>
          <a:ext cx="4381652" cy="308483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 grows if needs are being met, otherwise it declines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2) Prices the city will pay for food and goods is based on scarcity and demand.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94" y="1807845"/>
            <a:ext cx="685800" cy="685800"/>
          </a:xfrm>
          <a:prstGeom prst="rect">
            <a:avLst/>
          </a:prstGeom>
        </p:spPr>
      </p:pic>
      <p:graphicFrame>
        <p:nvGraphicFramePr>
          <p:cNvPr id="72" name="Table 7">
            <a:extLst>
              <a:ext uri="{FF2B5EF4-FFF2-40B4-BE49-F238E27FC236}">
                <a16:creationId xmlns:a16="http://schemas.microsoft.com/office/drawing/2014/main" id="{662FE7BB-5B48-624A-BFF0-D98BFBEE483D}"/>
              </a:ext>
            </a:extLst>
          </p:cNvPr>
          <p:cNvGraphicFramePr>
            <a:graphicFrameLocks noGrp="1"/>
          </p:cNvGraphicFramePr>
          <p:nvPr/>
        </p:nvGraphicFramePr>
        <p:xfrm>
          <a:off x="6219729" y="1978660"/>
          <a:ext cx="4530877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Does not produce or consume resources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Storage fees applied at time of deposit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Holds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58" name="Graphic 57" descr="Warehouse with solid fill">
            <a:extLst>
              <a:ext uri="{FF2B5EF4-FFF2-40B4-BE49-F238E27FC236}">
                <a16:creationId xmlns:a16="http://schemas.microsoft.com/office/drawing/2014/main" id="{04479B03-8D95-E44A-A1AD-43339B39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710" y="20478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AD95C8-67EB-C345-B23A-60A15744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165"/>
              </p:ext>
            </p:extLst>
          </p:nvPr>
        </p:nvGraphicFramePr>
        <p:xfrm>
          <a:off x="6374166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DC7CBD-5CC2-8344-A716-073BEACC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6739"/>
              </p:ext>
            </p:extLst>
          </p:nvPr>
        </p:nvGraphicFramePr>
        <p:xfrm>
          <a:off x="3969294" y="3782705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FD9D4-5465-0046-8A09-98971253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57753"/>
              </p:ext>
            </p:extLst>
          </p:nvPr>
        </p:nvGraphicFramePr>
        <p:xfrm>
          <a:off x="1290102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3" name="Graphic 12" descr="Fuel with solid fill">
            <a:extLst>
              <a:ext uri="{FF2B5EF4-FFF2-40B4-BE49-F238E27FC236}">
                <a16:creationId xmlns:a16="http://schemas.microsoft.com/office/drawing/2014/main" id="{9B81CF31-B8E0-D244-A4F4-C6F8288E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676" y="813425"/>
            <a:ext cx="685800" cy="685800"/>
          </a:xfrm>
          <a:prstGeom prst="rect">
            <a:avLst/>
          </a:prstGeom>
        </p:spPr>
      </p:pic>
      <p:pic>
        <p:nvPicPr>
          <p:cNvPr id="50" name="Graphic 49" descr="Take Off with solid fill">
            <a:extLst>
              <a:ext uri="{FF2B5EF4-FFF2-40B4-BE49-F238E27FC236}">
                <a16:creationId xmlns:a16="http://schemas.microsoft.com/office/drawing/2014/main" id="{F04EFD69-413E-2146-979B-F294F2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193" y="813425"/>
            <a:ext cx="685800" cy="685800"/>
          </a:xfrm>
          <a:prstGeom prst="rect">
            <a:avLst/>
          </a:prstGeom>
        </p:spPr>
      </p:pic>
      <p:pic>
        <p:nvPicPr>
          <p:cNvPr id="66" name="Graphic 65" descr="Crane with solid fill">
            <a:extLst>
              <a:ext uri="{FF2B5EF4-FFF2-40B4-BE49-F238E27FC236}">
                <a16:creationId xmlns:a16="http://schemas.microsoft.com/office/drawing/2014/main" id="{9E6E516C-D4F1-084F-8B11-31DE877A9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868" y="386144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F408746E-B14C-4043-8EC1-553DFFBF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35723"/>
              </p:ext>
            </p:extLst>
          </p:nvPr>
        </p:nvGraphicFramePr>
        <p:xfrm>
          <a:off x="1826051" y="1732441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Cotton, 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BDC7C117-C320-0E46-91A1-417746BFD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74336"/>
              </p:ext>
            </p:extLst>
          </p:nvPr>
        </p:nvGraphicFramePr>
        <p:xfrm>
          <a:off x="4721382" y="1732441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1CCDFBF7-33B4-D14A-AA53-EE86C669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92786"/>
              </p:ext>
            </p:extLst>
          </p:nvPr>
        </p:nvGraphicFramePr>
        <p:xfrm>
          <a:off x="7573737" y="1722281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Crude, 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62" name="Graphic 61" descr="Truck with solid fill">
            <a:extLst>
              <a:ext uri="{FF2B5EF4-FFF2-40B4-BE49-F238E27FC236}">
                <a16:creationId xmlns:a16="http://schemas.microsoft.com/office/drawing/2014/main" id="{42932687-BAFC-A949-A9C4-10E20F8B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466" y="1799751"/>
            <a:ext cx="685800" cy="685800"/>
          </a:xfrm>
          <a:prstGeom prst="rect">
            <a:avLst/>
          </a:prstGeom>
        </p:spPr>
      </p:pic>
      <p:pic>
        <p:nvPicPr>
          <p:cNvPr id="64" name="Graphic 63" descr="Cruise ship with solid fill">
            <a:extLst>
              <a:ext uri="{FF2B5EF4-FFF2-40B4-BE49-F238E27FC236}">
                <a16:creationId xmlns:a16="http://schemas.microsoft.com/office/drawing/2014/main" id="{357EBC3F-C8A8-2A47-A78E-A5F4C114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1193" y="1793401"/>
            <a:ext cx="685800" cy="685800"/>
          </a:xfrm>
          <a:prstGeom prst="rect">
            <a:avLst/>
          </a:prstGeom>
        </p:spPr>
      </p:pic>
      <p:pic>
        <p:nvPicPr>
          <p:cNvPr id="68" name="Graphic 67" descr="Airplane with solid fill">
            <a:extLst>
              <a:ext uri="{FF2B5EF4-FFF2-40B4-BE49-F238E27FC236}">
                <a16:creationId xmlns:a16="http://schemas.microsoft.com/office/drawing/2014/main" id="{0FC2A63A-381B-714E-9095-52F6465B3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653" y="181372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557ED291-B78D-0442-AAAD-4F55A59F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1"/>
              </p:ext>
            </p:extLst>
          </p:nvPr>
        </p:nvGraphicFramePr>
        <p:xfrm>
          <a:off x="6301529" y="3639820"/>
          <a:ext cx="256716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5991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4117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45" name="Table 7">
            <a:extLst>
              <a:ext uri="{FF2B5EF4-FFF2-40B4-BE49-F238E27FC236}">
                <a16:creationId xmlns:a16="http://schemas.microsoft.com/office/drawing/2014/main" id="{439F825F-DBCF-EA4B-8DD8-536C1877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78515"/>
              </p:ext>
            </p:extLst>
          </p:nvPr>
        </p:nvGraphicFramePr>
        <p:xfrm>
          <a:off x="9188540" y="3644900"/>
          <a:ext cx="256716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987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729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6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4" name="Graphic 53" descr="Forest scene with solid fill">
            <a:extLst>
              <a:ext uri="{FF2B5EF4-FFF2-40B4-BE49-F238E27FC236}">
                <a16:creationId xmlns:a16="http://schemas.microsoft.com/office/drawing/2014/main" id="{37BC6E47-5F30-A040-9D76-E5541B00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4249" y="3731260"/>
            <a:ext cx="685800" cy="685800"/>
          </a:xfrm>
          <a:prstGeom prst="rect">
            <a:avLst/>
          </a:prstGeom>
        </p:spPr>
      </p:pic>
      <p:pic>
        <p:nvPicPr>
          <p:cNvPr id="56" name="Graphic 55" descr="Saw with solid fill">
            <a:extLst>
              <a:ext uri="{FF2B5EF4-FFF2-40B4-BE49-F238E27FC236}">
                <a16:creationId xmlns:a16="http://schemas.microsoft.com/office/drawing/2014/main" id="{A0E59E0A-4797-DD43-9CF1-D2D337E3C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164" y="3736340"/>
            <a:ext cx="685800" cy="685800"/>
          </a:xfrm>
          <a:prstGeom prst="rect">
            <a:avLst/>
          </a:prstGeom>
        </p:spPr>
      </p:pic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D9A07FA-CBEF-C14A-B618-AD17A9B5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13862"/>
              </p:ext>
            </p:extLst>
          </p:nvPr>
        </p:nvGraphicFramePr>
        <p:xfrm>
          <a:off x="6300216" y="576072"/>
          <a:ext cx="2570971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6587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705097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Well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3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9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6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19" name="Graphic 18" descr="Oil Rig with solid fill">
            <a:extLst>
              <a:ext uri="{FF2B5EF4-FFF2-40B4-BE49-F238E27FC236}">
                <a16:creationId xmlns:a16="http://schemas.microsoft.com/office/drawing/2014/main" id="{5133118A-D9E1-4F45-8029-E088B565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2195" y="683260"/>
            <a:ext cx="685800" cy="685800"/>
          </a:xfrm>
          <a:prstGeom prst="rect">
            <a:avLst/>
          </a:prstGeom>
        </p:spPr>
      </p:pic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DFA20516-7363-B84D-85B3-A2F9042D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84619"/>
              </p:ext>
            </p:extLst>
          </p:nvPr>
        </p:nvGraphicFramePr>
        <p:xfrm>
          <a:off x="9188540" y="5760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ADD713A-6D5C-994C-99EE-B1F4D677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67702"/>
              </p:ext>
            </p:extLst>
          </p:nvPr>
        </p:nvGraphicFramePr>
        <p:xfrm>
          <a:off x="512064" y="576072"/>
          <a:ext cx="2577008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639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79151FAE-899E-1F41-9ED7-B44CEA239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13605"/>
              </p:ext>
            </p:extLst>
          </p:nvPr>
        </p:nvGraphicFramePr>
        <p:xfrm>
          <a:off x="3410712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3" name="Graphic 22" descr="Mining tools with solid fill">
            <a:extLst>
              <a:ext uri="{FF2B5EF4-FFF2-40B4-BE49-F238E27FC236}">
                <a16:creationId xmlns:a16="http://schemas.microsoft.com/office/drawing/2014/main" id="{CACA9E4B-5223-DE4C-BC25-F482ED5B0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096" y="681990"/>
            <a:ext cx="685800" cy="685800"/>
          </a:xfrm>
          <a:prstGeom prst="rect">
            <a:avLst/>
          </a:prstGeom>
        </p:spPr>
      </p:pic>
      <p:pic>
        <p:nvPicPr>
          <p:cNvPr id="24" name="Graphic 23" descr="Fuel with solid fill">
            <a:extLst>
              <a:ext uri="{FF2B5EF4-FFF2-40B4-BE49-F238E27FC236}">
                <a16:creationId xmlns:a16="http://schemas.microsoft.com/office/drawing/2014/main" id="{1B6D3453-F824-DF44-BA5A-7990108B3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531" y="681990"/>
            <a:ext cx="685800" cy="685800"/>
          </a:xfrm>
          <a:prstGeom prst="rect">
            <a:avLst/>
          </a:prstGeom>
        </p:spPr>
      </p:pic>
      <p:pic>
        <p:nvPicPr>
          <p:cNvPr id="25" name="Graphic 24" descr="Power Plant with solid fill">
            <a:extLst>
              <a:ext uri="{FF2B5EF4-FFF2-40B4-BE49-F238E27FC236}">
                <a16:creationId xmlns:a16="http://schemas.microsoft.com/office/drawing/2014/main" id="{9C144023-DF08-924B-8D85-08C19FB1C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680" y="678180"/>
            <a:ext cx="685800" cy="685800"/>
          </a:xfrm>
          <a:prstGeom prst="rect">
            <a:avLst/>
          </a:prstGeom>
        </p:spPr>
      </p:pic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F512F104-3857-F84D-BF4A-6809A9AA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26860"/>
              </p:ext>
            </p:extLst>
          </p:nvPr>
        </p:nvGraphicFramePr>
        <p:xfrm>
          <a:off x="515456" y="3639820"/>
          <a:ext cx="257361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37348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626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35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2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E8A72969-2DFE-6D48-9607-E125846A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46545"/>
              </p:ext>
            </p:extLst>
          </p:nvPr>
        </p:nvGraphicFramePr>
        <p:xfrm>
          <a:off x="3410712" y="3639820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029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7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8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8" name="Graphic 27" descr="Cherry Blossom with solid fill">
            <a:extLst>
              <a:ext uri="{FF2B5EF4-FFF2-40B4-BE49-F238E27FC236}">
                <a16:creationId xmlns:a16="http://schemas.microsoft.com/office/drawing/2014/main" id="{2EA2BE3B-21FC-3C44-8470-CCD3BA2A5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045" y="3769868"/>
            <a:ext cx="685800" cy="685800"/>
          </a:xfrm>
          <a:prstGeom prst="rect">
            <a:avLst/>
          </a:prstGeom>
        </p:spPr>
      </p:pic>
      <p:pic>
        <p:nvPicPr>
          <p:cNvPr id="29" name="Graphic 28" descr="Shirt with solid fill">
            <a:extLst>
              <a:ext uri="{FF2B5EF4-FFF2-40B4-BE49-F238E27FC236}">
                <a16:creationId xmlns:a16="http://schemas.microsoft.com/office/drawing/2014/main" id="{EF374D59-6FD9-CC4C-ADDA-112A044C7F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1658" y="376986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55374"/>
              </p:ext>
            </p:extLst>
          </p:nvPr>
        </p:nvGraphicFramePr>
        <p:xfrm>
          <a:off x="3102864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19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49" name="Graphic 48" descr="Factory with solid fill">
            <a:extLst>
              <a:ext uri="{FF2B5EF4-FFF2-40B4-BE49-F238E27FC236}">
                <a16:creationId xmlns:a16="http://schemas.microsoft.com/office/drawing/2014/main" id="{608DF724-B201-BC4D-AD61-7A6D229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473" y="2044232"/>
            <a:ext cx="760668" cy="685800"/>
          </a:xfrm>
          <a:prstGeom prst="rect">
            <a:avLst/>
          </a:prstGeom>
        </p:spPr>
      </p:pic>
      <p:graphicFrame>
        <p:nvGraphicFramePr>
          <p:cNvPr id="50" name="Table 7">
            <a:extLst>
              <a:ext uri="{FF2B5EF4-FFF2-40B4-BE49-F238E27FC236}">
                <a16:creationId xmlns:a16="http://schemas.microsoft.com/office/drawing/2014/main" id="{475B6EA9-39A7-EC42-8378-51369B38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87119"/>
              </p:ext>
            </p:extLst>
          </p:nvPr>
        </p:nvGraphicFramePr>
        <p:xfrm>
          <a:off x="6001512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1" name="Graphic 50" descr="Farm scene with solid fill">
            <a:extLst>
              <a:ext uri="{FF2B5EF4-FFF2-40B4-BE49-F238E27FC236}">
                <a16:creationId xmlns:a16="http://schemas.microsoft.com/office/drawing/2014/main" id="{FB5EACDC-0F24-A543-A047-E4A1875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79" y="2044232"/>
            <a:ext cx="7606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11564</TotalTime>
  <Words>268</Words>
  <Application>Microsoft Macintosh PowerPoint</Application>
  <PresentationFormat>Widescreen</PresentationFormat>
  <Paragraphs>177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3270-MEDIUM</vt:lpstr>
      <vt:lpstr>Arial</vt:lpstr>
      <vt:lpstr>C64 Pro</vt:lpstr>
      <vt:lpstr>Liberation Sans</vt:lpstr>
      <vt:lpstr>Office Theme</vt:lpstr>
      <vt:lpstr>PowerPoint Presentation</vt:lpstr>
      <vt:lpstr>ICONS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52</cp:revision>
  <dcterms:created xsi:type="dcterms:W3CDTF">2021-02-22T22:52:35Z</dcterms:created>
  <dcterms:modified xsi:type="dcterms:W3CDTF">2021-03-11T17:23:23Z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