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2604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90260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1422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571" y="4245005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11562</TotalTime>
  <Words>215</Words>
  <Application>Microsoft Macintosh PowerPoint</Application>
  <PresentationFormat>Widescreen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3270-MEDIUM</vt:lpstr>
      <vt:lpstr>Arial</vt:lpstr>
      <vt:lpstr>Liberation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51</cp:revision>
  <dcterms:created xsi:type="dcterms:W3CDTF">2021-02-22T22:52:35Z</dcterms:created>
  <dcterms:modified xsi:type="dcterms:W3CDTF">2021-03-11T17:20:56Z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