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1" r:id="rId6"/>
    <p:sldId id="257" r:id="rId7"/>
    <p:sldId id="265" r:id="rId8"/>
    <p:sldId id="267" r:id="rId9"/>
    <p:sldId id="268" r:id="rId10"/>
    <p:sldId id="258" r:id="rId11"/>
    <p:sldId id="270" r:id="rId12"/>
    <p:sldId id="266" r:id="rId13"/>
    <p:sldId id="261" r:id="rId14"/>
    <p:sldId id="26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66" Type="http://schemas.openxmlformats.org/officeDocument/2006/relationships/image" Target="../media/image72.png"/><Relationship Id="rId74" Type="http://schemas.openxmlformats.org/officeDocument/2006/relationships/image" Target="../media/image80.png"/><Relationship Id="rId5" Type="http://schemas.openxmlformats.org/officeDocument/2006/relationships/image" Target="../media/image11.svg"/><Relationship Id="rId61" Type="http://schemas.openxmlformats.org/officeDocument/2006/relationships/image" Target="../media/image67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56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3" Type="http://schemas.openxmlformats.org/officeDocument/2006/relationships/image" Target="../media/image9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svg"/><Relationship Id="rId67" Type="http://schemas.openxmlformats.org/officeDocument/2006/relationships/image" Target="../media/image73.sv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svg"/><Relationship Id="rId57" Type="http://schemas.openxmlformats.org/officeDocument/2006/relationships/image" Target="../media/image6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7" Type="http://schemas.openxmlformats.org/officeDocument/2006/relationships/image" Target="../media/image95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6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433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614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06997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62190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09020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10709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6878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95182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8432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8177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94610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84486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003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0D55-8E02-3E45-8010-9D509422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→←↑↓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E442-8907-2C40-A740-62BF3EE6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00835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28435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1422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571" y="4245005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32995D4-2B1F-DC4B-9CED-D2E6A689D4AA}"/>
              </a:ext>
            </a:extLst>
          </p:cNvPr>
          <p:cNvSpPr/>
          <p:nvPr/>
        </p:nvSpPr>
        <p:spPr>
          <a:xfrm>
            <a:off x="838200" y="2235680"/>
            <a:ext cx="6701883" cy="3311913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3B5F1C-7490-D948-BF77-0511C3D08BBA}"/>
              </a:ext>
            </a:extLst>
          </p:cNvPr>
          <p:cNvSpPr/>
          <p:nvPr/>
        </p:nvSpPr>
        <p:spPr>
          <a:xfrm>
            <a:off x="5833686" y="2484434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A23F1343-E2C0-1C4A-82FB-31870CE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154" y="2592064"/>
            <a:ext cx="188938" cy="188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DD64B7-C6D8-D744-9959-74466B5E6396}"/>
              </a:ext>
            </a:extLst>
          </p:cNvPr>
          <p:cNvSpPr/>
          <p:nvPr/>
        </p:nvSpPr>
        <p:spPr>
          <a:xfrm>
            <a:off x="6171092" y="2550893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55BF-C2BC-3E47-9FA2-954F164045B8}"/>
              </a:ext>
            </a:extLst>
          </p:cNvPr>
          <p:cNvSpPr txBox="1"/>
          <p:nvPr/>
        </p:nvSpPr>
        <p:spPr>
          <a:xfrm>
            <a:off x="3782551" y="245924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CFE5C-F51C-C946-81C2-CF5ACFAE75B9}"/>
              </a:ext>
            </a:extLst>
          </p:cNvPr>
          <p:cNvSpPr txBox="1"/>
          <p:nvPr/>
        </p:nvSpPr>
        <p:spPr>
          <a:xfrm>
            <a:off x="457200" y="3269783"/>
            <a:ext cx="48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HIGHLIGHTED / SELECTED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FAAD0-9596-BE4E-8676-5D87DFF7D4FD}"/>
              </a:ext>
            </a:extLst>
          </p:cNvPr>
          <p:cNvSpPr txBox="1"/>
          <p:nvPr/>
        </p:nvSpPr>
        <p:spPr>
          <a:xfrm>
            <a:off x="3577827" y="408032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PRESSED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D358-B919-7F42-AA56-68D49767E819}"/>
              </a:ext>
            </a:extLst>
          </p:cNvPr>
          <p:cNvSpPr txBox="1"/>
          <p:nvPr/>
        </p:nvSpPr>
        <p:spPr>
          <a:xfrm>
            <a:off x="3526531" y="489086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DISABLED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1A5AB4-C393-1340-A3C9-7A9D6076617D}"/>
              </a:ext>
            </a:extLst>
          </p:cNvPr>
          <p:cNvSpPr/>
          <p:nvPr/>
        </p:nvSpPr>
        <p:spPr>
          <a:xfrm>
            <a:off x="5833686" y="4105592"/>
            <a:ext cx="1364284" cy="411276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1" name="Graphic 50" descr="Tools with solid fill">
            <a:extLst>
              <a:ext uri="{FF2B5EF4-FFF2-40B4-BE49-F238E27FC236}">
                <a16:creationId xmlns:a16="http://schemas.microsoft.com/office/drawing/2014/main" id="{094BD84A-5FB7-AB43-A165-6FC2856B3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4213222"/>
            <a:ext cx="188938" cy="18893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17D9475-040C-004F-83C1-CD3CCC78580F}"/>
              </a:ext>
            </a:extLst>
          </p:cNvPr>
          <p:cNvSpPr/>
          <p:nvPr/>
        </p:nvSpPr>
        <p:spPr>
          <a:xfrm>
            <a:off x="6171092" y="417205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60E0E0-2003-AA43-8851-61FACD32E894}"/>
              </a:ext>
            </a:extLst>
          </p:cNvPr>
          <p:cNvSpPr/>
          <p:nvPr/>
        </p:nvSpPr>
        <p:spPr>
          <a:xfrm>
            <a:off x="5833686" y="3295013"/>
            <a:ext cx="1364284" cy="411276"/>
          </a:xfrm>
          <a:prstGeom prst="rect">
            <a:avLst/>
          </a:prstGeom>
          <a:solidFill>
            <a:srgbClr val="44546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9" name="Graphic 58" descr="Tools with solid fill">
            <a:extLst>
              <a:ext uri="{FF2B5EF4-FFF2-40B4-BE49-F238E27FC236}">
                <a16:creationId xmlns:a16="http://schemas.microsoft.com/office/drawing/2014/main" id="{CBF3842B-C693-3F4D-8554-714A75A01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3402643"/>
            <a:ext cx="188938" cy="18893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33144D2-4FB3-F742-9082-73A6CFC6830F}"/>
              </a:ext>
            </a:extLst>
          </p:cNvPr>
          <p:cNvSpPr/>
          <p:nvPr/>
        </p:nvSpPr>
        <p:spPr>
          <a:xfrm>
            <a:off x="6171092" y="3361472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2A2A6-B909-844A-933C-75281C3DC5D4}"/>
              </a:ext>
            </a:extLst>
          </p:cNvPr>
          <p:cNvSpPr/>
          <p:nvPr/>
        </p:nvSpPr>
        <p:spPr>
          <a:xfrm>
            <a:off x="5833686" y="4916172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65" name="Graphic 64" descr="Tools with solid fill">
            <a:extLst>
              <a:ext uri="{FF2B5EF4-FFF2-40B4-BE49-F238E27FC236}">
                <a16:creationId xmlns:a16="http://schemas.microsoft.com/office/drawing/2014/main" id="{79FCE624-FCE4-6143-AF99-B5FF89F47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154" y="5023802"/>
            <a:ext cx="188938" cy="1889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F548DEE-7E5B-CE43-833B-07FCAAC205F7}"/>
              </a:ext>
            </a:extLst>
          </p:cNvPr>
          <p:cNvSpPr/>
          <p:nvPr/>
        </p:nvSpPr>
        <p:spPr>
          <a:xfrm>
            <a:off x="6171092" y="498263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 BAR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556AC-3115-6F41-930D-FA11B5B2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57" y="6057900"/>
            <a:ext cx="8470900" cy="8001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30876-28CC-8D41-BDBC-9F4CBAAEF753}"/>
              </a:ext>
            </a:extLst>
          </p:cNvPr>
          <p:cNvCxnSpPr>
            <a:cxnSpLocks/>
          </p:cNvCxnSpPr>
          <p:nvPr/>
        </p:nvCxnSpPr>
        <p:spPr>
          <a:xfrm>
            <a:off x="9400477" y="62572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C4A9EA-032E-914B-B160-91444D8C63AF}"/>
              </a:ext>
            </a:extLst>
          </p:cNvPr>
          <p:cNvCxnSpPr>
            <a:cxnSpLocks/>
          </p:cNvCxnSpPr>
          <p:nvPr/>
        </p:nvCxnSpPr>
        <p:spPr>
          <a:xfrm rot="5400000">
            <a:off x="9552877" y="64096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3106"/>
              </p:ext>
            </p:extLst>
          </p:nvPr>
        </p:nvGraphicFramePr>
        <p:xfrm>
          <a:off x="3984812" y="1690688"/>
          <a:ext cx="4624754" cy="409477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527539">
                  <a:extLst>
                    <a:ext uri="{9D8B030D-6E8A-4147-A177-3AD203B41FA5}">
                      <a16:colId xmlns:a16="http://schemas.microsoft.com/office/drawing/2014/main" val="3349223410"/>
                    </a:ext>
                  </a:extLst>
                </a:gridCol>
                <a:gridCol w="3247292">
                  <a:extLst>
                    <a:ext uri="{9D8B030D-6E8A-4147-A177-3AD203B41FA5}">
                      <a16:colId xmlns:a16="http://schemas.microsoft.com/office/drawing/2014/main" val="4198837559"/>
                    </a:ext>
                  </a:extLst>
                </a:gridCol>
              </a:tblGrid>
              <a:tr h="711493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  <a:endParaRPr lang="en-US" dirty="0">
                        <a:solidFill>
                          <a:srgbClr val="CCCCCC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CONSUMES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698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 GROWS IF NEEDS ARE BEING MET, OTHERWISE IT DECLINES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898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17285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979" y="1690688"/>
            <a:ext cx="685800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171ED-5A5C-8540-8B10-74509EE1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INFO CARD: CITY</a:t>
            </a:r>
          </a:p>
        </p:txBody>
      </p:sp>
    </p:spTree>
    <p:extLst>
      <p:ext uri="{BB962C8B-B14F-4D97-AF65-F5344CB8AC3E}">
        <p14:creationId xmlns:p14="http://schemas.microsoft.com/office/powerpoint/2010/main" val="154553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06892"/>
              </p:ext>
            </p:extLst>
          </p:nvPr>
        </p:nvGraphicFramePr>
        <p:xfrm>
          <a:off x="3256157" y="1690688"/>
          <a:ext cx="6460702" cy="5541959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88195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45787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CONNECTIONS</a:t>
                      </a:r>
                      <a:endParaRPr lang="en-US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 NAME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OFFICIAL - LKG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AGENT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https://lastknowngood.knowledge.maana.io:8443/service/maana-sim-logistics-ai-agent-v3/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API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https://lastknowngood.knowledge.maana.io:8443/service/maana-sim-logistics-api-v3/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6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DOMAIN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keycloakdev.knowledge.maana.io:8443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0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SECRET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XXXX-XXXX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8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IDENTIFIER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maanaLastKnownGood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87380"/>
                  </a:ext>
                </a:extLst>
              </a:tr>
              <a:tr h="705055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SAVED CONNECTIONS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00049"/>
                  </a:ext>
                </a:extLst>
              </a:tr>
              <a:tr h="1941304">
                <a:tc gridSpan="2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35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D7B1A1-8803-DA46-A405-5F6F6D22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DIALOG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3EC9D-8823-1542-8C27-DD6D4AAF0718}"/>
              </a:ext>
            </a:extLst>
          </p:cNvPr>
          <p:cNvSpPr/>
          <p:nvPr/>
        </p:nvSpPr>
        <p:spPr>
          <a:xfrm>
            <a:off x="8116268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C28D6D52-1318-434D-B371-B67DB82C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64736" y="4544600"/>
            <a:ext cx="188938" cy="188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5BCC9-DA27-6E4A-96F7-D07B8298102A}"/>
              </a:ext>
            </a:extLst>
          </p:cNvPr>
          <p:cNvSpPr/>
          <p:nvPr/>
        </p:nvSpPr>
        <p:spPr>
          <a:xfrm>
            <a:off x="8453674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SAVE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3C4CF-432D-7943-80C0-ACF5B8CEA9BF}"/>
              </a:ext>
            </a:extLst>
          </p:cNvPr>
          <p:cNvSpPr/>
          <p:nvPr/>
        </p:nvSpPr>
        <p:spPr>
          <a:xfrm>
            <a:off x="6701149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34C48742-B595-EF45-BF23-4AB650C8A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49617" y="4544600"/>
            <a:ext cx="188938" cy="188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62E85-74D3-DB45-A13F-7E24DAF9CF18}"/>
              </a:ext>
            </a:extLst>
          </p:cNvPr>
          <p:cNvSpPr/>
          <p:nvPr/>
        </p:nvSpPr>
        <p:spPr>
          <a:xfrm>
            <a:off x="7038555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CANCEL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675D1-4375-2541-B9D3-D0F44B066476}"/>
              </a:ext>
            </a:extLst>
          </p:cNvPr>
          <p:cNvSpPr/>
          <p:nvPr/>
        </p:nvSpPr>
        <p:spPr>
          <a:xfrm>
            <a:off x="3554778" y="5422670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DLS – GOAP-TEST - LATEST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FB260-3361-E440-8603-7FCCC06A9DD8}"/>
              </a:ext>
            </a:extLst>
          </p:cNvPr>
          <p:cNvSpPr/>
          <p:nvPr/>
        </p:nvSpPr>
        <p:spPr>
          <a:xfrm>
            <a:off x="3563469" y="5813874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JAVIER – BAYES - STABLE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79E02-A978-934B-AE82-B75D0274DB73}"/>
              </a:ext>
            </a:extLst>
          </p:cNvPr>
          <p:cNvSpPr/>
          <p:nvPr/>
        </p:nvSpPr>
        <p:spPr>
          <a:xfrm>
            <a:off x="5286030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9DA308AC-0CC5-F140-92DA-8B63C5B1A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34498" y="4544600"/>
            <a:ext cx="188938" cy="1889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D994AB-D456-F848-AE9E-38A2FC01E91B}"/>
              </a:ext>
            </a:extLst>
          </p:cNvPr>
          <p:cNvSpPr/>
          <p:nvPr/>
        </p:nvSpPr>
        <p:spPr>
          <a:xfrm>
            <a:off x="5623436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NEW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/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/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11269</TotalTime>
  <Words>635</Words>
  <Application>Microsoft Macintosh PowerPoint</Application>
  <PresentationFormat>Widescreen</PresentationFormat>
  <Paragraphs>389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3270-MEDIUM</vt:lpstr>
      <vt:lpstr>Arial</vt:lpstr>
      <vt:lpstr>C64 Pro</vt:lpstr>
      <vt:lpstr>Calibri</vt:lpstr>
      <vt:lpstr>Liberation Sans</vt:lpstr>
      <vt:lpstr>Office Theme</vt:lpstr>
      <vt:lpstr>PowerPoint Presentation</vt:lpstr>
      <vt:lpstr>→←↑↓</vt:lpstr>
      <vt:lpstr>PowerPoint Presentation</vt:lpstr>
      <vt:lpstr>ICONS</vt:lpstr>
      <vt:lpstr>BUTTON</vt:lpstr>
      <vt:lpstr>BUTTON BAR</vt:lpstr>
      <vt:lpstr>INFO CARD: CITY</vt:lpstr>
      <vt:lpstr>CONNECTIONS DIALOG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49</cp:revision>
  <dcterms:created xsi:type="dcterms:W3CDTF">2021-02-22T22:52:35Z</dcterms:created>
  <dcterms:modified xsi:type="dcterms:W3CDTF">2021-03-11T10:57:43Z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