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Work-Life Balance is the equilibrium between personal and professional life.</a:t>
            </a:r>
          </a:p>
        </p:txBody>
      </p:sp>
      <p:pic>
        <p:nvPicPr>
          <p:cNvPr id="5" name="Picture 4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514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Importance of Work life balance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Maintaining a work-life balance is essential for physical and mental well-being</a:t>
            </a:r>
          </a:p>
        </p:txBody>
      </p:sp>
      <p:pic>
        <p:nvPicPr>
          <p:cNvPr id="5" name="Picture 4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32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Strategies for achieving work life balance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Effective time management, setting boundaries and prioritizing tasks are key strategies</a:t>
            </a:r>
          </a:p>
        </p:txBody>
      </p:sp>
      <p:pic>
        <p:nvPicPr>
          <p:cNvPr id="5" name="Picture 4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381535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Benefits of Work Life Balance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Enhanced productivity, reduced stress and improved relationships are some of the great benefits to achieve.</a:t>
            </a:r>
          </a:p>
        </p:txBody>
      </p:sp>
      <p:pic>
        <p:nvPicPr>
          <p:cNvPr id="5" name="Picture 4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69" y="2514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Achieving work-life balance leads to a happier and fulfilling life.</a:t>
            </a:r>
          </a:p>
        </p:txBody>
      </p:sp>
      <p:pic>
        <p:nvPicPr>
          <p:cNvPr id="5" name="Picture 4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627194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Windows User</cp:lastModifiedBy>
  <cp:revision>2</cp:revision>
  <dcterms:created xsi:type="dcterms:W3CDTF">2013-01-27T09:14:16Z</dcterms:created>
  <dcterms:modified xsi:type="dcterms:W3CDTF">2024-04-28T08:13:08Z</dcterms:modified>
  <cp:category/>
</cp:coreProperties>
</file>