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17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86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5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8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2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9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0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B51C-C04B-9EEA-50B8-7D200D77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2" y="1678640"/>
            <a:ext cx="10235063" cy="1565694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Simple Hiring Project 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79C4-5FB3-77F2-2390-7C6240EF1F07}"/>
              </a:ext>
            </a:extLst>
          </p:cNvPr>
          <p:cNvSpPr txBox="1"/>
          <p:nvPr/>
        </p:nvSpPr>
        <p:spPr>
          <a:xfrm>
            <a:off x="8308591" y="3244334"/>
            <a:ext cx="2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Manasvi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CD2-250E-91AB-036F-3F05E30B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942" y="126813"/>
            <a:ext cx="9905998" cy="948613"/>
          </a:xfrm>
        </p:spPr>
        <p:txBody>
          <a:bodyPr/>
          <a:lstStyle/>
          <a:p>
            <a:r>
              <a:rPr lang="en-US" dirty="0"/>
              <a:t>     Dataset and problem Statement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8083F-61D5-05CA-AC46-639116E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1" y="922916"/>
            <a:ext cx="6734275" cy="3364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33C4C-1EF6-D297-FEA5-F56BA17D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396" y="4557066"/>
            <a:ext cx="3473780" cy="2174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94F12-4B5F-C712-2BDF-A942FEED6451}"/>
              </a:ext>
            </a:extLst>
          </p:cNvPr>
          <p:cNvSpPr txBox="1"/>
          <p:nvPr/>
        </p:nvSpPr>
        <p:spPr>
          <a:xfrm>
            <a:off x="966158" y="1507344"/>
            <a:ext cx="3968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Problem Statement :-</a:t>
            </a:r>
            <a:r>
              <a:rPr lang="en-US" dirty="0"/>
              <a:t> In this problem statement we have to predict </a:t>
            </a:r>
            <a:r>
              <a:rPr lang="en-US" dirty="0" err="1"/>
              <a:t>wether</a:t>
            </a:r>
            <a:r>
              <a:rPr lang="en-US" dirty="0"/>
              <a:t> a candidate is likely to get hired or not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u="sng" dirty="0"/>
              <a:t>Dataset:-</a:t>
            </a:r>
            <a:r>
              <a:rPr lang="en-US" dirty="0"/>
              <a:t>  Dataset is having 690 datapoints and 16 columns (including Output column named as Hired)</a:t>
            </a:r>
          </a:p>
          <a:p>
            <a:endParaRPr lang="en-US" dirty="0"/>
          </a:p>
          <a:p>
            <a:r>
              <a:rPr lang="en-US" dirty="0"/>
              <a:t>Fig1: shows first 5 rows of dataset</a:t>
            </a:r>
          </a:p>
          <a:p>
            <a:endParaRPr lang="en-US" dirty="0"/>
          </a:p>
          <a:p>
            <a:r>
              <a:rPr lang="en-US" dirty="0"/>
              <a:t>Fig2: shows no. of total rows and columns present in dataset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1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9DA8-CC2A-C383-234B-4A0E1C4D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84" y="63393"/>
            <a:ext cx="5550412" cy="687105"/>
          </a:xfrm>
        </p:spPr>
        <p:txBody>
          <a:bodyPr/>
          <a:lstStyle/>
          <a:p>
            <a:r>
              <a:rPr lang="en-US" dirty="0"/>
              <a:t>General Methodology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173E5-3AEA-4A53-5A68-C3A711289AFB}"/>
              </a:ext>
            </a:extLst>
          </p:cNvPr>
          <p:cNvSpPr txBox="1"/>
          <p:nvPr/>
        </p:nvSpPr>
        <p:spPr>
          <a:xfrm>
            <a:off x="1558505" y="750498"/>
            <a:ext cx="907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Data Understanding </a:t>
            </a:r>
          </a:p>
          <a:p>
            <a:r>
              <a:rPr lang="en-US" dirty="0"/>
              <a:t>Step 2 : Data Cleaning / preprocessing </a:t>
            </a:r>
          </a:p>
          <a:p>
            <a:r>
              <a:rPr lang="en-US" dirty="0"/>
              <a:t>Step 3 : scaling the data if required </a:t>
            </a:r>
          </a:p>
          <a:p>
            <a:r>
              <a:rPr lang="en-US" dirty="0"/>
              <a:t>Step 4 : Train test split</a:t>
            </a:r>
          </a:p>
          <a:p>
            <a:r>
              <a:rPr lang="en-US" dirty="0"/>
              <a:t>Step 5 : Model Building </a:t>
            </a:r>
          </a:p>
          <a:p>
            <a:r>
              <a:rPr lang="en-US" dirty="0"/>
              <a:t>Step 6 : Evaluate the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5B08F-F74A-00B5-F15D-52EDFBF5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83" y="269228"/>
            <a:ext cx="3115422" cy="3944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F93A0A-216F-48AE-1A10-59CF5DB72AEC}"/>
              </a:ext>
            </a:extLst>
          </p:cNvPr>
          <p:cNvSpPr txBox="1"/>
          <p:nvPr/>
        </p:nvSpPr>
        <p:spPr>
          <a:xfrm>
            <a:off x="1558505" y="3277900"/>
            <a:ext cx="6947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 : Data Understanding</a:t>
            </a:r>
            <a:br>
              <a:rPr lang="en-US" b="1" i="1" u="sng" dirty="0"/>
            </a:br>
            <a:endParaRPr lang="en-IN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have total 16 columns (15 Independent features and 1 dependent feature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Initially we have three types of datatypes – (int , float and object , we can change the datatype as and when required as we going further 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checked with </a:t>
            </a:r>
            <a:r>
              <a:rPr lang="en-IN" dirty="0" err="1"/>
              <a:t>df.nunique</a:t>
            </a:r>
            <a:r>
              <a:rPr lang="en-IN" dirty="0"/>
              <a:t>() , we can clearly see there are several number of columns are categorical in nature. 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EE03C-3065-BF22-F9AF-79F6D8B4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82"/>
          <a:stretch/>
        </p:blipFill>
        <p:spPr>
          <a:xfrm>
            <a:off x="9352783" y="4511477"/>
            <a:ext cx="2561422" cy="2225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61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612-E627-6194-BD7B-667E1BE0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80D1F-0B07-883A-48A2-357FCD5BE42E}"/>
              </a:ext>
            </a:extLst>
          </p:cNvPr>
          <p:cNvSpPr txBox="1"/>
          <p:nvPr/>
        </p:nvSpPr>
        <p:spPr>
          <a:xfrm>
            <a:off x="1716657" y="767751"/>
            <a:ext cx="52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 : Data Cleaning/preprocessing </a:t>
            </a:r>
            <a:endParaRPr lang="en-IN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1D2F1-C0C9-A22A-30B9-2F4B530B6A63}"/>
              </a:ext>
            </a:extLst>
          </p:cNvPr>
          <p:cNvSpPr txBox="1"/>
          <p:nvPr/>
        </p:nvSpPr>
        <p:spPr>
          <a:xfrm>
            <a:off x="1138688" y="1483743"/>
            <a:ext cx="858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Checking for null values: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out some null values in dataset , and due to the percentage for null values lies between 1-2 percentage for whole dataset , decided to drop out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dropping the null values we have left 653 datapoints or rows and 16 columns in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67668-4A5C-9F66-D06C-AF6BC5DC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806" y="162813"/>
            <a:ext cx="1845011" cy="3712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6E43D-3376-C375-6D28-65CB94D98924}"/>
              </a:ext>
            </a:extLst>
          </p:cNvPr>
          <p:cNvSpPr txBox="1"/>
          <p:nvPr/>
        </p:nvSpPr>
        <p:spPr>
          <a:xfrm>
            <a:off x="897147" y="4209690"/>
            <a:ext cx="858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Channing the datatype:-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</a:t>
            </a:r>
            <a:r>
              <a:rPr lang="en-US" dirty="0"/>
              <a:t>s we have seen earlier we have some datatype which are categorical in nature so we have done conversion using Label Encoder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72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1D65A-58B7-0089-470E-CC72F331CC50}"/>
              </a:ext>
            </a:extLst>
          </p:cNvPr>
          <p:cNvSpPr txBox="1"/>
          <p:nvPr/>
        </p:nvSpPr>
        <p:spPr>
          <a:xfrm>
            <a:off x="1578635" y="750498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Checking for outliers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A8A60-E221-6650-1998-237C076D97A0}"/>
              </a:ext>
            </a:extLst>
          </p:cNvPr>
          <p:cNvSpPr txBox="1"/>
          <p:nvPr/>
        </p:nvSpPr>
        <p:spPr>
          <a:xfrm>
            <a:off x="1337096" y="1302589"/>
            <a:ext cx="6728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IQR method to detect the outlier and got some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Decided to replace with median because we have a dataset which is robust to outliers so for filling the outliers datapoint with median as median is not robust to outliers.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BE04D-2563-6C4F-2386-D163A6C5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85" y="3524087"/>
            <a:ext cx="5063706" cy="266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78AE0-664F-DB03-73EA-FB5C99973A30}"/>
              </a:ext>
            </a:extLst>
          </p:cNvPr>
          <p:cNvSpPr txBox="1"/>
          <p:nvPr/>
        </p:nvSpPr>
        <p:spPr>
          <a:xfrm>
            <a:off x="940279" y="3838755"/>
            <a:ext cx="5365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Checking for highly correlated columns 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found out that ‘C5’ variable is having the highest correlation with independent variable(this can impact the model)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Decided to drop out the c5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6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9C9B-FB6D-6CAD-FB89-4DD7182CD89B}"/>
              </a:ext>
            </a:extLst>
          </p:cNvPr>
          <p:cNvSpPr txBox="1"/>
          <p:nvPr/>
        </p:nvSpPr>
        <p:spPr>
          <a:xfrm>
            <a:off x="1690777" y="479568"/>
            <a:ext cx="42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Checking for imbalanced data 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C7EF-F407-A007-BA4B-A6380D5B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575" y="479568"/>
            <a:ext cx="6301918" cy="3132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DE541-AFC2-C4D1-B406-BE702D5F4F05}"/>
              </a:ext>
            </a:extLst>
          </p:cNvPr>
          <p:cNvSpPr txBox="1"/>
          <p:nvPr/>
        </p:nvSpPr>
        <p:spPr>
          <a:xfrm>
            <a:off x="733245" y="1397479"/>
            <a:ext cx="465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checked for imbalanced data,</a:t>
            </a:r>
            <a:r>
              <a:rPr lang="en-IN" dirty="0"/>
              <a:t>it is found that the data is balanced no major difference can be seen.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no need to apply any sampling technique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96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D785D-FB74-15FC-6768-4A0C8987F3CB}"/>
              </a:ext>
            </a:extLst>
          </p:cNvPr>
          <p:cNvSpPr txBox="1"/>
          <p:nvPr/>
        </p:nvSpPr>
        <p:spPr>
          <a:xfrm>
            <a:off x="1733909" y="741871"/>
            <a:ext cx="418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3: Scaling the data </a:t>
            </a:r>
          </a:p>
          <a:p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5676A-3153-FD3F-14D5-10BD56DF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11" y="826531"/>
            <a:ext cx="6844150" cy="2778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3F6E1-A198-A4EB-4654-696DCF70C71F}"/>
              </a:ext>
            </a:extLst>
          </p:cNvPr>
          <p:cNvSpPr txBox="1"/>
          <p:nvPr/>
        </p:nvSpPr>
        <p:spPr>
          <a:xfrm>
            <a:off x="1368198" y="1207698"/>
            <a:ext cx="3890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have seen some variables are having huge numbers and some of them having very small number , in order to balance them out we have to scale the data , hence done scaling.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225E0-2660-6AF0-0EE0-31620D41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27" y="3957743"/>
            <a:ext cx="6372400" cy="2611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7E1DF-4974-D3E6-7813-2E42784A6D85}"/>
              </a:ext>
            </a:extLst>
          </p:cNvPr>
          <p:cNvSpPr txBox="1"/>
          <p:nvPr/>
        </p:nvSpPr>
        <p:spPr>
          <a:xfrm>
            <a:off x="1368198" y="4230461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4 : Train test split </a:t>
            </a:r>
          </a:p>
          <a:p>
            <a:endParaRPr lang="en-IN" dirty="0"/>
          </a:p>
          <a:p>
            <a:r>
              <a:rPr lang="en-IN" dirty="0"/>
              <a:t>We have done the train and test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ratio of train and test split is 70:30 , with random state =1 </a:t>
            </a:r>
          </a:p>
        </p:txBody>
      </p:sp>
    </p:spTree>
    <p:extLst>
      <p:ext uri="{BB962C8B-B14F-4D97-AF65-F5344CB8AC3E}">
        <p14:creationId xmlns:p14="http://schemas.microsoft.com/office/powerpoint/2010/main" val="386498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818AF-1AF6-73A7-BBFA-41D2358D3F9E}"/>
              </a:ext>
            </a:extLst>
          </p:cNvPr>
          <p:cNvSpPr txBox="1"/>
          <p:nvPr/>
        </p:nvSpPr>
        <p:spPr>
          <a:xfrm>
            <a:off x="1578634" y="293298"/>
            <a:ext cx="10023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5: Model Building :</a:t>
            </a:r>
          </a:p>
          <a:p>
            <a:endParaRPr lang="en-IN" dirty="0"/>
          </a:p>
          <a:p>
            <a:r>
              <a:rPr lang="en-US" dirty="0"/>
              <a:t>As we have categorical type output feature , so we are dealing with classifications problem. For classification we have Logistic Regression classifier , Decision Tree Classifier , Random forest , SVM , KNN , Naïve Bayes classifier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I’ve decided to go ahead with one by one and then grid search CV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4B469-F372-3D55-4438-0F37946E61A0}"/>
              </a:ext>
            </a:extLst>
          </p:cNvPr>
          <p:cNvSpPr txBox="1"/>
          <p:nvPr/>
        </p:nvSpPr>
        <p:spPr>
          <a:xfrm>
            <a:off x="1450675" y="2725946"/>
            <a:ext cx="9290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6 : Evaluate the Model :</a:t>
            </a:r>
          </a:p>
          <a:p>
            <a:endParaRPr lang="en-US" b="1" u="sng" dirty="0"/>
          </a:p>
          <a:p>
            <a:r>
              <a:rPr lang="en-US" dirty="0"/>
              <a:t>For Evaluation we have decide to go with Accuracy ( Metrics like accuracy , precision , recall are good ways to evaluate when we have balanced dataset)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by one we have checked all the model’s accuracy (for training as well as testing dataset)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model were overfitting while some of them were under 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 last we have got the best model that is Naïve Bayes Algo.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Naïve bayes algo accuracy was 0.872 with test dataset. So we are predicting all our further datapoints with this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BEF4-FC70-CB6C-03E2-634F3395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58" y="2628474"/>
            <a:ext cx="3456466" cy="1478570"/>
          </a:xfrm>
        </p:spPr>
        <p:txBody>
          <a:bodyPr/>
          <a:lstStyle/>
          <a:p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8536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420</TotalTime>
  <Words>629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     Simple Hiring Project  </vt:lpstr>
      <vt:lpstr>     Dataset and problem Statement </vt:lpstr>
      <vt:lpstr>General Methodology  </vt:lpstr>
      <vt:lpstr>Continue…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Analysis  of a major food &amp; Beverages Manufacturer</dc:title>
  <dc:creator>Manasvi</dc:creator>
  <cp:lastModifiedBy>Manasvi</cp:lastModifiedBy>
  <cp:revision>9</cp:revision>
  <dcterms:created xsi:type="dcterms:W3CDTF">2023-03-23T11:59:46Z</dcterms:created>
  <dcterms:modified xsi:type="dcterms:W3CDTF">2023-04-13T11:50:48Z</dcterms:modified>
</cp:coreProperties>
</file>