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3" autoAdjust="0"/>
  </p:normalViewPr>
  <p:slideViewPr>
    <p:cSldViewPr snapToGrid="0">
      <p:cViewPr varScale="1">
        <p:scale>
          <a:sx n="106" d="100"/>
          <a:sy n="106" d="100"/>
        </p:scale>
        <p:origin x="792" y="114"/>
      </p:cViewPr>
      <p:guideLst/>
    </p:cSldViewPr>
  </p:slideViewPr>
  <p:outlineViewPr>
    <p:cViewPr>
      <p:scale>
        <a:sx n="33" d="100"/>
        <a:sy n="33" d="100"/>
      </p:scale>
      <p:origin x="0" y="-23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260129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0DEB6-5BCD-455F-A50A-B64149CAD650}"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32933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238971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150581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35722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30DEB6-5BCD-455F-A50A-B64149CAD650}"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25373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30DEB6-5BCD-455F-A50A-B64149CAD650}" type="datetimeFigureOut">
              <a:rPr lang="en-US" smtClean="0"/>
              <a:t>9/22/2021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38155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44450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61736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270989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0DEB6-5BCD-455F-A50A-B64149CAD650}"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286730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30DEB6-5BCD-455F-A50A-B64149CAD650}"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181056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0DEB6-5BCD-455F-A50A-B64149CAD650}"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18554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30DEB6-5BCD-455F-A50A-B64149CAD650}"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422635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0DEB6-5BCD-455F-A50A-B64149CAD650}"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29057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0DEB6-5BCD-455F-A50A-B64149CAD650}"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7198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0DEB6-5BCD-455F-A50A-B64149CAD650}"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9D0E8-EB73-40CF-9395-CCC1D6C33EA0}" type="slidenum">
              <a:rPr lang="en-US" smtClean="0"/>
              <a:t>‹#›</a:t>
            </a:fld>
            <a:endParaRPr lang="en-US"/>
          </a:p>
        </p:txBody>
      </p:sp>
    </p:spTree>
    <p:extLst>
      <p:ext uri="{BB962C8B-B14F-4D97-AF65-F5344CB8AC3E}">
        <p14:creationId xmlns:p14="http://schemas.microsoft.com/office/powerpoint/2010/main" val="30665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630DEB6-5BCD-455F-A50A-B64149CAD650}" type="datetimeFigureOut">
              <a:rPr lang="en-US" smtClean="0"/>
              <a:t>9/22/2021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459D0E8-EB73-40CF-9395-CCC1D6C33EA0}" type="slidenum">
              <a:rPr lang="en-US" smtClean="0"/>
              <a:t>‹#›</a:t>
            </a:fld>
            <a:endParaRPr lang="en-US"/>
          </a:p>
        </p:txBody>
      </p:sp>
    </p:spTree>
    <p:extLst>
      <p:ext uri="{BB962C8B-B14F-4D97-AF65-F5344CB8AC3E}">
        <p14:creationId xmlns:p14="http://schemas.microsoft.com/office/powerpoint/2010/main" val="365303898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lstStyle/>
          <a:p>
            <a:pPr algn="ctr"/>
            <a:r>
              <a:rPr lang="en-US" dirty="0" smtClean="0"/>
              <a:t>Ubuntu</a:t>
            </a:r>
            <a:endParaRPr lang="en-US" dirty="0"/>
          </a:p>
        </p:txBody>
      </p:sp>
      <p:sp>
        <p:nvSpPr>
          <p:cNvPr id="3" name="Subtitle 2"/>
          <p:cNvSpPr>
            <a:spLocks noGrp="1"/>
          </p:cNvSpPr>
          <p:nvPr>
            <p:ph type="subTitle" idx="1"/>
          </p:nvPr>
        </p:nvSpPr>
        <p:spPr/>
        <p:txBody>
          <a:bodyPr>
            <a:normAutofit/>
          </a:bodyPr>
          <a:lstStyle/>
          <a:p>
            <a:r>
              <a:rPr lang="en-US" dirty="0" smtClean="0"/>
              <a:t>A </a:t>
            </a:r>
            <a:r>
              <a:rPr lang="en-US" dirty="0" err="1" smtClean="0"/>
              <a:t>linux</a:t>
            </a:r>
            <a:r>
              <a:rPr lang="en-US" dirty="0" smtClean="0"/>
              <a:t> operating system</a:t>
            </a:r>
          </a:p>
        </p:txBody>
      </p:sp>
      <p:sp>
        <p:nvSpPr>
          <p:cNvPr id="4" name="TextBox 3"/>
          <p:cNvSpPr txBox="1"/>
          <p:nvPr/>
        </p:nvSpPr>
        <p:spPr>
          <a:xfrm>
            <a:off x="10519872" y="6144428"/>
            <a:ext cx="2707696" cy="215444"/>
          </a:xfrm>
          <a:prstGeom prst="rect">
            <a:avLst/>
          </a:prstGeom>
          <a:noFill/>
        </p:spPr>
        <p:txBody>
          <a:bodyPr wrap="square" rtlCol="0">
            <a:spAutoFit/>
          </a:bodyPr>
          <a:lstStyle/>
          <a:p>
            <a:r>
              <a:rPr lang="en-US" sz="800" dirty="0" smtClean="0">
                <a:solidFill>
                  <a:schemeClr val="accent1">
                    <a:lumMod val="60000"/>
                    <a:lumOff val="40000"/>
                  </a:schemeClr>
                </a:solidFill>
              </a:rPr>
              <a:t>https://ubuntu.com/</a:t>
            </a:r>
            <a:endParaRPr lang="en-US" sz="800" dirty="0">
              <a:solidFill>
                <a:schemeClr val="accent1">
                  <a:lumMod val="60000"/>
                  <a:lumOff val="40000"/>
                </a:schemeClr>
              </a:solidFill>
            </a:endParaRPr>
          </a:p>
        </p:txBody>
      </p:sp>
    </p:spTree>
    <p:extLst>
      <p:ext uri="{BB962C8B-B14F-4D97-AF65-F5344CB8AC3E}">
        <p14:creationId xmlns:p14="http://schemas.microsoft.com/office/powerpoint/2010/main" val="30211398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conclusion, Ubuntu is user friendly </a:t>
            </a:r>
            <a:r>
              <a:rPr lang="en-US" dirty="0" err="1" smtClean="0"/>
              <a:t>linux</a:t>
            </a:r>
            <a:r>
              <a:rPr lang="en-US" dirty="0" smtClean="0"/>
              <a:t> OS made for beginners. It is a free operating system so it will not cost any money for installation. Ubuntu does not require any kind of antivirus because the OS is secure itself. The system requirements of Ubuntu is low, meaning, a core 2 duo can handle the OS </a:t>
            </a:r>
            <a:r>
              <a:rPr lang="en-US" dirty="0"/>
              <a:t>superlatively</a:t>
            </a:r>
            <a:r>
              <a:rPr lang="en-US" dirty="0" smtClean="0"/>
              <a:t>. There is no harm in using Ubuntu as a beginner and for programmers and developers, Ubuntu is the best choice.</a:t>
            </a:r>
          </a:p>
          <a:p>
            <a:pPr marL="0" indent="0">
              <a:buNone/>
            </a:pPr>
            <a:endParaRPr lang="en-US" dirty="0"/>
          </a:p>
        </p:txBody>
      </p:sp>
    </p:spTree>
    <p:extLst>
      <p:ext uri="{BB962C8B-B14F-4D97-AF65-F5344CB8AC3E}">
        <p14:creationId xmlns:p14="http://schemas.microsoft.com/office/powerpoint/2010/main" val="15296541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Ubuntu?</a:t>
            </a:r>
            <a:endParaRPr lang="en-US" dirty="0"/>
          </a:p>
        </p:txBody>
      </p:sp>
      <p:sp>
        <p:nvSpPr>
          <p:cNvPr id="3" name="Content Placeholder 2"/>
          <p:cNvSpPr>
            <a:spLocks noGrp="1"/>
          </p:cNvSpPr>
          <p:nvPr>
            <p:ph idx="1"/>
          </p:nvPr>
        </p:nvSpPr>
        <p:spPr/>
        <p:txBody>
          <a:bodyPr/>
          <a:lstStyle/>
          <a:p>
            <a:r>
              <a:rPr lang="en-US" dirty="0"/>
              <a:t>Ubuntu is a complete Linux operating </a:t>
            </a:r>
            <a:r>
              <a:rPr lang="en-US" dirty="0" smtClean="0"/>
              <a:t>system.</a:t>
            </a:r>
          </a:p>
          <a:p>
            <a:r>
              <a:rPr lang="en-US" dirty="0" smtClean="0"/>
              <a:t>The primary use of Ubuntu was to make </a:t>
            </a:r>
            <a:r>
              <a:rPr lang="en-US" dirty="0" err="1" smtClean="0"/>
              <a:t>linux</a:t>
            </a:r>
            <a:r>
              <a:rPr lang="en-US" dirty="0" smtClean="0"/>
              <a:t> easier to use for non-programmers.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677" y="3537959"/>
            <a:ext cx="3003846" cy="3003846"/>
          </a:xfrm>
          <a:prstGeom prst="rect">
            <a:avLst/>
          </a:prstGeom>
        </p:spPr>
      </p:pic>
    </p:spTree>
    <p:extLst>
      <p:ext uri="{BB962C8B-B14F-4D97-AF65-F5344CB8AC3E}">
        <p14:creationId xmlns:p14="http://schemas.microsoft.com/office/powerpoint/2010/main" val="625672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Linux?</a:t>
            </a:r>
            <a:endParaRPr lang="en-US" dirty="0"/>
          </a:p>
        </p:txBody>
      </p:sp>
      <p:sp>
        <p:nvSpPr>
          <p:cNvPr id="3" name="Content Placeholder 2"/>
          <p:cNvSpPr>
            <a:spLocks noGrp="1"/>
          </p:cNvSpPr>
          <p:nvPr>
            <p:ph idx="1"/>
          </p:nvPr>
        </p:nvSpPr>
        <p:spPr/>
        <p:txBody>
          <a:bodyPr/>
          <a:lstStyle/>
          <a:p>
            <a:r>
              <a:rPr lang="en-US" dirty="0"/>
              <a:t>Linux is a kernel, which is the core component of any operating system and allows software to communicate with hardware. A </a:t>
            </a:r>
            <a:r>
              <a:rPr lang="en-US" b="1" i="1" u="sng" dirty="0"/>
              <a:t>kernel</a:t>
            </a:r>
            <a:r>
              <a:rPr lang="en-US" dirty="0"/>
              <a:t>, on its own, is not an operating system, but rather a set of computer instructions that enable communication between software applications and the data processing done at the hardware level.</a:t>
            </a:r>
          </a:p>
        </p:txBody>
      </p:sp>
    </p:spTree>
    <p:extLst>
      <p:ext uri="{BB962C8B-B14F-4D97-AF65-F5344CB8AC3E}">
        <p14:creationId xmlns:p14="http://schemas.microsoft.com/office/powerpoint/2010/main" val="28145552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Ubuntu work?</a:t>
            </a:r>
            <a:endParaRPr lang="en-US" dirty="0"/>
          </a:p>
        </p:txBody>
      </p:sp>
      <p:sp>
        <p:nvSpPr>
          <p:cNvPr id="3" name="Content Placeholder 2"/>
          <p:cNvSpPr>
            <a:spLocks noGrp="1"/>
          </p:cNvSpPr>
          <p:nvPr>
            <p:ph idx="1"/>
          </p:nvPr>
        </p:nvSpPr>
        <p:spPr/>
        <p:txBody>
          <a:bodyPr/>
          <a:lstStyle/>
          <a:p>
            <a:r>
              <a:rPr lang="en-US" dirty="0"/>
              <a:t>Ubuntu relies on the architecture of Linux to communicate with a computer's hardware so that software can do what it's supposed to do. Ubuntu commands follow the rules and procedures that hundreds of other Linux </a:t>
            </a:r>
            <a:r>
              <a:rPr lang="en-US" dirty="0" err="1"/>
              <a:t>distros</a:t>
            </a:r>
            <a:r>
              <a:rPr lang="en-US" dirty="0"/>
              <a:t> also use</a:t>
            </a:r>
            <a:r>
              <a:rPr lang="en-US" dirty="0" smtClean="0"/>
              <a:t>.</a:t>
            </a:r>
            <a:r>
              <a:rPr lang="en-US" dirty="0"/>
              <a:t> </a:t>
            </a:r>
            <a:endParaRPr lang="en-US" dirty="0" smtClean="0"/>
          </a:p>
          <a:p>
            <a:r>
              <a:rPr lang="en-US" dirty="0" smtClean="0"/>
              <a:t>Ubuntu </a:t>
            </a:r>
            <a:r>
              <a:rPr lang="en-US" dirty="0"/>
              <a:t>has a graphical user interface (GUI), making it similar to other popular operating systems like Windows, Mac OS and even </a:t>
            </a:r>
            <a:r>
              <a:rPr lang="en-US" dirty="0" smtClean="0"/>
              <a:t>smartphone systems </a:t>
            </a:r>
            <a:r>
              <a:rPr lang="en-US" dirty="0"/>
              <a:t>like Android.</a:t>
            </a:r>
            <a:endParaRPr lang="en-US" dirty="0"/>
          </a:p>
        </p:txBody>
      </p:sp>
    </p:spTree>
    <p:extLst>
      <p:ext uri="{BB962C8B-B14F-4D97-AF65-F5344CB8AC3E}">
        <p14:creationId xmlns:p14="http://schemas.microsoft.com/office/powerpoint/2010/main" val="21693201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GNOME (Linux Interface)</a:t>
            </a:r>
            <a:endParaRPr lang="en-US" dirty="0"/>
          </a:p>
        </p:txBody>
      </p:sp>
      <p:sp>
        <p:nvSpPr>
          <p:cNvPr id="3" name="Content Placeholder 2"/>
          <p:cNvSpPr>
            <a:spLocks noGrp="1"/>
          </p:cNvSpPr>
          <p:nvPr>
            <p:ph idx="1"/>
          </p:nvPr>
        </p:nvSpPr>
        <p:spPr/>
        <p:txBody>
          <a:bodyPr/>
          <a:lstStyle/>
          <a:p>
            <a:r>
              <a:rPr lang="en-US" dirty="0"/>
              <a:t>GNOME is </a:t>
            </a:r>
            <a:r>
              <a:rPr lang="en-US" dirty="0" smtClean="0"/>
              <a:t>a desktop environment for free and open source operating systems. </a:t>
            </a:r>
            <a:r>
              <a:rPr lang="en-US" dirty="0"/>
              <a:t>It comes from the GNU Project, which has been providing the world with free software for over three decades</a:t>
            </a:r>
            <a:r>
              <a:rPr lang="en-US" dirty="0" smtClean="0"/>
              <a:t>.</a:t>
            </a:r>
          </a:p>
          <a:p>
            <a:r>
              <a:rPr lang="en-US" dirty="0"/>
              <a:t>Just like Ubuntu uses the Linux kernel to make software communicate with your computer, it uses GNOME to provide </a:t>
            </a:r>
            <a:r>
              <a:rPr lang="en-US" dirty="0" smtClean="0"/>
              <a:t>the user </a:t>
            </a:r>
            <a:r>
              <a:rPr lang="en-US" dirty="0"/>
              <a:t>with an easy-to-use onscreen interface. The panel showing the time, the launcher that opens apps, and the overview screen showing all your open windows are all part of GNOME.</a:t>
            </a:r>
            <a:endParaRPr lang="en-US" dirty="0"/>
          </a:p>
        </p:txBody>
      </p:sp>
    </p:spTree>
    <p:extLst>
      <p:ext uri="{BB962C8B-B14F-4D97-AF65-F5344CB8AC3E}">
        <p14:creationId xmlns:p14="http://schemas.microsoft.com/office/powerpoint/2010/main" val="1288732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Ubuntu Interface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094" y="2317570"/>
            <a:ext cx="7366256" cy="4243842"/>
          </a:xfrm>
        </p:spPr>
      </p:pic>
    </p:spTree>
    <p:extLst>
      <p:ext uri="{BB962C8B-B14F-4D97-AF65-F5344CB8AC3E}">
        <p14:creationId xmlns:p14="http://schemas.microsoft.com/office/powerpoint/2010/main" val="5292662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a:t>
            </a:r>
            <a:endParaRPr lang="en-US" dirty="0"/>
          </a:p>
        </p:txBody>
      </p:sp>
      <p:sp>
        <p:nvSpPr>
          <p:cNvPr id="3" name="Content Placeholder 2"/>
          <p:cNvSpPr>
            <a:spLocks noGrp="1"/>
          </p:cNvSpPr>
          <p:nvPr>
            <p:ph idx="1"/>
          </p:nvPr>
        </p:nvSpPr>
        <p:spPr>
          <a:xfrm>
            <a:off x="437107" y="2612046"/>
            <a:ext cx="8825659" cy="3416300"/>
          </a:xfrm>
        </p:spPr>
        <p:txBody>
          <a:bodyPr/>
          <a:lstStyle/>
          <a:p>
            <a:r>
              <a:rPr lang="en-US" dirty="0"/>
              <a:t>CLI is a command line program that accepts text input to execute operating system functions.</a:t>
            </a:r>
          </a:p>
          <a:p>
            <a:r>
              <a:rPr lang="en-US" dirty="0" smtClean="0"/>
              <a:t>In the 1960s, CLI was the only way for the user to interact with the computer.</a:t>
            </a:r>
          </a:p>
          <a:p>
            <a:r>
              <a:rPr lang="en-US" dirty="0" smtClean="0"/>
              <a:t>CLI </a:t>
            </a:r>
            <a:r>
              <a:rPr lang="en-US" dirty="0"/>
              <a:t>is still used by software developers and system administrators to configure computers, install software, and access features that are not available in the graphical interface</a:t>
            </a:r>
            <a:r>
              <a:rPr lang="en-US" dirty="0" smtClean="0"/>
              <a:t>.</a:t>
            </a:r>
          </a:p>
          <a:p>
            <a:r>
              <a:rPr lang="en-US" dirty="0" smtClean="0"/>
              <a:t>An example of CLI: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176" y="4964180"/>
            <a:ext cx="4419047" cy="1307936"/>
          </a:xfrm>
          <a:prstGeom prst="rect">
            <a:avLst/>
          </a:prstGeom>
        </p:spPr>
      </p:pic>
    </p:spTree>
    <p:extLst>
      <p:ext uri="{BB962C8B-B14F-4D97-AF65-F5344CB8AC3E}">
        <p14:creationId xmlns:p14="http://schemas.microsoft.com/office/powerpoint/2010/main" val="28443744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CLI commands for Ubuntu.</a:t>
            </a:r>
            <a:endParaRPr lang="en-US" dirty="0"/>
          </a:p>
        </p:txBody>
      </p:sp>
      <p:sp>
        <p:nvSpPr>
          <p:cNvPr id="3" name="Content Placeholder 2"/>
          <p:cNvSpPr>
            <a:spLocks noGrp="1"/>
          </p:cNvSpPr>
          <p:nvPr>
            <p:ph idx="1"/>
          </p:nvPr>
        </p:nvSpPr>
        <p:spPr/>
        <p:txBody>
          <a:bodyPr/>
          <a:lstStyle/>
          <a:p>
            <a:r>
              <a:rPr lang="en-US" b="1" dirty="0" err="1" smtClean="0"/>
              <a:t>Sudo</a:t>
            </a:r>
            <a:r>
              <a:rPr lang="en-US" b="1" dirty="0" smtClean="0"/>
              <a:t> </a:t>
            </a:r>
            <a:r>
              <a:rPr lang="en-US" dirty="0"/>
              <a:t>command allows you to run programs or other commands with administrative privileges, just like “Run as administrator” in Windows. </a:t>
            </a:r>
            <a:endParaRPr lang="en-US" dirty="0" smtClean="0"/>
          </a:p>
          <a:p>
            <a:r>
              <a:rPr lang="en-US" b="1" dirty="0" smtClean="0"/>
              <a:t>Apt-Get </a:t>
            </a:r>
            <a:r>
              <a:rPr lang="en-US" dirty="0"/>
              <a:t>is used to install, update, upgrade and remove any package. apt-get basically works on a database of available packages</a:t>
            </a:r>
            <a:r>
              <a:rPr lang="en-US" dirty="0" smtClean="0"/>
              <a:t>.</a:t>
            </a:r>
          </a:p>
          <a:p>
            <a:r>
              <a:rPr lang="en-US" b="1" dirty="0" err="1" smtClean="0"/>
              <a:t>Ls</a:t>
            </a:r>
            <a:r>
              <a:rPr lang="en-US" b="1" dirty="0" smtClean="0"/>
              <a:t> </a:t>
            </a:r>
            <a:r>
              <a:rPr lang="en-US" dirty="0"/>
              <a:t> command lists all files and folders in your current working directory</a:t>
            </a:r>
            <a:r>
              <a:rPr lang="en-US" dirty="0" smtClean="0"/>
              <a:t>.</a:t>
            </a:r>
          </a:p>
          <a:p>
            <a:r>
              <a:rPr lang="en-US" b="1" dirty="0" smtClean="0"/>
              <a:t>Cd </a:t>
            </a:r>
            <a:r>
              <a:rPr lang="en-US" dirty="0"/>
              <a:t>Linux command also known as </a:t>
            </a:r>
            <a:r>
              <a:rPr lang="en-US" dirty="0" err="1"/>
              <a:t>chdir</a:t>
            </a:r>
            <a:r>
              <a:rPr lang="en-US" dirty="0"/>
              <a:t> used to change the current working directory.</a:t>
            </a:r>
            <a:endParaRPr lang="en-US" b="1" dirty="0"/>
          </a:p>
          <a:p>
            <a:r>
              <a:rPr lang="en-US" b="1" dirty="0" err="1" smtClean="0"/>
              <a:t>Pwd</a:t>
            </a:r>
            <a:r>
              <a:rPr lang="en-US" b="1" dirty="0" smtClean="0"/>
              <a:t> </a:t>
            </a:r>
            <a:r>
              <a:rPr lang="en-US" dirty="0"/>
              <a:t>Ubuntu command displays the full pathname of the current working directory.</a:t>
            </a:r>
            <a:endParaRPr lang="en-US" b="1" dirty="0"/>
          </a:p>
          <a:p>
            <a:endParaRPr lang="en-US" b="1" dirty="0" smtClean="0"/>
          </a:p>
          <a:p>
            <a:pPr marL="0" indent="0">
              <a:buNone/>
            </a:pPr>
            <a:endParaRPr lang="en-US" b="1" dirty="0"/>
          </a:p>
          <a:p>
            <a:endParaRPr lang="en-US" dirty="0"/>
          </a:p>
        </p:txBody>
      </p:sp>
    </p:spTree>
    <p:extLst>
      <p:ext uri="{BB962C8B-B14F-4D97-AF65-F5344CB8AC3E}">
        <p14:creationId xmlns:p14="http://schemas.microsoft.com/office/powerpoint/2010/main" val="3847637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Windows and Ubuntu</a:t>
            </a:r>
            <a:endParaRPr lang="en-US" dirty="0"/>
          </a:p>
        </p:txBody>
      </p:sp>
      <p:sp>
        <p:nvSpPr>
          <p:cNvPr id="3" name="Text Placeholder 2"/>
          <p:cNvSpPr>
            <a:spLocks noGrp="1"/>
          </p:cNvSpPr>
          <p:nvPr>
            <p:ph type="body" idx="1"/>
          </p:nvPr>
        </p:nvSpPr>
        <p:spPr/>
        <p:txBody>
          <a:bodyPr/>
          <a:lstStyle/>
          <a:p>
            <a:r>
              <a:rPr lang="en-US" dirty="0" smtClean="0"/>
              <a:t>Ubuntu</a:t>
            </a:r>
            <a:endParaRPr lang="en-US" dirty="0"/>
          </a:p>
        </p:txBody>
      </p:sp>
      <p:sp>
        <p:nvSpPr>
          <p:cNvPr id="4" name="Content Placeholder 3"/>
          <p:cNvSpPr>
            <a:spLocks noGrp="1"/>
          </p:cNvSpPr>
          <p:nvPr>
            <p:ph sz="half" idx="2"/>
          </p:nvPr>
        </p:nvSpPr>
        <p:spPr/>
        <p:txBody>
          <a:bodyPr/>
          <a:lstStyle/>
          <a:p>
            <a:r>
              <a:rPr lang="en-US" dirty="0" smtClean="0"/>
              <a:t>Ubuntu is an open source free OS.</a:t>
            </a:r>
          </a:p>
          <a:p>
            <a:r>
              <a:rPr lang="en-US" dirty="0" smtClean="0"/>
              <a:t>Ubuntu requires the user to learn a lot of commands.</a:t>
            </a:r>
          </a:p>
          <a:p>
            <a:r>
              <a:rPr lang="en-US" dirty="0" smtClean="0"/>
              <a:t>Ubuntu is much secure compared to windows.</a:t>
            </a:r>
          </a:p>
          <a:p>
            <a:r>
              <a:rPr lang="en-US" dirty="0" smtClean="0"/>
              <a:t>Ubuntu has a centralized application installation system.</a:t>
            </a:r>
          </a:p>
          <a:p>
            <a:r>
              <a:rPr lang="en-US" dirty="0" smtClean="0"/>
              <a:t>Ubuntu is not used for gaming.</a:t>
            </a:r>
            <a:endParaRPr lang="en-US" dirty="0"/>
          </a:p>
        </p:txBody>
      </p:sp>
      <p:sp>
        <p:nvSpPr>
          <p:cNvPr id="5" name="Text Placeholder 4"/>
          <p:cNvSpPr>
            <a:spLocks noGrp="1"/>
          </p:cNvSpPr>
          <p:nvPr>
            <p:ph type="body" sz="quarter" idx="3"/>
          </p:nvPr>
        </p:nvSpPr>
        <p:spPr/>
        <p:txBody>
          <a:bodyPr/>
          <a:lstStyle/>
          <a:p>
            <a:r>
              <a:rPr lang="en-US" dirty="0" smtClean="0"/>
              <a:t>Windows</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Windows is a paid and licensed OS.</a:t>
            </a:r>
          </a:p>
          <a:p>
            <a:r>
              <a:rPr lang="en-US" dirty="0" smtClean="0"/>
              <a:t>Windows is user-friendly and does not require to learn any commands.</a:t>
            </a:r>
          </a:p>
          <a:p>
            <a:r>
              <a:rPr lang="en-US" dirty="0" smtClean="0"/>
              <a:t>Data breaching on windows is easier compared to Ubuntu.</a:t>
            </a:r>
          </a:p>
          <a:p>
            <a:r>
              <a:rPr lang="en-US" dirty="0" smtClean="0"/>
              <a:t>Windows does not have a centralized application installation system.</a:t>
            </a:r>
          </a:p>
          <a:p>
            <a:r>
              <a:rPr lang="en-US" dirty="0" smtClean="0"/>
              <a:t>Windows is more optimized for gaming.</a:t>
            </a:r>
            <a:endParaRPr lang="en-US" dirty="0"/>
          </a:p>
        </p:txBody>
      </p:sp>
    </p:spTree>
    <p:extLst>
      <p:ext uri="{BB962C8B-B14F-4D97-AF65-F5344CB8AC3E}">
        <p14:creationId xmlns:p14="http://schemas.microsoft.com/office/powerpoint/2010/main" val="16167528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1000"/>
                                        <p:tgtEl>
                                          <p:spTgt spid="6">
                                            <p:txEl>
                                              <p:pRg st="0" end="0"/>
                                            </p:txEl>
                                          </p:spTgt>
                                        </p:tgtEl>
                                      </p:cBhvr>
                                    </p:animEffect>
                                    <p:anim calcmode="lin" valueType="num">
                                      <p:cBhvr>
                                        <p:cTn id="4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fade">
                                      <p:cBhvr>
                                        <p:cTn id="49" dur="1000"/>
                                        <p:tgtEl>
                                          <p:spTgt spid="6">
                                            <p:txEl>
                                              <p:pRg st="1" end="1"/>
                                            </p:txEl>
                                          </p:spTgt>
                                        </p:tgtEl>
                                      </p:cBhvr>
                                    </p:animEffect>
                                    <p:anim calcmode="lin" valueType="num">
                                      <p:cBhvr>
                                        <p:cTn id="5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fade">
                                      <p:cBhvr>
                                        <p:cTn id="56" dur="1000"/>
                                        <p:tgtEl>
                                          <p:spTgt spid="6">
                                            <p:txEl>
                                              <p:pRg st="2" end="2"/>
                                            </p:txEl>
                                          </p:spTgt>
                                        </p:tgtEl>
                                      </p:cBhvr>
                                    </p:animEffect>
                                    <p:anim calcmode="lin" valueType="num">
                                      <p:cBhvr>
                                        <p:cTn id="5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1000"/>
                                        <p:tgtEl>
                                          <p:spTgt spid="6">
                                            <p:txEl>
                                              <p:pRg st="3" end="3"/>
                                            </p:txEl>
                                          </p:spTgt>
                                        </p:tgtEl>
                                      </p:cBhvr>
                                    </p:animEffect>
                                    <p:anim calcmode="lin" valueType="num">
                                      <p:cBhvr>
                                        <p:cTn id="6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4" end="4"/>
                                            </p:txEl>
                                          </p:spTgt>
                                        </p:tgtEl>
                                        <p:attrNameLst>
                                          <p:attrName>style.visibility</p:attrName>
                                        </p:attrNameLst>
                                      </p:cBhvr>
                                      <p:to>
                                        <p:strVal val="visible"/>
                                      </p:to>
                                    </p:set>
                                    <p:animEffect transition="in" filter="fade">
                                      <p:cBhvr>
                                        <p:cTn id="70" dur="1000"/>
                                        <p:tgtEl>
                                          <p:spTgt spid="6">
                                            <p:txEl>
                                              <p:pRg st="4" end="4"/>
                                            </p:txEl>
                                          </p:spTgt>
                                        </p:tgtEl>
                                      </p:cBhvr>
                                    </p:animEffect>
                                    <p:anim calcmode="lin" valueType="num">
                                      <p:cBhvr>
                                        <p:cTn id="7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462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Ubuntu</vt:lpstr>
      <vt:lpstr>What is Ubuntu?</vt:lpstr>
      <vt:lpstr>What is Linux?</vt:lpstr>
      <vt:lpstr>How does Ubuntu work?</vt:lpstr>
      <vt:lpstr>GNOME (Linux Interface)</vt:lpstr>
      <vt:lpstr>The Ubuntu Interface </vt:lpstr>
      <vt:lpstr>What is CLI?</vt:lpstr>
      <vt:lpstr>Important CLI commands for Ubuntu.</vt:lpstr>
      <vt:lpstr>Difference between Windows and Ubuntu</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dc:title>
  <dc:creator>Muhammad Hussain Javed</dc:creator>
  <cp:lastModifiedBy>Muhammad Hussain Javed</cp:lastModifiedBy>
  <cp:revision>6</cp:revision>
  <dcterms:created xsi:type="dcterms:W3CDTF">2021-09-22T03:21:03Z</dcterms:created>
  <dcterms:modified xsi:type="dcterms:W3CDTF">2021-09-22T04:09:26Z</dcterms:modified>
</cp:coreProperties>
</file>