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6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90CF-9D72-8DEF-AE61-9E67CFB4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7E87F-6BC2-9143-3CC0-967B4D6B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14EC-DEEA-C41C-D9F2-7DBB326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0E59-C257-7F43-29C9-0B24B5D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0D1A-7D00-15C4-542B-5CB28F4D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F8AA-B972-BDA9-EB65-70BF2DE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FCE3-13DD-3C85-21DD-C310BB27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071A-F1E4-9E35-7D20-1EEBDBBF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F74B-E2B3-38B9-5075-CB686F57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FA51-CB30-BD5B-85E2-D185823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261A3-3743-DA1C-FBF9-BFA6712E2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8489-97E2-170F-9093-B1A6909A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FA84-2BDD-43B4-2785-FD2B996E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8A50-A973-63C3-CE6A-3763384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9FD8-114B-30B9-0A89-9DF50D0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F9D1-5D00-EB54-509B-0D20E4B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48D4-A1A1-67E2-6FFA-C1FC9AEC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98E-182C-A479-FD54-ECF6AD76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CD1B-409D-2679-7BF1-D4990172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B960-6EAB-BED6-848E-750CC31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F7-EAA7-2055-D15B-AF337AA1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0BB-3DB9-1FEE-2A3C-19184316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8E37-7638-A169-73A0-5C58A3E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BAED-086F-F22D-A3C9-9029D6C2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317C-D263-90AF-EA73-4771853A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6AA-950E-F2EE-5876-3F7EDAA7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A663-BF91-CB3B-7392-4D33720B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D843-FBD7-4B47-1663-3946BC49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5AA6-77CE-25B0-235B-9C1A2647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4F43-AF2A-532D-9E23-AE234E09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CC42-4FBE-572C-7C7C-ADD21326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ED06-FB29-C556-E1DD-16F75EB1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5F04-222A-7DCE-C346-6617D86A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2E3E-CB67-40E9-AA4A-7461670A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B73CF-8041-8460-9FCB-51452F092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AA654-A90F-24A4-1253-8D27603D5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058AB-5B48-4757-A79B-D3FB987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DA2EF-D60B-53DE-63E4-CC66785D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D0C0-28C6-F7B5-85CA-ECCB18CB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1E7F-2722-CE02-EBA0-0E89F5E0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D8FE6-509F-C9A2-227D-DA0C04C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6973-B3FA-1A4E-B94A-585C51B5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C9B0-82DE-F5D4-5C31-D100DB73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1D51C-4E19-3E0C-6EA6-2EED700E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068CF-E1C7-E73E-0372-F16C4B1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C282-785B-C1D3-2853-9D7106A6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8363-52DD-F125-4353-5C151C1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282A-7730-45C1-6FE2-F4043B4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DD09-F23F-A333-9674-B763B6587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676F-CCA9-18B8-2240-22F0283F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F216-066F-E088-9E25-AFD328A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CB78-DACB-FA3F-82E8-250A1716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6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35F3-A123-7EC0-B903-0581DAE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3A77F-8B02-5D7A-2183-8A69A2B0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417EE-7EFB-8803-66F7-738C07BE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4600-C945-0ED1-6DDD-2E6BBAD0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16BE-19CD-55CA-C3BE-80C7039A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38BE-EF3E-3600-B7BF-67DE79BF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5125-C065-0F90-4A72-9849BC52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0B61-FC58-2925-35A2-B435FDA3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DCF-D724-3CAE-3FCB-E5154D7C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325A-C142-4055-9793-1B53EE3743E3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7E5C-0C86-6019-AD45-BF5BFE0C3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8B33-476C-1F9E-EB4B-9863734B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966F-838A-4B57-BE2A-A8A25C2F0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C07CC-B14D-4410-B85C-71B8290B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>
            <a:off x="12543333" y="26867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AC81C-8DE8-0ABD-2713-969595D61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709" y="2494293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422BF-F435-AA88-B4F2-D8566E2EA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>
            <a:off x="14055068" y="2687031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D61CE-EC10-47A8-C50C-EBA36A897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>
            <a:off x="17391580" y="2603135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4C262-370B-8109-0134-6D6640A53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>
            <a:off x="15723324" y="2602861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F052A-406E-0F4A-01B4-FA789A057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>
            <a:off x="19093452" y="2603409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6081A8-A66B-8352-41B7-CD95AEEED07C}"/>
              </a:ext>
            </a:extLst>
          </p:cNvPr>
          <p:cNvSpPr txBox="1"/>
          <p:nvPr/>
        </p:nvSpPr>
        <p:spPr>
          <a:xfrm>
            <a:off x="0" y="304428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29000" endPos="27000" dist="381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Mid-Term Report</a:t>
            </a:r>
            <a:endParaRPr lang="en-IN" sz="8800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29000" endPos="27000" dist="381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41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8BC9-BAC1-25F4-5F11-78C7CACE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FF764-CB0B-77AC-5252-DAB6CC99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21C6F-E5DB-4814-86ED-68C7AD13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8413E-9C07-95CB-BE4F-E86B798E0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CDA258-CB41-2FE2-8762-0135B3560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9DB95E-C3D0-5EE3-35ED-ABE23EF18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18D44B-05C7-B8F7-7B86-CE33A22AD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0E686-ABB6-8DD2-9850-EF13AA2D4A48}"/>
              </a:ext>
            </a:extLst>
          </p:cNvPr>
          <p:cNvSpPr txBox="1"/>
          <p:nvPr/>
        </p:nvSpPr>
        <p:spPr>
          <a:xfrm>
            <a:off x="542544" y="2690336"/>
            <a:ext cx="11180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badi" panose="020B0604020104020204" pitchFamily="34" charset="0"/>
              </a:rPr>
              <a:t>Materials Chosen:</a:t>
            </a:r>
          </a:p>
          <a:p>
            <a:endParaRPr lang="en-IN" sz="32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Polyurethane</a:t>
            </a:r>
            <a:r>
              <a:rPr lang="en-IN" sz="3200" dirty="0"/>
              <a:t>: Flexibility, impact absorption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Metallic foams</a:t>
            </a:r>
            <a:r>
              <a:rPr lang="en-IN" sz="3200" dirty="0"/>
              <a:t>: Lightweight, structural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Carbon </a:t>
            </a:r>
            <a:r>
              <a:rPr lang="en-IN" sz="3200" b="1" dirty="0" err="1"/>
              <a:t>fiber</a:t>
            </a:r>
            <a:r>
              <a:rPr lang="en-IN" sz="3200" b="1" dirty="0"/>
              <a:t> composites</a:t>
            </a:r>
            <a:r>
              <a:rPr lang="en-IN" sz="3200" dirty="0"/>
              <a:t>: High tensile strength, abrasion resistance</a:t>
            </a:r>
          </a:p>
          <a:p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40A72-E4DE-6F65-167B-2753DC334EB4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Material Selection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2856-795F-6975-904C-5E6158C96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84030-B274-6436-E19B-82C8B0DA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06D18-1354-A043-2422-9CA54FCED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9DBBA6-BCB6-D3A0-B933-A0D19F98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331D01-1E5D-8347-CC47-D2AF1973F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49F700-3DDE-11D6-9090-A40B52C17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45CF6C-7251-F682-CD2B-A33884261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7302F-CC5E-324E-1844-FDAD20764322}"/>
              </a:ext>
            </a:extLst>
          </p:cNvPr>
          <p:cNvSpPr txBox="1"/>
          <p:nvPr/>
        </p:nvSpPr>
        <p:spPr>
          <a:xfrm>
            <a:off x="542544" y="2690336"/>
            <a:ext cx="11180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Abadi" panose="020B0604020104020204" pitchFamily="34" charset="0"/>
              </a:rPr>
              <a:t>Analysis Focus: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Stress distribution</a:t>
            </a:r>
            <a:r>
              <a:rPr lang="en-US" sz="3200" dirty="0"/>
              <a:t> and deformation under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Simulation using </a:t>
            </a:r>
            <a:r>
              <a:rPr lang="en-US" sz="3200" b="1" dirty="0"/>
              <a:t>ANSYS Workbench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Results showed effective </a:t>
            </a:r>
            <a:r>
              <a:rPr lang="en-US" sz="3200" b="1" dirty="0"/>
              <a:t>load distribution</a:t>
            </a:r>
            <a:r>
              <a:rPr lang="en-US" sz="3200" dirty="0"/>
              <a:t> and </a:t>
            </a:r>
            <a:r>
              <a:rPr lang="en-US" sz="3200" b="1" dirty="0"/>
              <a:t>durability</a:t>
            </a:r>
            <a:r>
              <a:rPr lang="en-US" sz="3200" dirty="0"/>
              <a:t> under high-impact conditions</a:t>
            </a:r>
          </a:p>
          <a:p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C9FE3-EFD6-3709-367F-9253997B7792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Finite Element Analysis (FEA)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DD4F0-6759-BA36-04C3-27AFC06F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B65CA-20B3-82AD-562A-C456532B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2E886-AE6E-E359-9A68-E3B6D7024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42E19-5001-797B-8FD7-C01219B27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F6F8A-7BE1-42EF-F6B1-ABF24AAD6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0CA0C-F009-DD1E-4A0B-69249ACEF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5296F-C25C-375A-35B1-C0E5587B2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99BEE-D480-C4E4-500E-856C58221818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 Done So Far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570A6-0F1F-D63C-AF71-746DDA1E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40" y="1666855"/>
            <a:ext cx="94280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Completed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3D design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of the non-pneumatic tire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/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nitial design is ready in SolidWorks and working on the selection of material </a:t>
            </a:r>
            <a:r>
              <a:rPr lang="en-US" altLang="en-US" sz="3200" dirty="0"/>
              <a:t>to be used in spokes.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the load capacity of each material compatible for the spokes. </a:t>
            </a: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715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EE99D-4522-274E-CB69-6C22AC7A8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6511A-8316-13FD-810D-AFE37E75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F7273-7608-563A-AFA8-5A0E114CD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1C619E-D5EE-1651-D335-A0ED7BD1E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74F75-0A6F-3EAE-9D59-103D6ADB8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9B8CDC-C7BE-2C3A-0E11-53D524CA7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38D22-B859-06E0-413C-5CB6DFDD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187BC-35B9-82DE-CC37-2A4FA4B1222A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Challenges Faced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885C1-1E96-FD6E-E6C4-45202E96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9" y="2463029"/>
            <a:ext cx="10664079" cy="223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Material sourcing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difficulties for prototyping.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FEA simulations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real-world scenarios.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 challenges for different terrains and conditions. </a:t>
            </a:r>
          </a:p>
        </p:txBody>
      </p:sp>
    </p:spTree>
    <p:extLst>
      <p:ext uri="{BB962C8B-B14F-4D97-AF65-F5344CB8AC3E}">
        <p14:creationId xmlns:p14="http://schemas.microsoft.com/office/powerpoint/2010/main" val="374589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40758-62C2-0711-A62D-5DFB891D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69BAB-C948-9D68-6626-AF751293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939D2-09A4-F4C0-5342-8559C36BE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649EF-B78D-8500-5BB8-B7C221880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D3DE8-E6F6-7305-8AB3-E9F6F16CF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016A2-F46C-1122-2321-8CB63DB18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9C5A6F-79D4-0B8A-1CED-D0E390111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E4628-222C-3342-8DFE-0B5FD86E06D5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Future Work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0C579-E7E6-4B4B-9953-6850335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96" y="2706368"/>
            <a:ext cx="11830463" cy="222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Refinement of FEA simulations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more dynamic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Prototype development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optimized design.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 design exploration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terrain adaptability.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78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6D13B-6A15-80D5-FD6A-4149F8F8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6155F-8D17-A635-6E50-4F998FFB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48D55-A6C8-3AB2-73B9-55475990A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E2A84-89B3-6B0C-B508-F0B180052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0371A-587A-22D5-E5E8-854842E17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00268-0447-2DD5-DF27-FD5BEAFFF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FE1E79-774E-BF2E-2649-C91D371D3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DFF3D-0680-6E37-4895-B22371577B8F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8D0D23-B529-39C3-6357-0ED3CCE1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836641"/>
            <a:ext cx="12192000" cy="250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progress in the design and material selection phase.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Moving towards prototyping and real-world testing for military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9914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9BD85-D362-28D8-82F5-13BAD83B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20FB1-AD1F-8568-3D01-E7BEDBF2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0F35-8907-3384-8749-9E53A6B7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1128C-39E7-B95F-3D46-565E60154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3BCB5B-290E-589B-3BE7-8BB0ADCFB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992E51-2360-120D-AA3D-DEA82881D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51466E-8BD2-D001-334E-E1326CE14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E38FE-3F2E-9E23-E958-FCDA6115BD2C}"/>
              </a:ext>
            </a:extLst>
          </p:cNvPr>
          <p:cNvSpPr txBox="1"/>
          <p:nvPr/>
        </p:nvSpPr>
        <p:spPr>
          <a:xfrm>
            <a:off x="-59088" y="-2099042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IN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4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07FD-74D0-6015-A25B-18E5966F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4C36A-6BA8-4A17-B571-79C3D540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>
            <a:off x="12543333" y="26867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5796F-7338-46B9-694C-D9A409197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709" y="2494293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A736F-815B-67A7-9C41-6A490A68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>
            <a:off x="14055068" y="2687031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0A7FD-5069-ED1B-CF64-BE23DA032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>
            <a:off x="17391580" y="2603135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6A5B9-5E9A-B420-D083-ABE7A6449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>
            <a:off x="15723324" y="2602861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857FB8-019E-BFDA-9D16-E8F9A35BB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>
            <a:off x="19093452" y="2603409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36E0EC-B449-9C2E-A965-9BAA381DC03D}"/>
              </a:ext>
            </a:extLst>
          </p:cNvPr>
          <p:cNvSpPr txBox="1"/>
          <p:nvPr/>
        </p:nvSpPr>
        <p:spPr>
          <a:xfrm>
            <a:off x="93785" y="7358371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29000" endPos="27000" dist="381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Thank You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29000" endPos="27000" dist="381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09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2DA09-A513-E6B2-6832-76BFEEEA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F4704-64C1-1F19-0D7B-48CAC1999095}"/>
              </a:ext>
            </a:extLst>
          </p:cNvPr>
          <p:cNvSpPr txBox="1"/>
          <p:nvPr/>
        </p:nvSpPr>
        <p:spPr>
          <a:xfrm>
            <a:off x="0" y="304428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29000" endPos="27000" dist="381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Thank You</a:t>
            </a:r>
            <a:endParaRPr lang="en-IN" sz="8800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29000" endPos="27000" dist="381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96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39C01-6741-40D1-FC2F-F5126709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4CE0E-C778-4FD6-B890-EEBDB336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BBEEB-ECAB-2367-68C6-901D5C94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05041-13FE-3642-4BF7-5B809CF4A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F5CA3-2140-4408-099F-AC30AF190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FF1A6-A8AA-C1C3-B26D-3D066BF3D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14B1D-2A6B-E79C-ED64-A18A30747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AE06E-7566-FDAE-DB3F-C06BDF939086}"/>
              </a:ext>
            </a:extLst>
          </p:cNvPr>
          <p:cNvSpPr txBox="1"/>
          <p:nvPr/>
        </p:nvSpPr>
        <p:spPr>
          <a:xfrm>
            <a:off x="0" y="-4916806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</a:rPr>
              <a:t>Advanced Non-Pneumatic Tire Design with Honeycomb Structure for Military Applications</a:t>
            </a:r>
            <a:endParaRPr lang="en-IN" sz="6000" b="1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9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BB4F-28E7-758C-2937-DD7824B6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2735E-6295-92DF-9A36-6C1E255B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56C7-1B06-E200-7799-848CAA374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900D3-98E9-CBCA-6278-551C01A9A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54EB83-9A50-564E-3ABE-1D8EA27CF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B7640-81CE-CF4B-8857-ADD38B535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A755D-822E-FC28-A33F-22DABCBA9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D9C41-0C39-61EA-7E18-C53C9362D8EE}"/>
              </a:ext>
            </a:extLst>
          </p:cNvPr>
          <p:cNvSpPr txBox="1"/>
          <p:nvPr/>
        </p:nvSpPr>
        <p:spPr>
          <a:xfrm>
            <a:off x="0" y="1976366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</a:rPr>
              <a:t>Advanced Non-Pneumatic Tire Design with Honeycomb Structure for Military Applications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6856-5D9C-E9AD-0104-B6B32D41D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E14A5-FE77-DEEA-FEC9-2FC3C677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1BFC3-2CA8-AF75-6F62-1A97B743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95A5F-3E83-5DA9-C0B3-445C1C26B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094ED-3DD5-C042-7B99-2C9AE1023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7A4F9-C07B-A14A-D042-ACA13755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4A0DB1-25DE-E621-FE22-1F3E9467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C43DED-AE72-E444-0631-7A2E9D1E68B0}"/>
              </a:ext>
            </a:extLst>
          </p:cNvPr>
          <p:cNvSpPr txBox="1"/>
          <p:nvPr/>
        </p:nvSpPr>
        <p:spPr>
          <a:xfrm>
            <a:off x="0" y="77230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</a:rPr>
              <a:t>Advanced Non-Pneumatic Tire Design with Honeycomb Structure for Military Applications</a:t>
            </a:r>
            <a:endParaRPr lang="en-I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46C48-B974-A314-1470-512B531E6F2D}"/>
              </a:ext>
            </a:extLst>
          </p:cNvPr>
          <p:cNvSpPr txBox="1"/>
          <p:nvPr/>
        </p:nvSpPr>
        <p:spPr>
          <a:xfrm>
            <a:off x="56473" y="5176986"/>
            <a:ext cx="5173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badi" panose="020B0604020104020204" pitchFamily="34" charset="0"/>
              </a:rPr>
              <a:t>Submitted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badi" panose="020B0604020104020204" pitchFamily="34" charset="0"/>
              </a:rPr>
              <a:t>Maanik Jain (UEM219081)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badi" panose="020B0604020104020204" pitchFamily="34" charset="0"/>
              </a:rPr>
              <a:t>Sahil </a:t>
            </a:r>
            <a:r>
              <a:rPr lang="en-IN" sz="2400" dirty="0" err="1">
                <a:latin typeface="Abadi" panose="020B0604020104020204" pitchFamily="34" charset="0"/>
              </a:rPr>
              <a:t>Rangra</a:t>
            </a:r>
            <a:r>
              <a:rPr lang="en-IN" sz="2400" dirty="0">
                <a:latin typeface="Abadi" panose="020B0604020104020204" pitchFamily="34" charset="0"/>
              </a:rPr>
              <a:t> (UEM219087)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badi" panose="020B0604020104020204" pitchFamily="34" charset="0"/>
              </a:rPr>
              <a:t>Sangam Sharma (UEM219088)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578C4-C251-D7FA-43C2-6A2B61618DC4}"/>
              </a:ext>
            </a:extLst>
          </p:cNvPr>
          <p:cNvSpPr txBox="1"/>
          <p:nvPr/>
        </p:nvSpPr>
        <p:spPr>
          <a:xfrm>
            <a:off x="7260079" y="5275192"/>
            <a:ext cx="4900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badi" panose="020B0604020104020204" pitchFamily="34" charset="0"/>
              </a:rPr>
              <a:t>Supervisor:</a:t>
            </a:r>
            <a:r>
              <a:rPr lang="en-IN" sz="2400" dirty="0">
                <a:latin typeface="Abadi" panose="020B0604020104020204" pitchFamily="34" charset="0"/>
              </a:rPr>
              <a:t> Prof. Amit Chauhan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badi" panose="020B0604020104020204" pitchFamily="34" charset="0"/>
              </a:rPr>
              <a:t>Institution:</a:t>
            </a:r>
            <a:r>
              <a:rPr lang="en-IN" sz="2400" dirty="0">
                <a:latin typeface="Abadi" panose="020B0604020104020204" pitchFamily="34" charset="0"/>
              </a:rPr>
              <a:t> UIET, Panjab University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05C6E-87FA-ECC5-347E-0320F33C9A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8" y="2939552"/>
            <a:ext cx="1876917" cy="1768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563B0B-EC5C-E9FD-C7A7-8F5F09934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09" y="2991022"/>
            <a:ext cx="1665125" cy="16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FD9A8-C61B-6205-3AAB-ADD00BFD7338}"/>
              </a:ext>
            </a:extLst>
          </p:cNvPr>
          <p:cNvSpPr txBox="1"/>
          <p:nvPr/>
        </p:nvSpPr>
        <p:spPr>
          <a:xfrm>
            <a:off x="343414" y="-107794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</a:rPr>
              <a:t>Introduction</a:t>
            </a:r>
            <a:endParaRPr lang="en-IN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0790F-021C-ACAC-71B1-09D60D3E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7C6B6-1A0A-11BD-F062-6A9FFD2B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7B006-D088-E433-2CC0-EC8654E98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49610-7E89-6189-63CC-05B3FEFFD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B0133-3BFF-E14F-8F64-BD002F240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E63DE3-F06C-C7E1-B0C1-FB474DBDF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8F5B76-01AF-CC74-EF30-555B1723D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ED4DC-7CA9-1F30-9A34-734A3BFFAA6B}"/>
              </a:ext>
            </a:extLst>
          </p:cNvPr>
          <p:cNvSpPr txBox="1"/>
          <p:nvPr/>
        </p:nvSpPr>
        <p:spPr>
          <a:xfrm>
            <a:off x="505968" y="2157431"/>
            <a:ext cx="111800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Abadi" panose="020B0604020104020204" pitchFamily="34" charset="0"/>
              </a:rPr>
              <a:t>Focus of the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Non-pneumatic tire design with a honeycomb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Military applications: rugged terrains, durability, and puncture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Abadi" panose="020B0604020104020204" pitchFamily="34" charset="0"/>
              </a:rPr>
              <a:t>Key Goals:</a:t>
            </a:r>
            <a:endParaRPr lang="en-US" sz="32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Shock absorption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Load handling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Long-term performance in extreme conditions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4E1E9-6470-5097-E4D7-8B19FFB9F7ED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</a:rPr>
              <a:t>Introduction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5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D0138-EB4B-CB50-9652-F8D28F47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3A31E-7E9B-BC6E-C4F1-01264B01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AF76-1821-27A2-7077-81044BF6C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B3A3C-F0B5-1C04-E447-836701B0A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342510-4B5C-8EDF-ECC7-C0ABC3954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495F7-1C4C-7E61-12AE-F37561265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FD4910-1499-0580-1CA2-99488F266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DCB419-92B3-B565-AA83-5DA7EBEEB990}"/>
              </a:ext>
            </a:extLst>
          </p:cNvPr>
          <p:cNvSpPr txBox="1"/>
          <p:nvPr/>
        </p:nvSpPr>
        <p:spPr>
          <a:xfrm>
            <a:off x="-1" y="39068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Definition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5C3FC45-EEDC-E015-5AE4-0C009BC2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38" y="2020797"/>
            <a:ext cx="922812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Challenges with Conventional Tires: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Prone to punctures and blowouts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 maintenance in military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Solution: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Non-pneumatic tires with honeycomb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Increased durability, puncture resistance, and  adaptability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60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3CFC-D4C3-99DE-11B5-DD90D0A57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0F045-9E73-5A73-5809-A9CFB5E9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6FD7A-455F-B0BA-7846-26D209A79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7D1F22-8089-DA21-AB8E-FA7104B89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D47337-F3E1-DB14-C4B4-A2F2A5B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9A9561-8B6D-8AB8-BC3B-AAD556E92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46E97-99C4-E64E-5C9F-F6BD80B77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02ADD-30EF-2895-F34E-10A5B233CD46}"/>
              </a:ext>
            </a:extLst>
          </p:cNvPr>
          <p:cNvSpPr txBox="1"/>
          <p:nvPr/>
        </p:nvSpPr>
        <p:spPr>
          <a:xfrm>
            <a:off x="633984" y="2639364"/>
            <a:ext cx="11180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Design a tire with a </a:t>
            </a:r>
            <a:r>
              <a:rPr lang="en-US" sz="3200" b="1" dirty="0"/>
              <a:t>multi-layered honeycomb structure.</a:t>
            </a:r>
            <a:endParaRPr lang="en-US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Material selection</a:t>
            </a:r>
            <a:r>
              <a:rPr lang="en-US" sz="3200" dirty="0"/>
              <a:t> for strength, flexibility, and stability.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of </a:t>
            </a:r>
            <a:r>
              <a:rPr lang="en-US" sz="3200" b="1" dirty="0"/>
              <a:t>Finite Element Analysis (FEA)</a:t>
            </a:r>
            <a:r>
              <a:rPr lang="en-US" sz="3200" dirty="0"/>
              <a:t> to validate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 a prototype for real-world military applications.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39860-4376-FFDB-E9C8-7956B274C5FB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7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0A966-08E2-DA88-61A9-F11DD17B9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69CED-DFB9-D9B7-6E4B-F94E39D6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14050-3D12-12C8-DF8C-225DEEBA2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C3A7C-60A5-4712-9004-1A128A6F6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5F22A-382C-5D61-5B16-5D676257C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C983C-8DD2-9207-2E29-F8B5A6315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FB9FD2-2FA6-6D78-609D-19E3A15A5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3F39A-B614-D46E-9CA8-88DA2B7F1736}"/>
              </a:ext>
            </a:extLst>
          </p:cNvPr>
          <p:cNvSpPr txBox="1"/>
          <p:nvPr/>
        </p:nvSpPr>
        <p:spPr>
          <a:xfrm>
            <a:off x="0" y="77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Literature Review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E131F-177B-7C0B-4570-F36491A5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35" y="1839504"/>
            <a:ext cx="940533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Existing NPT Technologies: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in automotive and </a:t>
            </a:r>
            <a:r>
              <a:rPr lang="en-US" altLang="en-US" sz="3200" dirty="0"/>
              <a:t>military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 of honeycomb structure: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distribution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Materials Studied: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Polyurethane, metallic foams, and composites for high-impact resistance and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9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2384-6A49-215F-1BE7-4B2525B7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986462-D372-A4D0-9BDE-C87ECE01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" t="31033" r="81621" b="27539"/>
          <a:stretch/>
        </p:blipFill>
        <p:spPr>
          <a:xfrm rot="14174344">
            <a:off x="728315" y="2731055"/>
            <a:ext cx="1485900" cy="1676401"/>
          </a:xfrm>
          <a:prstGeom prst="donut">
            <a:avLst>
              <a:gd name="adj" fmla="val 45946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84C29-DE82-B4A1-4C5E-29768A345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5713">
            <a:off x="9957351" y="2686797"/>
            <a:ext cx="1821214" cy="17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D8CE6-03C2-823D-7045-0A4C79EB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29319" r="61577" b="26160"/>
          <a:stretch/>
        </p:blipFill>
        <p:spPr>
          <a:xfrm rot="13917063">
            <a:off x="2583453" y="2759220"/>
            <a:ext cx="1642421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AFB173-59DD-C18E-C3CD-544B266C7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42" t="27739" r="21726" b="30108"/>
          <a:stretch/>
        </p:blipFill>
        <p:spPr>
          <a:xfrm rot="13484030">
            <a:off x="6301134" y="2757108"/>
            <a:ext cx="1676037" cy="1676401"/>
          </a:xfrm>
          <a:prstGeom prst="donu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26CED-A31F-1BCC-9B8F-2F4270AB3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33" t="28116" r="41535" b="27363"/>
          <a:stretch/>
        </p:blipFill>
        <p:spPr>
          <a:xfrm rot="13714277">
            <a:off x="4414695" y="2732856"/>
            <a:ext cx="1642421" cy="1760845"/>
          </a:xfrm>
          <a:prstGeom prst="donut">
            <a:avLst>
              <a:gd name="adj" fmla="val 5000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5C02ED-4F54-2497-B8B8-EF6D6CCE2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76" t="27955" r="391" b="29894"/>
          <a:stretch/>
        </p:blipFill>
        <p:spPr>
          <a:xfrm rot="13598755">
            <a:off x="8227096" y="2740840"/>
            <a:ext cx="1642420" cy="1676401"/>
          </a:xfrm>
          <a:prstGeom prst="donut">
            <a:avLst>
              <a:gd name="adj" fmla="val 50000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90E9F-0995-82A1-2019-9F0F81934D80}"/>
              </a:ext>
            </a:extLst>
          </p:cNvPr>
          <p:cNvSpPr txBox="1"/>
          <p:nvPr/>
        </p:nvSpPr>
        <p:spPr>
          <a:xfrm>
            <a:off x="633984" y="3009091"/>
            <a:ext cx="11180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Design in SolidWorks: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3D model with </a:t>
            </a:r>
            <a:r>
              <a:rPr lang="en-US" sz="3200" b="1" dirty="0"/>
              <a:t>multi-layered honeycomb structure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Thicker outer layer for </a:t>
            </a:r>
            <a:r>
              <a:rPr lang="en-US" sz="3200" b="1" dirty="0"/>
              <a:t>wear resistance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Adjustable cell sizes for better </a:t>
            </a:r>
            <a:r>
              <a:rPr lang="en-US" sz="3200" b="1" dirty="0"/>
              <a:t>shock absorption</a:t>
            </a:r>
            <a:r>
              <a:rPr lang="en-US" sz="3200" dirty="0"/>
              <a:t> and </a:t>
            </a:r>
            <a:r>
              <a:rPr lang="en-US" sz="3200" b="1" dirty="0"/>
              <a:t>load handling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61AE-8686-3C3E-4E5D-43ED2BDC688B}"/>
              </a:ext>
            </a:extLst>
          </p:cNvPr>
          <p:cNvSpPr txBox="1"/>
          <p:nvPr/>
        </p:nvSpPr>
        <p:spPr>
          <a:xfrm>
            <a:off x="0" y="7723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Methodology – Conceptual Design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423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Maanik Jain</dc:creator>
  <cp:lastModifiedBy>Maanik Jain</cp:lastModifiedBy>
  <cp:revision>2</cp:revision>
  <dcterms:created xsi:type="dcterms:W3CDTF">2024-10-17T10:39:54Z</dcterms:created>
  <dcterms:modified xsi:type="dcterms:W3CDTF">2024-10-18T04:17:17Z</dcterms:modified>
</cp:coreProperties>
</file>