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2308324"/>
          </a:xfrm>
          <a:prstGeom prst="rect">
            <a:avLst/>
          </a:prstGeom>
          <a:noFill/>
        </p:spPr>
        <p:txBody>
          <a:bodyPr wrap="square" rtlCol="0">
            <a:spAutoFit/>
          </a:bodyPr>
          <a:lstStyle/>
          <a:p>
            <a:r>
              <a:rPr lang="en-US" sz="2400" dirty="0"/>
              <a:t>STUDENT NAME: </a:t>
            </a:r>
            <a:r>
              <a:rPr lang="en-GB" sz="2400" dirty="0"/>
              <a:t>MAANISHA.M</a:t>
            </a:r>
            <a:endParaRPr lang="en-US" sz="2400" dirty="0"/>
          </a:p>
          <a:p>
            <a:r>
              <a:rPr lang="en-US" sz="2400" dirty="0"/>
              <a:t>REGISTER NO: </a:t>
            </a:r>
            <a:r>
              <a:rPr lang="en-IN" sz="2400" dirty="0"/>
              <a:t>3122002</a:t>
            </a:r>
            <a:r>
              <a:rPr lang="en-GB" sz="2400" dirty="0"/>
              <a:t>57</a:t>
            </a:r>
            <a:endParaRPr lang="en-US" sz="2400" dirty="0"/>
          </a:p>
          <a:p>
            <a:r>
              <a:rPr lang="en-US" sz="2400" dirty="0"/>
              <a:t>DEPARTMENT: B.com(Accounting and finance)</a:t>
            </a:r>
          </a:p>
          <a:p>
            <a:r>
              <a:rPr lang="en-US" sz="2400" dirty="0"/>
              <a:t>COLLEGE: S</a:t>
            </a:r>
            <a:r>
              <a:rPr lang="en-IN" sz="2400" dirty="0"/>
              <a:t>.</a:t>
            </a:r>
            <a:r>
              <a:rPr lang="en-US" sz="2400" dirty="0"/>
              <a:t>I</a:t>
            </a:r>
            <a:r>
              <a:rPr lang="en-IN" sz="2400" dirty="0"/>
              <a:t>.</a:t>
            </a:r>
            <a:r>
              <a:rPr lang="en-US" sz="2400" dirty="0"/>
              <a:t>V</a:t>
            </a:r>
            <a:r>
              <a:rPr lang="en-IN" sz="2400" dirty="0"/>
              <a:t>.</a:t>
            </a:r>
            <a:r>
              <a:rPr lang="en-US" sz="2400" dirty="0"/>
              <a:t>E</a:t>
            </a:r>
            <a:r>
              <a:rPr lang="en-IN" sz="2400" dirty="0"/>
              <a:t>.</a:t>
            </a:r>
            <a:r>
              <a:rPr lang="en-US" sz="2400" dirty="0"/>
              <a:t>T</a:t>
            </a:r>
            <a:r>
              <a:rPr lang="en-IN" sz="2400" dirty="0"/>
              <a:t>. </a:t>
            </a:r>
            <a:r>
              <a:rPr lang="en-US" sz="2400" dirty="0"/>
              <a:t>COLLEGE</a:t>
            </a:r>
          </a:p>
          <a:p>
            <a:r>
              <a:rPr lang="en-US" sz="2400" dirty="0"/>
              <a:t>NM ID: </a:t>
            </a:r>
            <a:r>
              <a:rPr lang="en-GB" sz="2400" dirty="0"/>
              <a:t>asunm103unm103312200257</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45FE09E0-3011-5E28-A10A-7397002473D8}"/>
              </a:ext>
            </a:extLst>
          </p:cNvPr>
          <p:cNvSpPr txBox="1"/>
          <p:nvPr/>
        </p:nvSpPr>
        <p:spPr>
          <a:xfrm>
            <a:off x="1188702" y="2668739"/>
            <a:ext cx="7301287" cy="1754326"/>
          </a:xfrm>
          <a:prstGeom prst="rect">
            <a:avLst/>
          </a:prstGeom>
          <a:noFill/>
        </p:spPr>
        <p:txBody>
          <a:bodyPr wrap="square">
            <a:spAutoFit/>
          </a:bodyPr>
          <a:lstStyle/>
          <a:p>
            <a:r>
              <a:rPr lang="en-US" dirty="0"/>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Padmavathy M</cp:lastModifiedBy>
  <cp:revision>21</cp:revision>
  <dcterms:created xsi:type="dcterms:W3CDTF">2024-03-29T15:07:22Z</dcterms:created>
  <dcterms:modified xsi:type="dcterms:W3CDTF">2024-09-09T14:11:34Z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