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3"/>
    <p:restoredTop sz="78839"/>
  </p:normalViewPr>
  <p:slideViewPr>
    <p:cSldViewPr snapToGrid="0" snapToObjects="1">
      <p:cViewPr varScale="1">
        <p:scale>
          <a:sx n="74" d="100"/>
          <a:sy n="74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2538-15BC-274F-B5E6-EAC0EF05D610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4C635-CFAC-BB42-A1BD-166DFBAA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Jokainen</a:t>
            </a:r>
            <a:r>
              <a:rPr lang="en-US" dirty="0" smtClean="0"/>
              <a:t> </a:t>
            </a:r>
            <a:r>
              <a:rPr lang="en-US" dirty="0" err="1" smtClean="0"/>
              <a:t>esittelee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itsensä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lyhyesti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KUVA VAIHDETTAVA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KUVA VAIHDETTAVA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kuluttajan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luvitusten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hallinta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Mikä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oleellista</a:t>
            </a:r>
            <a:r>
              <a:rPr lang="en-US" baseline="0" dirty="0" smtClean="0"/>
              <a:t> ja </a:t>
            </a:r>
            <a:r>
              <a:rPr lang="en-US" baseline="0" dirty="0" err="1" smtClean="0"/>
              <a:t>tärkeää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Mitä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missäkin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tapahtuu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0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Demontaan</a:t>
            </a:r>
            <a:r>
              <a:rPr lang="en-US" dirty="0" smtClean="0"/>
              <a:t> </a:t>
            </a:r>
            <a:r>
              <a:rPr lang="en-US" dirty="0" err="1" smtClean="0"/>
              <a:t>miten</a:t>
            </a:r>
            <a:r>
              <a:rPr lang="en-US" dirty="0" smtClean="0"/>
              <a:t> </a:t>
            </a:r>
            <a:r>
              <a:rPr lang="en-US" dirty="0" err="1" smtClean="0"/>
              <a:t>suostumusten</a:t>
            </a:r>
            <a:r>
              <a:rPr lang="en-US" dirty="0" smtClean="0"/>
              <a:t> </a:t>
            </a:r>
            <a:r>
              <a:rPr lang="en-US" dirty="0" err="1" smtClean="0"/>
              <a:t>näyttäytyy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palvelun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tarjoajalle</a:t>
            </a:r>
            <a:r>
              <a:rPr lang="en-US" baseline="0" dirty="0" smtClean="0"/>
              <a:t> ja </a:t>
            </a:r>
            <a:r>
              <a:rPr lang="en-US" baseline="0" dirty="0" err="1" smtClean="0"/>
              <a:t>kuluttajalle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Haasteita</a:t>
            </a:r>
            <a:endParaRPr lang="en-US" dirty="0" smtClean="0"/>
          </a:p>
          <a:p>
            <a:pPr lvl="1"/>
            <a:r>
              <a:rPr lang="en-US" dirty="0" err="1" smtClean="0"/>
              <a:t>Ratkaisu</a:t>
            </a:r>
            <a:r>
              <a:rPr lang="en-US" dirty="0" smtClean="0"/>
              <a:t>: </a:t>
            </a:r>
            <a:r>
              <a:rPr lang="en-US" dirty="0" err="1" smtClean="0"/>
              <a:t>ensin</a:t>
            </a:r>
            <a:r>
              <a:rPr lang="en-US" dirty="0" smtClean="0"/>
              <a:t> </a:t>
            </a:r>
            <a:r>
              <a:rPr lang="en-US" dirty="0" err="1" smtClean="0"/>
              <a:t>pienet</a:t>
            </a:r>
            <a:r>
              <a:rPr lang="en-US" dirty="0" smtClean="0"/>
              <a:t> </a:t>
            </a:r>
            <a:r>
              <a:rPr lang="en-US" dirty="0" err="1" smtClean="0"/>
              <a:t>Suunnon</a:t>
            </a:r>
            <a:r>
              <a:rPr lang="en-US" dirty="0" smtClean="0"/>
              <a:t> </a:t>
            </a:r>
            <a:r>
              <a:rPr lang="en-US" dirty="0" err="1" smtClean="0"/>
              <a:t>kaltaiset</a:t>
            </a:r>
            <a:r>
              <a:rPr lang="en-US" dirty="0" smtClean="0"/>
              <a:t> </a:t>
            </a:r>
            <a:r>
              <a:rPr lang="en-US" dirty="0" err="1" smtClean="0"/>
              <a:t>toimijat</a:t>
            </a:r>
            <a:r>
              <a:rPr lang="en-US" dirty="0" smtClean="0"/>
              <a:t> </a:t>
            </a:r>
            <a:r>
              <a:rPr lang="en-US" dirty="0" err="1" smtClean="0"/>
              <a:t>mukaan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Kerromme</a:t>
            </a:r>
            <a:r>
              <a:rPr lang="en-US" dirty="0" smtClean="0"/>
              <a:t> </a:t>
            </a:r>
            <a:r>
              <a:rPr lang="en-US" dirty="0" err="1" smtClean="0"/>
              <a:t>omat</a:t>
            </a:r>
            <a:r>
              <a:rPr lang="en-US" dirty="0" smtClean="0"/>
              <a:t> </a:t>
            </a:r>
            <a:r>
              <a:rPr lang="en-US" dirty="0" err="1" smtClean="0"/>
              <a:t>havaintomme</a:t>
            </a:r>
            <a:r>
              <a:rPr lang="en-US" dirty="0" smtClean="0"/>
              <a:t> </a:t>
            </a:r>
            <a:r>
              <a:rPr lang="en-US" dirty="0" err="1" smtClean="0"/>
              <a:t>kolmen</a:t>
            </a:r>
            <a:r>
              <a:rPr lang="en-US" dirty="0" smtClean="0"/>
              <a:t> </a:t>
            </a:r>
            <a:r>
              <a:rPr lang="en-US" dirty="0" err="1" smtClean="0"/>
              <a:t>viikon</a:t>
            </a:r>
            <a:r>
              <a:rPr lang="en-US" dirty="0" smtClean="0"/>
              <a:t> </a:t>
            </a:r>
            <a:r>
              <a:rPr lang="en-US" dirty="0" err="1" smtClean="0"/>
              <a:t>ajalta</a:t>
            </a:r>
            <a:r>
              <a:rPr lang="en-US" dirty="0" smtClean="0"/>
              <a:t> </a:t>
            </a:r>
            <a:r>
              <a:rPr lang="en-US" dirty="0" err="1" smtClean="0"/>
              <a:t>miltä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mydata</a:t>
            </a:r>
            <a:r>
              <a:rPr lang="en-US" baseline="0" dirty="0" smtClean="0"/>
              <a:t>-skene </a:t>
            </a:r>
            <a:r>
              <a:rPr lang="en-US" baseline="0" dirty="0" err="1" smtClean="0"/>
              <a:t>näyttää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KUVA MUUTETTAVA!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baseline="0" dirty="0" err="1" smtClean="0"/>
              <a:t>operaattorin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toiminta</a:t>
            </a:r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Mikä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roolin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mydatan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toiminnasa</a:t>
            </a:r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Kolme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asiakassegmenttia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kuluttaja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tietolähteen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tarjoaja</a:t>
            </a:r>
            <a:r>
              <a:rPr lang="en-US" baseline="0" dirty="0" smtClean="0"/>
              <a:t> ja </a:t>
            </a:r>
            <a:r>
              <a:rPr lang="en-US" baseline="0" dirty="0" err="1" smtClean="0"/>
              <a:t>palvelun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tarjoaja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Kuvataan</a:t>
            </a:r>
            <a:r>
              <a:rPr lang="en-US" dirty="0" smtClean="0"/>
              <a:t> </a:t>
            </a:r>
            <a:r>
              <a:rPr lang="en-US" dirty="0" err="1" smtClean="0"/>
              <a:t>operaattorin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ansaintamallit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KUVA VAIHDETTAVA!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KUVA VAIHDETTAVA!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KUVA VAIHDETTAVA! TEKSTIT VÄÄRIN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C635-CFAC-BB42-A1BD-166DFBAA1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1699-859D-BB47-BDBC-40051B92AD1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D4C0-01D6-FF4F-A33F-452F5649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3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Joona</a:t>
            </a:r>
            <a:r>
              <a:rPr lang="en-US" dirty="0" smtClean="0"/>
              <a:t> </a:t>
            </a:r>
            <a:r>
              <a:rPr lang="en-US" dirty="0" err="1" smtClean="0"/>
              <a:t>Viljanen</a:t>
            </a:r>
            <a:endParaRPr lang="en-US" dirty="0" smtClean="0"/>
          </a:p>
          <a:p>
            <a:r>
              <a:rPr lang="en-US" dirty="0" smtClean="0"/>
              <a:t>Antti </a:t>
            </a:r>
            <a:r>
              <a:rPr lang="en-US" dirty="0" err="1" smtClean="0"/>
              <a:t>Kettunen</a:t>
            </a:r>
            <a:endParaRPr lang="en-US" dirty="0" smtClean="0"/>
          </a:p>
          <a:p>
            <a:r>
              <a:rPr lang="en-US" dirty="0" smtClean="0"/>
              <a:t>Leo </a:t>
            </a:r>
            <a:r>
              <a:rPr lang="en-US" dirty="0" err="1" smtClean="0"/>
              <a:t>Linnamaa</a:t>
            </a:r>
            <a:endParaRPr lang="en-US" dirty="0" smtClean="0"/>
          </a:p>
          <a:p>
            <a:r>
              <a:rPr lang="en-US" dirty="0" err="1" smtClean="0"/>
              <a:t>Juuso</a:t>
            </a:r>
            <a:r>
              <a:rPr lang="en-US" dirty="0" smtClean="0"/>
              <a:t> </a:t>
            </a:r>
            <a:r>
              <a:rPr lang="en-US" dirty="0" err="1" smtClean="0"/>
              <a:t>Linnermo</a:t>
            </a:r>
            <a:endParaRPr lang="en-US" dirty="0" smtClean="0"/>
          </a:p>
          <a:p>
            <a:r>
              <a:rPr lang="en-US" dirty="0" smtClean="0"/>
              <a:t>Antti </a:t>
            </a:r>
            <a:r>
              <a:rPr lang="en-US" dirty="0" err="1" smtClean="0"/>
              <a:t>Arponen</a:t>
            </a:r>
            <a:endParaRPr lang="en-US" dirty="0"/>
          </a:p>
          <a:p>
            <a:r>
              <a:rPr lang="en-US" dirty="0" smtClean="0"/>
              <a:t>Juhana </a:t>
            </a:r>
            <a:r>
              <a:rPr lang="en-US" dirty="0"/>
              <a:t>H</a:t>
            </a:r>
            <a:r>
              <a:rPr lang="en-US" dirty="0" smtClean="0"/>
              <a:t>uotarinen</a:t>
            </a:r>
          </a:p>
        </p:txBody>
      </p:sp>
    </p:spTree>
    <p:extLst>
      <p:ext uri="{BB962C8B-B14F-4D97-AF65-F5344CB8AC3E}">
        <p14:creationId xmlns:p14="http://schemas.microsoft.com/office/powerpoint/2010/main" val="3379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365125"/>
            <a:ext cx="8070407" cy="5867859"/>
          </a:xfrm>
        </p:spPr>
      </p:pic>
    </p:spTree>
    <p:extLst>
      <p:ext uri="{BB962C8B-B14F-4D97-AF65-F5344CB8AC3E}">
        <p14:creationId xmlns:p14="http://schemas.microsoft.com/office/powerpoint/2010/main" val="136897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30" y="349936"/>
            <a:ext cx="8346452" cy="6068566"/>
          </a:xfrm>
        </p:spPr>
      </p:pic>
    </p:spTree>
    <p:extLst>
      <p:ext uri="{BB962C8B-B14F-4D97-AF65-F5344CB8AC3E}">
        <p14:creationId xmlns:p14="http://schemas.microsoft.com/office/powerpoint/2010/main" val="183359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94" y="357772"/>
            <a:ext cx="8311947" cy="6043478"/>
          </a:xfrm>
        </p:spPr>
      </p:pic>
    </p:spTree>
    <p:extLst>
      <p:ext uri="{BB962C8B-B14F-4D97-AF65-F5344CB8AC3E}">
        <p14:creationId xmlns:p14="http://schemas.microsoft.com/office/powerpoint/2010/main" val="42668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13" y="379562"/>
            <a:ext cx="8115875" cy="5900918"/>
          </a:xfrm>
        </p:spPr>
      </p:pic>
    </p:spTree>
    <p:extLst>
      <p:ext uri="{BB962C8B-B14F-4D97-AF65-F5344CB8AC3E}">
        <p14:creationId xmlns:p14="http://schemas.microsoft.com/office/powerpoint/2010/main" val="3709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27" y="396316"/>
            <a:ext cx="5735416" cy="6022187"/>
          </a:xfrm>
        </p:spPr>
      </p:pic>
    </p:spTree>
    <p:extLst>
      <p:ext uri="{BB962C8B-B14F-4D97-AF65-F5344CB8AC3E}">
        <p14:creationId xmlns:p14="http://schemas.microsoft.com/office/powerpoint/2010/main" val="147021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Miten</a:t>
            </a:r>
            <a:r>
              <a:rPr lang="en-US" dirty="0" smtClean="0"/>
              <a:t> </a:t>
            </a:r>
            <a:r>
              <a:rPr lang="en-US" dirty="0" err="1" smtClean="0"/>
              <a:t>suostumusten</a:t>
            </a:r>
            <a:r>
              <a:rPr lang="en-US" dirty="0" smtClean="0"/>
              <a:t> </a:t>
            </a:r>
            <a:r>
              <a:rPr lang="en-US" dirty="0" err="1" smtClean="0"/>
              <a:t>hallinta</a:t>
            </a:r>
            <a:r>
              <a:rPr lang="en-US" dirty="0" smtClean="0"/>
              <a:t> </a:t>
            </a:r>
            <a:r>
              <a:rPr lang="en-US" dirty="0" err="1" smtClean="0"/>
              <a:t>näkyy</a:t>
            </a:r>
            <a:r>
              <a:rPr lang="en-US" dirty="0" smtClean="0"/>
              <a:t> </a:t>
            </a:r>
            <a:r>
              <a:rPr lang="en-US" dirty="0" err="1" smtClean="0"/>
              <a:t>kuluttajalle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08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Entä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suostumuksiin</a:t>
            </a:r>
            <a:r>
              <a:rPr lang="en-US" dirty="0" smtClean="0"/>
              <a:t> </a:t>
            </a:r>
            <a:r>
              <a:rPr lang="en-US" dirty="0" err="1" smtClean="0"/>
              <a:t>tulee</a:t>
            </a:r>
            <a:r>
              <a:rPr lang="en-US" dirty="0" smtClean="0"/>
              <a:t> </a:t>
            </a:r>
            <a:r>
              <a:rPr lang="en-US" dirty="0" err="1" smtClean="0"/>
              <a:t>muutos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Ekosysteemi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Ekoasiat</a:t>
            </a:r>
            <a:r>
              <a:rPr lang="en-US" dirty="0" smtClean="0"/>
              <a:t> </a:t>
            </a:r>
            <a:r>
              <a:rPr lang="en-US" dirty="0" err="1" smtClean="0"/>
              <a:t>tähän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7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Outokumpu</a:t>
            </a:r>
            <a:r>
              <a:rPr lang="en-US" dirty="0" smtClean="0"/>
              <a:t>, </a:t>
            </a:r>
            <a:r>
              <a:rPr lang="en-US" dirty="0" err="1" smtClean="0"/>
              <a:t>Neste</a:t>
            </a:r>
            <a:r>
              <a:rPr lang="en-US" dirty="0" smtClean="0"/>
              <a:t>, </a:t>
            </a:r>
            <a:r>
              <a:rPr lang="en-US" dirty="0" err="1" smtClean="0"/>
              <a:t>Rautaruukki</a:t>
            </a:r>
            <a:r>
              <a:rPr lang="en-US" dirty="0" smtClean="0"/>
              <a:t>, Smooth Operator…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Etenemisehdotus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Operaattoritoiminnan</a:t>
            </a:r>
            <a:r>
              <a:rPr lang="en-US" dirty="0" smtClean="0"/>
              <a:t> </a:t>
            </a:r>
            <a:r>
              <a:rPr lang="en-US" dirty="0" err="1" smtClean="0"/>
              <a:t>käynnistys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Valtioyhtiön</a:t>
            </a:r>
            <a:r>
              <a:rPr lang="en-US" dirty="0" smtClean="0"/>
              <a:t> </a:t>
            </a:r>
            <a:r>
              <a:rPr lang="en-US" dirty="0" err="1" smtClean="0"/>
              <a:t>perustaminen</a:t>
            </a:r>
            <a:endParaRPr lang="en-US" dirty="0" smtClean="0"/>
          </a:p>
          <a:p>
            <a:pPr lvl="1"/>
            <a:r>
              <a:rPr lang="en-US" dirty="0" err="1" smtClean="0"/>
              <a:t>Muut</a:t>
            </a:r>
            <a:r>
              <a:rPr lang="en-US" dirty="0" smtClean="0"/>
              <a:t> </a:t>
            </a:r>
            <a:r>
              <a:rPr lang="en-US" dirty="0" err="1" smtClean="0"/>
              <a:t>osakkaat</a:t>
            </a:r>
            <a:r>
              <a:rPr lang="en-US" dirty="0" smtClean="0"/>
              <a:t> </a:t>
            </a:r>
            <a:r>
              <a:rPr lang="en-US" dirty="0" err="1" smtClean="0"/>
              <a:t>yksityiseltä</a:t>
            </a:r>
            <a:r>
              <a:rPr lang="en-US" dirty="0" smtClean="0"/>
              <a:t> </a:t>
            </a:r>
            <a:r>
              <a:rPr lang="en-US" dirty="0" err="1" smtClean="0"/>
              <a:t>sektorilta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Julkisen</a:t>
            </a:r>
            <a:r>
              <a:rPr lang="en-US" dirty="0" smtClean="0"/>
              <a:t> </a:t>
            </a:r>
            <a:r>
              <a:rPr lang="en-US" dirty="0" err="1" smtClean="0"/>
              <a:t>sektorin</a:t>
            </a:r>
            <a:r>
              <a:rPr lang="en-US" dirty="0" smtClean="0"/>
              <a:t> </a:t>
            </a:r>
            <a:r>
              <a:rPr lang="en-US" dirty="0" err="1" smtClean="0"/>
              <a:t>palvelut</a:t>
            </a:r>
            <a:r>
              <a:rPr lang="en-US" dirty="0" smtClean="0"/>
              <a:t> </a:t>
            </a:r>
            <a:r>
              <a:rPr lang="en-US" dirty="0" err="1" smtClean="0"/>
              <a:t>vahvasti</a:t>
            </a:r>
            <a:r>
              <a:rPr lang="en-US" dirty="0" smtClean="0"/>
              <a:t> </a:t>
            </a:r>
            <a:r>
              <a:rPr lang="en-US" dirty="0" err="1" smtClean="0"/>
              <a:t>mukaan</a:t>
            </a:r>
            <a:endParaRPr lang="en-US" dirty="0" smtClean="0"/>
          </a:p>
          <a:p>
            <a:pPr lvl="1"/>
            <a:r>
              <a:rPr lang="en-US" dirty="0" err="1" smtClean="0"/>
              <a:t>Api-rajapinnat</a:t>
            </a:r>
            <a:r>
              <a:rPr lang="en-US" dirty="0" smtClean="0"/>
              <a:t> </a:t>
            </a:r>
            <a:r>
              <a:rPr lang="en-US" dirty="0" err="1" smtClean="0"/>
              <a:t>ilmaiseksi</a:t>
            </a:r>
            <a:r>
              <a:rPr lang="en-US" dirty="0" smtClean="0"/>
              <a:t> </a:t>
            </a:r>
            <a:r>
              <a:rPr lang="en-US" dirty="0" err="1" smtClean="0"/>
              <a:t>käyttöön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Valtion</a:t>
            </a:r>
            <a:r>
              <a:rPr lang="en-US" dirty="0" smtClean="0"/>
              <a:t> </a:t>
            </a:r>
            <a:r>
              <a:rPr lang="en-US" dirty="0" err="1" smtClean="0"/>
              <a:t>omistusasteen</a:t>
            </a:r>
            <a:r>
              <a:rPr lang="en-US" dirty="0" smtClean="0"/>
              <a:t> </a:t>
            </a:r>
            <a:r>
              <a:rPr lang="en-US" dirty="0" err="1" smtClean="0"/>
              <a:t>asteittainen</a:t>
            </a:r>
            <a:r>
              <a:rPr lang="en-US" dirty="0" smtClean="0"/>
              <a:t> </a:t>
            </a:r>
            <a:r>
              <a:rPr lang="en-US" dirty="0" err="1" smtClean="0"/>
              <a:t>pienentäminen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36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Keitä</a:t>
            </a:r>
            <a:r>
              <a:rPr lang="en-US" dirty="0" smtClean="0"/>
              <a:t> </a:t>
            </a:r>
            <a:r>
              <a:rPr lang="en-US" dirty="0" err="1" smtClean="0"/>
              <a:t>olemme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9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avaintomme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Suomi on </a:t>
            </a:r>
            <a:r>
              <a:rPr lang="en-US" dirty="0" err="1" smtClean="0"/>
              <a:t>ollut</a:t>
            </a:r>
            <a:r>
              <a:rPr lang="en-US" dirty="0" smtClean="0"/>
              <a:t> </a:t>
            </a:r>
            <a:r>
              <a:rPr lang="en-US" dirty="0" err="1" smtClean="0"/>
              <a:t>Mydata-periaatteiden</a:t>
            </a:r>
            <a:r>
              <a:rPr lang="en-US" dirty="0" smtClean="0"/>
              <a:t> </a:t>
            </a:r>
            <a:r>
              <a:rPr lang="en-US" dirty="0" err="1" smtClean="0"/>
              <a:t>edelläkävijä</a:t>
            </a:r>
            <a:endParaRPr lang="en-US" dirty="0" smtClean="0"/>
          </a:p>
          <a:p>
            <a:pPr lvl="1"/>
            <a:r>
              <a:rPr lang="en-US" dirty="0" err="1" smtClean="0"/>
              <a:t>Julkaisut</a:t>
            </a:r>
            <a:r>
              <a:rPr lang="en-US" dirty="0" smtClean="0"/>
              <a:t>, </a:t>
            </a:r>
            <a:r>
              <a:rPr lang="en-US" dirty="0" err="1" smtClean="0"/>
              <a:t>Mydata-allianssi</a:t>
            </a:r>
            <a:r>
              <a:rPr lang="en-US" dirty="0" smtClean="0"/>
              <a:t>, </a:t>
            </a:r>
            <a:r>
              <a:rPr lang="en-US" dirty="0" err="1" smtClean="0"/>
              <a:t>seminaarit</a:t>
            </a:r>
            <a:r>
              <a:rPr lang="en-US" dirty="0" smtClean="0"/>
              <a:t> </a:t>
            </a:r>
            <a:r>
              <a:rPr lang="en-US" dirty="0" err="1" smtClean="0"/>
              <a:t>jne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Tällä</a:t>
            </a:r>
            <a:r>
              <a:rPr lang="en-US" dirty="0" smtClean="0"/>
              <a:t> </a:t>
            </a:r>
            <a:r>
              <a:rPr lang="en-US" dirty="0" err="1" smtClean="0"/>
              <a:t>hetkellä</a:t>
            </a:r>
            <a:r>
              <a:rPr lang="en-US" dirty="0" smtClean="0"/>
              <a:t> </a:t>
            </a:r>
            <a:r>
              <a:rPr lang="en-US" dirty="0" err="1" smtClean="0"/>
              <a:t>olemme</a:t>
            </a:r>
            <a:r>
              <a:rPr lang="en-US" dirty="0" smtClean="0"/>
              <a:t> </a:t>
            </a:r>
            <a:r>
              <a:rPr lang="en-US" dirty="0" err="1" smtClean="0"/>
              <a:t>odotustilassa</a:t>
            </a:r>
            <a:endParaRPr lang="en-US" dirty="0" smtClean="0"/>
          </a:p>
          <a:p>
            <a:pPr lvl="1"/>
            <a:r>
              <a:rPr lang="en-US" dirty="0" err="1" smtClean="0"/>
              <a:t>Operaattoritoimintaa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ole </a:t>
            </a:r>
            <a:r>
              <a:rPr lang="en-US" dirty="0" err="1" smtClean="0"/>
              <a:t>käynnistetty</a:t>
            </a:r>
            <a:endParaRPr lang="en-US" dirty="0" smtClean="0"/>
          </a:p>
          <a:p>
            <a:pPr lvl="1"/>
            <a:r>
              <a:rPr lang="en-US" dirty="0" err="1" smtClean="0"/>
              <a:t>Julkinen</a:t>
            </a:r>
            <a:r>
              <a:rPr lang="en-US" dirty="0" smtClean="0"/>
              <a:t> </a:t>
            </a:r>
            <a:r>
              <a:rPr lang="en-US" dirty="0" err="1" smtClean="0"/>
              <a:t>sektorin</a:t>
            </a:r>
            <a:r>
              <a:rPr lang="en-US" dirty="0" smtClean="0"/>
              <a:t> </a:t>
            </a:r>
            <a:r>
              <a:rPr lang="en-US" dirty="0" err="1" smtClean="0"/>
              <a:t>rooli</a:t>
            </a:r>
            <a:r>
              <a:rPr lang="en-US" dirty="0" smtClean="0"/>
              <a:t> on </a:t>
            </a:r>
            <a:r>
              <a:rPr lang="en-US" dirty="0" err="1" smtClean="0"/>
              <a:t>epäselvä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Suuri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 smtClean="0"/>
              <a:t> </a:t>
            </a:r>
            <a:r>
              <a:rPr lang="en-US" dirty="0" err="1" smtClean="0"/>
              <a:t>palveluista</a:t>
            </a:r>
            <a:r>
              <a:rPr lang="en-US" dirty="0" smtClean="0"/>
              <a:t> </a:t>
            </a:r>
            <a:r>
              <a:rPr lang="en-US" dirty="0" err="1" smtClean="0"/>
              <a:t>prototyyppiasteella</a:t>
            </a:r>
            <a:endParaRPr lang="en-US" dirty="0" smtClean="0"/>
          </a:p>
          <a:p>
            <a:r>
              <a:rPr lang="en-US" dirty="0" smtClean="0"/>
              <a:t>GAFA + </a:t>
            </a:r>
            <a:r>
              <a:rPr lang="en-US" dirty="0" err="1" smtClean="0"/>
              <a:t>muut</a:t>
            </a:r>
            <a:r>
              <a:rPr lang="en-US" dirty="0" smtClean="0"/>
              <a:t> </a:t>
            </a:r>
            <a:r>
              <a:rPr lang="en-US" dirty="0" err="1" smtClean="0"/>
              <a:t>vahvat</a:t>
            </a:r>
            <a:r>
              <a:rPr lang="en-US" dirty="0" smtClean="0"/>
              <a:t> </a:t>
            </a:r>
            <a:r>
              <a:rPr lang="en-US" dirty="0" err="1" smtClean="0"/>
              <a:t>toimijat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13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Entä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haluaisit</a:t>
            </a:r>
            <a:r>
              <a:rPr lang="en-US" dirty="0" smtClean="0"/>
              <a:t> </a:t>
            </a:r>
            <a:r>
              <a:rPr lang="en-US" dirty="0" err="1" smtClean="0"/>
              <a:t>tietää</a:t>
            </a:r>
            <a:r>
              <a:rPr lang="en-US" dirty="0" smtClean="0"/>
              <a:t> </a:t>
            </a:r>
            <a:r>
              <a:rPr lang="en-US" dirty="0" err="1" smtClean="0"/>
              <a:t>liikennevälineidesi</a:t>
            </a:r>
            <a:r>
              <a:rPr lang="en-US" dirty="0" smtClean="0"/>
              <a:t> </a:t>
            </a:r>
            <a:r>
              <a:rPr lang="en-US" dirty="0" err="1" smtClean="0"/>
              <a:t>ekologiset</a:t>
            </a:r>
            <a:r>
              <a:rPr lang="en-US" dirty="0" smtClean="0"/>
              <a:t> </a:t>
            </a:r>
            <a:r>
              <a:rPr lang="en-US" dirty="0" err="1" smtClean="0"/>
              <a:t>kustannukset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85" y="224286"/>
            <a:ext cx="8779665" cy="6383548"/>
          </a:xfrm>
        </p:spPr>
      </p:pic>
    </p:spTree>
    <p:extLst>
      <p:ext uri="{BB962C8B-B14F-4D97-AF65-F5344CB8AC3E}">
        <p14:creationId xmlns:p14="http://schemas.microsoft.com/office/powerpoint/2010/main" val="16758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Miten</a:t>
            </a:r>
            <a:r>
              <a:rPr lang="en-US" dirty="0"/>
              <a:t> </a:t>
            </a:r>
            <a:r>
              <a:rPr lang="en-US" dirty="0" err="1" smtClean="0"/>
              <a:t>ratkaista</a:t>
            </a:r>
            <a:r>
              <a:rPr lang="en-US" dirty="0" smtClean="0"/>
              <a:t> </a:t>
            </a:r>
            <a:r>
              <a:rPr lang="en-US" dirty="0" err="1" smtClean="0"/>
              <a:t>tiedon</a:t>
            </a:r>
            <a:r>
              <a:rPr lang="en-US" dirty="0" smtClean="0"/>
              <a:t> </a:t>
            </a:r>
            <a:r>
              <a:rPr lang="en-US" dirty="0" err="1" smtClean="0"/>
              <a:t>oikeudelliset</a:t>
            </a:r>
            <a:r>
              <a:rPr lang="en-US" dirty="0"/>
              <a:t> </a:t>
            </a:r>
            <a:r>
              <a:rPr lang="en-US" dirty="0" smtClean="0"/>
              <a:t>ja </a:t>
            </a:r>
            <a:r>
              <a:rPr lang="en-US" dirty="0" err="1" smtClean="0"/>
              <a:t>hajaantumisen</a:t>
            </a:r>
            <a:r>
              <a:rPr lang="en-US" dirty="0" smtClean="0"/>
              <a:t> </a:t>
            </a:r>
            <a:r>
              <a:rPr lang="en-US" dirty="0" err="1" smtClean="0"/>
              <a:t>haasteet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3" y="581213"/>
            <a:ext cx="6618908" cy="56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8057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Miten</a:t>
            </a:r>
            <a:r>
              <a:rPr lang="en-US" dirty="0" smtClean="0"/>
              <a:t> </a:t>
            </a:r>
            <a:r>
              <a:rPr lang="en-US" dirty="0" err="1" smtClean="0"/>
              <a:t>laskisin</a:t>
            </a:r>
            <a:r>
              <a:rPr lang="en-US" dirty="0" smtClean="0"/>
              <a:t> </a:t>
            </a:r>
            <a:r>
              <a:rPr lang="en-US" dirty="0" err="1" smtClean="0"/>
              <a:t>liikennevälineeni</a:t>
            </a:r>
            <a:r>
              <a:rPr lang="en-US" dirty="0" smtClean="0"/>
              <a:t> </a:t>
            </a:r>
            <a:r>
              <a:rPr lang="en-US" dirty="0" err="1" smtClean="0"/>
              <a:t>ekologiset</a:t>
            </a:r>
            <a:r>
              <a:rPr lang="en-US" dirty="0" smtClean="0"/>
              <a:t> </a:t>
            </a:r>
            <a:r>
              <a:rPr lang="en-US" dirty="0" err="1" smtClean="0"/>
              <a:t>kustannukset</a:t>
            </a:r>
            <a:r>
              <a:rPr lang="en-US" dirty="0" smtClean="0"/>
              <a:t> Smooth Operator -</a:t>
            </a:r>
            <a:r>
              <a:rPr lang="en-US" dirty="0" err="1" smtClean="0"/>
              <a:t>palvelun</a:t>
            </a:r>
            <a:r>
              <a:rPr lang="en-US" dirty="0" smtClean="0"/>
              <a:t> </a:t>
            </a:r>
            <a:r>
              <a:rPr lang="en-US" dirty="0" err="1" smtClean="0"/>
              <a:t>asiakkaana</a:t>
            </a:r>
            <a:r>
              <a:rPr lang="en-US" dirty="0" smtClean="0"/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223</Words>
  <Application>Microsoft Macintosh PowerPoint</Application>
  <PresentationFormat>Widescreen</PresentationFormat>
  <Paragraphs>67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Smooth Operator</vt:lpstr>
      <vt:lpstr>Keitä olemme</vt:lpstr>
      <vt:lpstr>Havaintomme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Ekosysteemi </vt:lpstr>
      <vt:lpstr>PowerPoint Presentation</vt:lpstr>
      <vt:lpstr>Etenemisehdotus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 Operator</dc:title>
  <dc:creator>Juhana Huotarinen</dc:creator>
  <cp:lastModifiedBy>Juhana Huotarinen</cp:lastModifiedBy>
  <cp:revision>98</cp:revision>
  <dcterms:created xsi:type="dcterms:W3CDTF">2016-10-04T18:46:05Z</dcterms:created>
  <dcterms:modified xsi:type="dcterms:W3CDTF">2016-10-05T20:28:18Z</dcterms:modified>
</cp:coreProperties>
</file>