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A71-942F-4BBE-97AC-8E6EC40A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BE419-DD1B-4345-A347-FADD33DD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7DED2-AF5B-4741-A35E-D4AFED7D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8891-6AD4-4870-A36C-792D0248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383B-C75E-413D-8E56-2159BFA2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7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462B-8885-404B-B502-6808EA7E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0732C-1EB4-4995-AB13-4452DD864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2733-AB90-4435-BF67-57579DF5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A01AC-614E-4D42-99D1-258A19BB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74B0-03E7-43D5-A171-12FB70AB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2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455DF-2EF9-4AB5-8B34-E80B7F569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FE271-E3C1-4967-8D93-BB3A06CAC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76A5-BF30-4858-8337-B369BE59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30AC-D4FA-4060-AB52-95B36F9C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D945-70AD-4232-AB01-D429618E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1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71C2-8073-4DA6-9502-0D43DCA3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7FCD-16CC-47CF-B2B1-6BE3C423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92D76-20B4-4767-B54F-8FD8E396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C283-D22C-4068-830F-8FABC983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A9C4-CE88-466A-AA7A-13A31132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2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67F3-A7C7-4D4D-A783-11C3FAF5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54E55-9E52-46A0-8501-44131A8E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812B-53C8-4134-AACF-7A9888AA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6F23-568A-45E1-88C5-67C53C81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25AC-4BE5-41E3-895C-52F61326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96FC-4D34-4574-8870-9A862C51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D798-97D9-45AC-9244-53E940521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2F84A-7128-465A-B2A0-B892F501F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08C33-0830-47D3-8C85-47952779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A1831-5205-4833-A0C1-EE0196F2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EDE8B-8AE3-4DD2-93EE-01974CBA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1D9C-6D58-45D7-8895-A5BA6B57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675F-C212-411C-928F-2B7A6A6C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2FD33-76F4-4BF4-BCCE-00AF65266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3FA57-4AE8-4078-9FF6-A7AEB1D13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975FF-DCBF-448A-B1A4-F1370B65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55E50-E096-4FCD-96DF-2F412C3C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66D42-8638-4123-820E-34DD41F3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D151C-B3B6-43C9-9FBE-312C48C6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2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890C-9CF4-4CBC-BC91-68DC63BE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2A598-6522-49B4-96DC-932784E7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9A934-A515-4355-8A3E-668EF0EA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4214-B254-4721-BA77-C8887FE1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1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4C60E-8AF6-421F-A2EA-0F0E4DE8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74E5A-7500-4C6C-A2FD-8B20635E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622A-D869-45DB-8FAE-58509AF6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6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84B1-71FA-4DE3-8BE6-3E693936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9EFF-4C2D-42BE-B5F7-0F76D778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2EB07-F577-4539-9503-08A88E34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B353-19E5-4521-8593-8A6587BC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81F73-D996-4CE0-A5C9-9767903B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A9350-ECD0-4F11-9F39-A4CBD18D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0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1F8C-3314-482A-A110-E7D7F669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F50E8-7ACB-4B90-98EE-A38ED87DB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2BB7-2D5F-4CF2-88A6-D8101F0B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0550B-B52B-40EE-8234-BE8FB744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62F46-28A9-4818-A61A-15B36929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54B52-F92A-4741-9818-700911BA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2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A9CDA-8546-4B5E-8FC5-2AA0BD39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B4B05-B9A1-4DBC-8605-94517111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6266-8D04-49C4-B1A1-FA6A6AAB2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41BF-7506-4099-9ABA-9C847537F3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EB6B-125B-4194-95CD-6174CFDE6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EE7B-7B81-4731-A641-1436DCBB4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8525-D3A2-4E3A-B9AA-8196AB238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1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67CFC-B128-47F2-89A8-0CB706A4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69A85-0CC2-4E10-9887-D902D03A6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3F3B-04D8-4390-A706-848052667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3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vineeth Rai k</dc:creator>
  <cp:lastModifiedBy>vineeth Rai k</cp:lastModifiedBy>
  <cp:revision>1</cp:revision>
  <dcterms:created xsi:type="dcterms:W3CDTF">2021-11-08T16:16:07Z</dcterms:created>
  <dcterms:modified xsi:type="dcterms:W3CDTF">2021-11-08T16:27:15Z</dcterms:modified>
</cp:coreProperties>
</file>