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20"/>
  </p:normalViewPr>
  <p:slideViewPr>
    <p:cSldViewPr snapToGrid="0" snapToObjects="1">
      <p:cViewPr varScale="1">
        <p:scale>
          <a:sx n="36" d="100"/>
          <a:sy n="36" d="100"/>
        </p:scale>
        <p:origin x="10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3390/biomedicines10071469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3390/biomedicines1007146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A9CEB-ECAD-40CA-840D-FE9557AAAF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A6F2FB3-B363-49AF-9116-E7633A3166E8}">
      <dgm:prSet/>
      <dgm:spPr/>
      <dgm:t>
        <a:bodyPr/>
        <a:lstStyle/>
        <a:p>
          <a:r>
            <a:rPr lang="en-US"/>
            <a:t>Multiple data types: scalar, n x n matrices (images), time series, graphs</a:t>
          </a:r>
        </a:p>
      </dgm:t>
    </dgm:pt>
    <dgm:pt modelId="{5B07A64E-47F2-4A2E-8AD0-C5F67F7982D8}" type="parTrans" cxnId="{58DD83E6-0D86-4F54-8A7C-3DC26F4EEED6}">
      <dgm:prSet/>
      <dgm:spPr/>
      <dgm:t>
        <a:bodyPr/>
        <a:lstStyle/>
        <a:p>
          <a:endParaRPr lang="en-US"/>
        </a:p>
      </dgm:t>
    </dgm:pt>
    <dgm:pt modelId="{ADD876D3-C165-4A68-96D1-16B9B93EE08F}" type="sibTrans" cxnId="{58DD83E6-0D86-4F54-8A7C-3DC26F4EEED6}">
      <dgm:prSet/>
      <dgm:spPr/>
      <dgm:t>
        <a:bodyPr/>
        <a:lstStyle/>
        <a:p>
          <a:endParaRPr lang="en-US"/>
        </a:p>
      </dgm:t>
    </dgm:pt>
    <dgm:pt modelId="{3B0CADC4-25B0-4055-ABD5-84175D299A95}">
      <dgm:prSet/>
      <dgm:spPr/>
      <dgm:t>
        <a:bodyPr/>
        <a:lstStyle/>
        <a:p>
          <a:r>
            <a:rPr lang="en-US"/>
            <a:t>Complex data requires expert annotation - time-consuming and subjective</a:t>
          </a:r>
        </a:p>
      </dgm:t>
    </dgm:pt>
    <dgm:pt modelId="{BBFC5551-559B-4A71-963E-1716FDBF5060}" type="parTrans" cxnId="{459A0755-7440-4EF6-8630-423A221FADDE}">
      <dgm:prSet/>
      <dgm:spPr/>
      <dgm:t>
        <a:bodyPr/>
        <a:lstStyle/>
        <a:p>
          <a:endParaRPr lang="en-US"/>
        </a:p>
      </dgm:t>
    </dgm:pt>
    <dgm:pt modelId="{DB6DE3C1-0611-4439-8282-D14CD00D04BB}" type="sibTrans" cxnId="{459A0755-7440-4EF6-8630-423A221FADDE}">
      <dgm:prSet/>
      <dgm:spPr/>
      <dgm:t>
        <a:bodyPr/>
        <a:lstStyle/>
        <a:p>
          <a:endParaRPr lang="en-US"/>
        </a:p>
      </dgm:t>
    </dgm:pt>
    <dgm:pt modelId="{F5422E9C-5145-47B1-82EF-09C4949AE7BC}">
      <dgm:prSet/>
      <dgm:spPr/>
      <dgm:t>
        <a:bodyPr/>
        <a:lstStyle/>
        <a:p>
          <a:r>
            <a:rPr lang="en-US"/>
            <a:t>Traditional methods struggle with long-term dependencies in sequential data</a:t>
          </a:r>
        </a:p>
      </dgm:t>
    </dgm:pt>
    <dgm:pt modelId="{0277ACE4-02EE-43CA-B490-204CF56BE0A9}" type="parTrans" cxnId="{A9C54020-845A-44D0-AD03-CDC3266EBB31}">
      <dgm:prSet/>
      <dgm:spPr/>
      <dgm:t>
        <a:bodyPr/>
        <a:lstStyle/>
        <a:p>
          <a:endParaRPr lang="en-US"/>
        </a:p>
      </dgm:t>
    </dgm:pt>
    <dgm:pt modelId="{69265EB4-2D65-4CA9-8C72-102045465477}" type="sibTrans" cxnId="{A9C54020-845A-44D0-AD03-CDC3266EBB31}">
      <dgm:prSet/>
      <dgm:spPr/>
      <dgm:t>
        <a:bodyPr/>
        <a:lstStyle/>
        <a:p>
          <a:endParaRPr lang="en-US"/>
        </a:p>
      </dgm:t>
    </dgm:pt>
    <dgm:pt modelId="{5DC0C544-C430-4717-A94B-A8B3DEE2E469}">
      <dgm:prSet/>
      <dgm:spPr/>
      <dgm:t>
        <a:bodyPr/>
        <a:lstStyle/>
        <a:p>
          <a:r>
            <a:rPr lang="en-US"/>
            <a:t>Need for methods to handle non-Euclidean data structures (e.g. molecular structures)</a:t>
          </a:r>
        </a:p>
      </dgm:t>
    </dgm:pt>
    <dgm:pt modelId="{B2536681-1E34-4559-A03D-E8D84F5A9A42}" type="parTrans" cxnId="{BCD97CE5-DC7B-45D1-BD77-0EC15A6DF7F2}">
      <dgm:prSet/>
      <dgm:spPr/>
      <dgm:t>
        <a:bodyPr/>
        <a:lstStyle/>
        <a:p>
          <a:endParaRPr lang="en-US"/>
        </a:p>
      </dgm:t>
    </dgm:pt>
    <dgm:pt modelId="{D87E6AD1-6DE6-4FAA-9C93-8E10E2D0D9BB}" type="sibTrans" cxnId="{BCD97CE5-DC7B-45D1-BD77-0EC15A6DF7F2}">
      <dgm:prSet/>
      <dgm:spPr/>
      <dgm:t>
        <a:bodyPr/>
        <a:lstStyle/>
        <a:p>
          <a:endParaRPr lang="en-US"/>
        </a:p>
      </dgm:t>
    </dgm:pt>
    <dgm:pt modelId="{70AC0456-2E6D-4858-B43C-1FAFF1BD5E2C}">
      <dgm:prSet/>
      <dgm:spPr/>
      <dgm:t>
        <a:bodyPr/>
        <a:lstStyle/>
        <a:p>
          <a:r>
            <a:rPr lang="en-US"/>
            <a:t>Balancing model complexity with interpretability for clinical applications</a:t>
          </a:r>
        </a:p>
      </dgm:t>
    </dgm:pt>
    <dgm:pt modelId="{9B50B6BF-423C-4178-8EE3-791DF13F21ED}" type="parTrans" cxnId="{05503294-9000-428C-9436-57B88588191B}">
      <dgm:prSet/>
      <dgm:spPr/>
      <dgm:t>
        <a:bodyPr/>
        <a:lstStyle/>
        <a:p>
          <a:endParaRPr lang="en-US"/>
        </a:p>
      </dgm:t>
    </dgm:pt>
    <dgm:pt modelId="{976D5345-E542-4FA8-8C03-ADC734D6056A}" type="sibTrans" cxnId="{05503294-9000-428C-9436-57B88588191B}">
      <dgm:prSet/>
      <dgm:spPr/>
      <dgm:t>
        <a:bodyPr/>
        <a:lstStyle/>
        <a:p>
          <a:endParaRPr lang="en-US"/>
        </a:p>
      </dgm:t>
    </dgm:pt>
    <dgm:pt modelId="{33056A5B-E46E-4329-8605-22B721AC2CE2}" type="pres">
      <dgm:prSet presAssocID="{B6BA9CEB-ECAD-40CA-840D-FE9557AAAF51}" presName="root" presStyleCnt="0">
        <dgm:presLayoutVars>
          <dgm:dir/>
          <dgm:resizeHandles val="exact"/>
        </dgm:presLayoutVars>
      </dgm:prSet>
      <dgm:spPr/>
    </dgm:pt>
    <dgm:pt modelId="{2D683DEB-59DC-4242-81AD-8B05C151825D}" type="pres">
      <dgm:prSet presAssocID="{B6BA9CEB-ECAD-40CA-840D-FE9557AAAF51}" presName="container" presStyleCnt="0">
        <dgm:presLayoutVars>
          <dgm:dir/>
          <dgm:resizeHandles val="exact"/>
        </dgm:presLayoutVars>
      </dgm:prSet>
      <dgm:spPr/>
    </dgm:pt>
    <dgm:pt modelId="{3B19A077-7E95-498E-A3DF-EA23CD66D5A2}" type="pres">
      <dgm:prSet presAssocID="{4A6F2FB3-B363-49AF-9116-E7633A3166E8}" presName="compNode" presStyleCnt="0"/>
      <dgm:spPr/>
    </dgm:pt>
    <dgm:pt modelId="{659C0D87-1D3E-4764-BC29-671A41C1B825}" type="pres">
      <dgm:prSet presAssocID="{4A6F2FB3-B363-49AF-9116-E7633A3166E8}" presName="iconBgRect" presStyleLbl="bgShp" presStyleIdx="0" presStyleCnt="5"/>
      <dgm:spPr/>
    </dgm:pt>
    <dgm:pt modelId="{2BD9EC46-555F-471A-82C7-A19C8BF0B325}" type="pres">
      <dgm:prSet presAssocID="{4A6F2FB3-B363-49AF-9116-E7633A3166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616B9B8-3533-4E42-B3AA-2DE5C705EC1C}" type="pres">
      <dgm:prSet presAssocID="{4A6F2FB3-B363-49AF-9116-E7633A3166E8}" presName="spaceRect" presStyleCnt="0"/>
      <dgm:spPr/>
    </dgm:pt>
    <dgm:pt modelId="{1AE3EFAA-90ED-4FC4-82F3-BD24ABD2138D}" type="pres">
      <dgm:prSet presAssocID="{4A6F2FB3-B363-49AF-9116-E7633A3166E8}" presName="textRect" presStyleLbl="revTx" presStyleIdx="0" presStyleCnt="5">
        <dgm:presLayoutVars>
          <dgm:chMax val="1"/>
          <dgm:chPref val="1"/>
        </dgm:presLayoutVars>
      </dgm:prSet>
      <dgm:spPr/>
    </dgm:pt>
    <dgm:pt modelId="{E70FFAB4-E933-4CE0-BFDC-BE0E67099DE0}" type="pres">
      <dgm:prSet presAssocID="{ADD876D3-C165-4A68-96D1-16B9B93EE08F}" presName="sibTrans" presStyleLbl="sibTrans2D1" presStyleIdx="0" presStyleCnt="0"/>
      <dgm:spPr/>
    </dgm:pt>
    <dgm:pt modelId="{4EAAB747-8818-4FF0-AFCD-A85921863736}" type="pres">
      <dgm:prSet presAssocID="{3B0CADC4-25B0-4055-ABD5-84175D299A95}" presName="compNode" presStyleCnt="0"/>
      <dgm:spPr/>
    </dgm:pt>
    <dgm:pt modelId="{FAEE030D-12E7-4E30-B86C-D4B77E51D777}" type="pres">
      <dgm:prSet presAssocID="{3B0CADC4-25B0-4055-ABD5-84175D299A95}" presName="iconBgRect" presStyleLbl="bgShp" presStyleIdx="1" presStyleCnt="5"/>
      <dgm:spPr/>
    </dgm:pt>
    <dgm:pt modelId="{6321A2E2-B1BA-4588-9CAD-90DA7D99E767}" type="pres">
      <dgm:prSet presAssocID="{3B0CADC4-25B0-4055-ABD5-84175D299A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D5ECAF-7610-4D8F-A09B-70D5398C6736}" type="pres">
      <dgm:prSet presAssocID="{3B0CADC4-25B0-4055-ABD5-84175D299A95}" presName="spaceRect" presStyleCnt="0"/>
      <dgm:spPr/>
    </dgm:pt>
    <dgm:pt modelId="{07CC6ED3-0BE1-468E-B036-B5509E6A55A2}" type="pres">
      <dgm:prSet presAssocID="{3B0CADC4-25B0-4055-ABD5-84175D299A95}" presName="textRect" presStyleLbl="revTx" presStyleIdx="1" presStyleCnt="5">
        <dgm:presLayoutVars>
          <dgm:chMax val="1"/>
          <dgm:chPref val="1"/>
        </dgm:presLayoutVars>
      </dgm:prSet>
      <dgm:spPr/>
    </dgm:pt>
    <dgm:pt modelId="{F245BD7A-E6F5-4776-84FC-6740E707BF9A}" type="pres">
      <dgm:prSet presAssocID="{DB6DE3C1-0611-4439-8282-D14CD00D04BB}" presName="sibTrans" presStyleLbl="sibTrans2D1" presStyleIdx="0" presStyleCnt="0"/>
      <dgm:spPr/>
    </dgm:pt>
    <dgm:pt modelId="{226554F4-8110-45D1-A2AA-D6EE08B126B9}" type="pres">
      <dgm:prSet presAssocID="{F5422E9C-5145-47B1-82EF-09C4949AE7BC}" presName="compNode" presStyleCnt="0"/>
      <dgm:spPr/>
    </dgm:pt>
    <dgm:pt modelId="{A43EE225-AB28-4AAE-87A4-A7F03DEEBF81}" type="pres">
      <dgm:prSet presAssocID="{F5422E9C-5145-47B1-82EF-09C4949AE7BC}" presName="iconBgRect" presStyleLbl="bgShp" presStyleIdx="2" presStyleCnt="5"/>
      <dgm:spPr/>
    </dgm:pt>
    <dgm:pt modelId="{E94A7A91-02D1-441C-8CB9-44E1F6E51A51}" type="pres">
      <dgm:prSet presAssocID="{F5422E9C-5145-47B1-82EF-09C4949AE7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58199BB-37FE-4262-984F-5F689F31CF96}" type="pres">
      <dgm:prSet presAssocID="{F5422E9C-5145-47B1-82EF-09C4949AE7BC}" presName="spaceRect" presStyleCnt="0"/>
      <dgm:spPr/>
    </dgm:pt>
    <dgm:pt modelId="{B2C97BE9-1FAB-4DCB-8234-CEDB2D6252FD}" type="pres">
      <dgm:prSet presAssocID="{F5422E9C-5145-47B1-82EF-09C4949AE7BC}" presName="textRect" presStyleLbl="revTx" presStyleIdx="2" presStyleCnt="5">
        <dgm:presLayoutVars>
          <dgm:chMax val="1"/>
          <dgm:chPref val="1"/>
        </dgm:presLayoutVars>
      </dgm:prSet>
      <dgm:spPr/>
    </dgm:pt>
    <dgm:pt modelId="{F2BAE88B-9BA8-403F-883B-536B40D3C402}" type="pres">
      <dgm:prSet presAssocID="{69265EB4-2D65-4CA9-8C72-102045465477}" presName="sibTrans" presStyleLbl="sibTrans2D1" presStyleIdx="0" presStyleCnt="0"/>
      <dgm:spPr/>
    </dgm:pt>
    <dgm:pt modelId="{86E48C9A-D495-469E-A89C-19EAC5358FCC}" type="pres">
      <dgm:prSet presAssocID="{5DC0C544-C430-4717-A94B-A8B3DEE2E469}" presName="compNode" presStyleCnt="0"/>
      <dgm:spPr/>
    </dgm:pt>
    <dgm:pt modelId="{E277789A-BFC2-4238-B369-0A1AC7B942DB}" type="pres">
      <dgm:prSet presAssocID="{5DC0C544-C430-4717-A94B-A8B3DEE2E469}" presName="iconBgRect" presStyleLbl="bgShp" presStyleIdx="3" presStyleCnt="5"/>
      <dgm:spPr/>
    </dgm:pt>
    <dgm:pt modelId="{5A162A15-E29C-45A9-B69B-6DDBD01D9FB5}" type="pres">
      <dgm:prSet presAssocID="{5DC0C544-C430-4717-A94B-A8B3DEE2E4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244327E-C0AD-4940-B5D1-4246903D1B34}" type="pres">
      <dgm:prSet presAssocID="{5DC0C544-C430-4717-A94B-A8B3DEE2E469}" presName="spaceRect" presStyleCnt="0"/>
      <dgm:spPr/>
    </dgm:pt>
    <dgm:pt modelId="{DF913A66-4B78-4F7E-A196-194633A51270}" type="pres">
      <dgm:prSet presAssocID="{5DC0C544-C430-4717-A94B-A8B3DEE2E469}" presName="textRect" presStyleLbl="revTx" presStyleIdx="3" presStyleCnt="5">
        <dgm:presLayoutVars>
          <dgm:chMax val="1"/>
          <dgm:chPref val="1"/>
        </dgm:presLayoutVars>
      </dgm:prSet>
      <dgm:spPr/>
    </dgm:pt>
    <dgm:pt modelId="{D333FB1E-D28B-4D5C-B7D7-CE255339E9BB}" type="pres">
      <dgm:prSet presAssocID="{D87E6AD1-6DE6-4FAA-9C93-8E10E2D0D9BB}" presName="sibTrans" presStyleLbl="sibTrans2D1" presStyleIdx="0" presStyleCnt="0"/>
      <dgm:spPr/>
    </dgm:pt>
    <dgm:pt modelId="{C4366689-2788-4E10-BB50-4D22D4C0412F}" type="pres">
      <dgm:prSet presAssocID="{70AC0456-2E6D-4858-B43C-1FAFF1BD5E2C}" presName="compNode" presStyleCnt="0"/>
      <dgm:spPr/>
    </dgm:pt>
    <dgm:pt modelId="{9E22B47E-8ADA-4D77-AB25-D14B2AA30700}" type="pres">
      <dgm:prSet presAssocID="{70AC0456-2E6D-4858-B43C-1FAFF1BD5E2C}" presName="iconBgRect" presStyleLbl="bgShp" presStyleIdx="4" presStyleCnt="5"/>
      <dgm:spPr/>
    </dgm:pt>
    <dgm:pt modelId="{89A46875-8E51-440C-A411-F7738C001217}" type="pres">
      <dgm:prSet presAssocID="{70AC0456-2E6D-4858-B43C-1FAFF1BD5E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6FEF5C2-93B5-49C2-80D6-B3F2870BEA7B}" type="pres">
      <dgm:prSet presAssocID="{70AC0456-2E6D-4858-B43C-1FAFF1BD5E2C}" presName="spaceRect" presStyleCnt="0"/>
      <dgm:spPr/>
    </dgm:pt>
    <dgm:pt modelId="{DB91ABFE-86B4-44FF-BB75-C47858E2AF74}" type="pres">
      <dgm:prSet presAssocID="{70AC0456-2E6D-4858-B43C-1FAFF1BD5E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C54020-845A-44D0-AD03-CDC3266EBB31}" srcId="{B6BA9CEB-ECAD-40CA-840D-FE9557AAAF51}" destId="{F5422E9C-5145-47B1-82EF-09C4949AE7BC}" srcOrd="2" destOrd="0" parTransId="{0277ACE4-02EE-43CA-B490-204CF56BE0A9}" sibTransId="{69265EB4-2D65-4CA9-8C72-102045465477}"/>
    <dgm:cxn modelId="{9E7A5021-3059-45D9-8C5B-89AA87C193F9}" type="presOf" srcId="{70AC0456-2E6D-4858-B43C-1FAFF1BD5E2C}" destId="{DB91ABFE-86B4-44FF-BB75-C47858E2AF74}" srcOrd="0" destOrd="0" presId="urn:microsoft.com/office/officeart/2018/2/layout/IconCircleList"/>
    <dgm:cxn modelId="{E3AD3230-F2B6-4714-9754-7B1DA2CD59B2}" type="presOf" srcId="{ADD876D3-C165-4A68-96D1-16B9B93EE08F}" destId="{E70FFAB4-E933-4CE0-BFDC-BE0E67099DE0}" srcOrd="0" destOrd="0" presId="urn:microsoft.com/office/officeart/2018/2/layout/IconCircleList"/>
    <dgm:cxn modelId="{D2C5043F-2E85-4FDB-AF6B-2E275DC6DE47}" type="presOf" srcId="{B6BA9CEB-ECAD-40CA-840D-FE9557AAAF51}" destId="{33056A5B-E46E-4329-8605-22B721AC2CE2}" srcOrd="0" destOrd="0" presId="urn:microsoft.com/office/officeart/2018/2/layout/IconCircleList"/>
    <dgm:cxn modelId="{6176AA5B-C90E-492B-8980-4AEBC88E6556}" type="presOf" srcId="{4A6F2FB3-B363-49AF-9116-E7633A3166E8}" destId="{1AE3EFAA-90ED-4FC4-82F3-BD24ABD2138D}" srcOrd="0" destOrd="0" presId="urn:microsoft.com/office/officeart/2018/2/layout/IconCircleList"/>
    <dgm:cxn modelId="{CA3ADB61-07F9-40FD-9249-B76A1EC82549}" type="presOf" srcId="{DB6DE3C1-0611-4439-8282-D14CD00D04BB}" destId="{F245BD7A-E6F5-4776-84FC-6740E707BF9A}" srcOrd="0" destOrd="0" presId="urn:microsoft.com/office/officeart/2018/2/layout/IconCircleList"/>
    <dgm:cxn modelId="{459A0755-7440-4EF6-8630-423A221FADDE}" srcId="{B6BA9CEB-ECAD-40CA-840D-FE9557AAAF51}" destId="{3B0CADC4-25B0-4055-ABD5-84175D299A95}" srcOrd="1" destOrd="0" parTransId="{BBFC5551-559B-4A71-963E-1716FDBF5060}" sibTransId="{DB6DE3C1-0611-4439-8282-D14CD00D04BB}"/>
    <dgm:cxn modelId="{8C5DE158-CB81-4EE5-BA41-5F294B21CC31}" type="presOf" srcId="{D87E6AD1-6DE6-4FAA-9C93-8E10E2D0D9BB}" destId="{D333FB1E-D28B-4D5C-B7D7-CE255339E9BB}" srcOrd="0" destOrd="0" presId="urn:microsoft.com/office/officeart/2018/2/layout/IconCircleList"/>
    <dgm:cxn modelId="{56C2D388-8801-4C66-AB8F-7DBC20F77BE3}" type="presOf" srcId="{F5422E9C-5145-47B1-82EF-09C4949AE7BC}" destId="{B2C97BE9-1FAB-4DCB-8234-CEDB2D6252FD}" srcOrd="0" destOrd="0" presId="urn:microsoft.com/office/officeart/2018/2/layout/IconCircleList"/>
    <dgm:cxn modelId="{05503294-9000-428C-9436-57B88588191B}" srcId="{B6BA9CEB-ECAD-40CA-840D-FE9557AAAF51}" destId="{70AC0456-2E6D-4858-B43C-1FAFF1BD5E2C}" srcOrd="4" destOrd="0" parTransId="{9B50B6BF-423C-4178-8EE3-791DF13F21ED}" sibTransId="{976D5345-E542-4FA8-8C03-ADC734D6056A}"/>
    <dgm:cxn modelId="{D2EAB4A2-F2A6-4F9A-9633-718810784CFA}" type="presOf" srcId="{5DC0C544-C430-4717-A94B-A8B3DEE2E469}" destId="{DF913A66-4B78-4F7E-A196-194633A51270}" srcOrd="0" destOrd="0" presId="urn:microsoft.com/office/officeart/2018/2/layout/IconCircleList"/>
    <dgm:cxn modelId="{F911BFB5-D58E-4309-93D3-33F92C7D912A}" type="presOf" srcId="{69265EB4-2D65-4CA9-8C72-102045465477}" destId="{F2BAE88B-9BA8-403F-883B-536B40D3C402}" srcOrd="0" destOrd="0" presId="urn:microsoft.com/office/officeart/2018/2/layout/IconCircleList"/>
    <dgm:cxn modelId="{225966C6-4578-447C-BF81-2489A12DD064}" type="presOf" srcId="{3B0CADC4-25B0-4055-ABD5-84175D299A95}" destId="{07CC6ED3-0BE1-468E-B036-B5509E6A55A2}" srcOrd="0" destOrd="0" presId="urn:microsoft.com/office/officeart/2018/2/layout/IconCircleList"/>
    <dgm:cxn modelId="{BCD97CE5-DC7B-45D1-BD77-0EC15A6DF7F2}" srcId="{B6BA9CEB-ECAD-40CA-840D-FE9557AAAF51}" destId="{5DC0C544-C430-4717-A94B-A8B3DEE2E469}" srcOrd="3" destOrd="0" parTransId="{B2536681-1E34-4559-A03D-E8D84F5A9A42}" sibTransId="{D87E6AD1-6DE6-4FAA-9C93-8E10E2D0D9BB}"/>
    <dgm:cxn modelId="{58DD83E6-0D86-4F54-8A7C-3DC26F4EEED6}" srcId="{B6BA9CEB-ECAD-40CA-840D-FE9557AAAF51}" destId="{4A6F2FB3-B363-49AF-9116-E7633A3166E8}" srcOrd="0" destOrd="0" parTransId="{5B07A64E-47F2-4A2E-8AD0-C5F67F7982D8}" sibTransId="{ADD876D3-C165-4A68-96D1-16B9B93EE08F}"/>
    <dgm:cxn modelId="{ED152E0A-8752-43F5-BFD4-54773A9B958E}" type="presParOf" srcId="{33056A5B-E46E-4329-8605-22B721AC2CE2}" destId="{2D683DEB-59DC-4242-81AD-8B05C151825D}" srcOrd="0" destOrd="0" presId="urn:microsoft.com/office/officeart/2018/2/layout/IconCircleList"/>
    <dgm:cxn modelId="{1D64A1EA-1577-469C-B8B1-3CB7B8B8148D}" type="presParOf" srcId="{2D683DEB-59DC-4242-81AD-8B05C151825D}" destId="{3B19A077-7E95-498E-A3DF-EA23CD66D5A2}" srcOrd="0" destOrd="0" presId="urn:microsoft.com/office/officeart/2018/2/layout/IconCircleList"/>
    <dgm:cxn modelId="{BE75EF7F-8685-477F-B735-549DA496EE1D}" type="presParOf" srcId="{3B19A077-7E95-498E-A3DF-EA23CD66D5A2}" destId="{659C0D87-1D3E-4764-BC29-671A41C1B825}" srcOrd="0" destOrd="0" presId="urn:microsoft.com/office/officeart/2018/2/layout/IconCircleList"/>
    <dgm:cxn modelId="{966D86FC-4BDF-453D-8E33-16F3A0CC206B}" type="presParOf" srcId="{3B19A077-7E95-498E-A3DF-EA23CD66D5A2}" destId="{2BD9EC46-555F-471A-82C7-A19C8BF0B325}" srcOrd="1" destOrd="0" presId="urn:microsoft.com/office/officeart/2018/2/layout/IconCircleList"/>
    <dgm:cxn modelId="{770A74BF-E0C2-4D5D-9BF9-13A80905A1F4}" type="presParOf" srcId="{3B19A077-7E95-498E-A3DF-EA23CD66D5A2}" destId="{2616B9B8-3533-4E42-B3AA-2DE5C705EC1C}" srcOrd="2" destOrd="0" presId="urn:microsoft.com/office/officeart/2018/2/layout/IconCircleList"/>
    <dgm:cxn modelId="{E089BD29-6679-4881-BE76-AC08E7512CB3}" type="presParOf" srcId="{3B19A077-7E95-498E-A3DF-EA23CD66D5A2}" destId="{1AE3EFAA-90ED-4FC4-82F3-BD24ABD2138D}" srcOrd="3" destOrd="0" presId="urn:microsoft.com/office/officeart/2018/2/layout/IconCircleList"/>
    <dgm:cxn modelId="{FFD25737-76AE-4B9A-8A78-FB3D7D0C7845}" type="presParOf" srcId="{2D683DEB-59DC-4242-81AD-8B05C151825D}" destId="{E70FFAB4-E933-4CE0-BFDC-BE0E67099DE0}" srcOrd="1" destOrd="0" presId="urn:microsoft.com/office/officeart/2018/2/layout/IconCircleList"/>
    <dgm:cxn modelId="{1D6F9531-B082-4E8E-846E-9ECE7140333E}" type="presParOf" srcId="{2D683DEB-59DC-4242-81AD-8B05C151825D}" destId="{4EAAB747-8818-4FF0-AFCD-A85921863736}" srcOrd="2" destOrd="0" presId="urn:microsoft.com/office/officeart/2018/2/layout/IconCircleList"/>
    <dgm:cxn modelId="{F9D143C6-DC91-4182-ADF6-9F2E84A41C7A}" type="presParOf" srcId="{4EAAB747-8818-4FF0-AFCD-A85921863736}" destId="{FAEE030D-12E7-4E30-B86C-D4B77E51D777}" srcOrd="0" destOrd="0" presId="urn:microsoft.com/office/officeart/2018/2/layout/IconCircleList"/>
    <dgm:cxn modelId="{DB5D7676-ED67-4F80-B5A2-079061796CCA}" type="presParOf" srcId="{4EAAB747-8818-4FF0-AFCD-A85921863736}" destId="{6321A2E2-B1BA-4588-9CAD-90DA7D99E767}" srcOrd="1" destOrd="0" presId="urn:microsoft.com/office/officeart/2018/2/layout/IconCircleList"/>
    <dgm:cxn modelId="{C0E178B7-99CF-4B70-8100-AA8FF5DCB601}" type="presParOf" srcId="{4EAAB747-8818-4FF0-AFCD-A85921863736}" destId="{14D5ECAF-7610-4D8F-A09B-70D5398C6736}" srcOrd="2" destOrd="0" presId="urn:microsoft.com/office/officeart/2018/2/layout/IconCircleList"/>
    <dgm:cxn modelId="{73F02B97-B936-415F-9B8F-62F7236D9A5C}" type="presParOf" srcId="{4EAAB747-8818-4FF0-AFCD-A85921863736}" destId="{07CC6ED3-0BE1-468E-B036-B5509E6A55A2}" srcOrd="3" destOrd="0" presId="urn:microsoft.com/office/officeart/2018/2/layout/IconCircleList"/>
    <dgm:cxn modelId="{8B5C5D05-B409-4A91-BA0B-DA0BFD044BCA}" type="presParOf" srcId="{2D683DEB-59DC-4242-81AD-8B05C151825D}" destId="{F245BD7A-E6F5-4776-84FC-6740E707BF9A}" srcOrd="3" destOrd="0" presId="urn:microsoft.com/office/officeart/2018/2/layout/IconCircleList"/>
    <dgm:cxn modelId="{9986DC50-5E5D-4B4E-BA9B-97DEC789C011}" type="presParOf" srcId="{2D683DEB-59DC-4242-81AD-8B05C151825D}" destId="{226554F4-8110-45D1-A2AA-D6EE08B126B9}" srcOrd="4" destOrd="0" presId="urn:microsoft.com/office/officeart/2018/2/layout/IconCircleList"/>
    <dgm:cxn modelId="{B3BAA44C-C5ED-41D2-AE47-7F96E71F831B}" type="presParOf" srcId="{226554F4-8110-45D1-A2AA-D6EE08B126B9}" destId="{A43EE225-AB28-4AAE-87A4-A7F03DEEBF81}" srcOrd="0" destOrd="0" presId="urn:microsoft.com/office/officeart/2018/2/layout/IconCircleList"/>
    <dgm:cxn modelId="{2DE78B4A-EA22-4562-91A8-8E988A7EE4C1}" type="presParOf" srcId="{226554F4-8110-45D1-A2AA-D6EE08B126B9}" destId="{E94A7A91-02D1-441C-8CB9-44E1F6E51A51}" srcOrd="1" destOrd="0" presId="urn:microsoft.com/office/officeart/2018/2/layout/IconCircleList"/>
    <dgm:cxn modelId="{C091A5A1-CCA1-4719-B5E4-A7E8A9E443E2}" type="presParOf" srcId="{226554F4-8110-45D1-A2AA-D6EE08B126B9}" destId="{F58199BB-37FE-4262-984F-5F689F31CF96}" srcOrd="2" destOrd="0" presId="urn:microsoft.com/office/officeart/2018/2/layout/IconCircleList"/>
    <dgm:cxn modelId="{7E86B2CB-3D7A-4B04-8E22-C684D85F4C49}" type="presParOf" srcId="{226554F4-8110-45D1-A2AA-D6EE08B126B9}" destId="{B2C97BE9-1FAB-4DCB-8234-CEDB2D6252FD}" srcOrd="3" destOrd="0" presId="urn:microsoft.com/office/officeart/2018/2/layout/IconCircleList"/>
    <dgm:cxn modelId="{E6EA99F4-1F38-4350-AE21-5D97C5840408}" type="presParOf" srcId="{2D683DEB-59DC-4242-81AD-8B05C151825D}" destId="{F2BAE88B-9BA8-403F-883B-536B40D3C402}" srcOrd="5" destOrd="0" presId="urn:microsoft.com/office/officeart/2018/2/layout/IconCircleList"/>
    <dgm:cxn modelId="{BE5581D7-A67D-4B60-A577-504997254D05}" type="presParOf" srcId="{2D683DEB-59DC-4242-81AD-8B05C151825D}" destId="{86E48C9A-D495-469E-A89C-19EAC5358FCC}" srcOrd="6" destOrd="0" presId="urn:microsoft.com/office/officeart/2018/2/layout/IconCircleList"/>
    <dgm:cxn modelId="{A2C562BB-FE04-49EA-8C58-DC3E331D481C}" type="presParOf" srcId="{86E48C9A-D495-469E-A89C-19EAC5358FCC}" destId="{E277789A-BFC2-4238-B369-0A1AC7B942DB}" srcOrd="0" destOrd="0" presId="urn:microsoft.com/office/officeart/2018/2/layout/IconCircleList"/>
    <dgm:cxn modelId="{E70433A3-499E-4073-B841-4CBD1A2050D8}" type="presParOf" srcId="{86E48C9A-D495-469E-A89C-19EAC5358FCC}" destId="{5A162A15-E29C-45A9-B69B-6DDBD01D9FB5}" srcOrd="1" destOrd="0" presId="urn:microsoft.com/office/officeart/2018/2/layout/IconCircleList"/>
    <dgm:cxn modelId="{DD3A3FC7-505C-46F3-B6BE-0067B019E243}" type="presParOf" srcId="{86E48C9A-D495-469E-A89C-19EAC5358FCC}" destId="{9244327E-C0AD-4940-B5D1-4246903D1B34}" srcOrd="2" destOrd="0" presId="urn:microsoft.com/office/officeart/2018/2/layout/IconCircleList"/>
    <dgm:cxn modelId="{C1391636-3CAA-4BA3-90CA-C14F0D441F09}" type="presParOf" srcId="{86E48C9A-D495-469E-A89C-19EAC5358FCC}" destId="{DF913A66-4B78-4F7E-A196-194633A51270}" srcOrd="3" destOrd="0" presId="urn:microsoft.com/office/officeart/2018/2/layout/IconCircleList"/>
    <dgm:cxn modelId="{3B7BBF3A-874A-49D5-9FD3-10D233971358}" type="presParOf" srcId="{2D683DEB-59DC-4242-81AD-8B05C151825D}" destId="{D333FB1E-D28B-4D5C-B7D7-CE255339E9BB}" srcOrd="7" destOrd="0" presId="urn:microsoft.com/office/officeart/2018/2/layout/IconCircleList"/>
    <dgm:cxn modelId="{E0C0F235-01EA-4554-9411-473985A6EB87}" type="presParOf" srcId="{2D683DEB-59DC-4242-81AD-8B05C151825D}" destId="{C4366689-2788-4E10-BB50-4D22D4C0412F}" srcOrd="8" destOrd="0" presId="urn:microsoft.com/office/officeart/2018/2/layout/IconCircleList"/>
    <dgm:cxn modelId="{0D575218-AF2B-4415-8ACE-4A4B0DD66FB3}" type="presParOf" srcId="{C4366689-2788-4E10-BB50-4D22D4C0412F}" destId="{9E22B47E-8ADA-4D77-AB25-D14B2AA30700}" srcOrd="0" destOrd="0" presId="urn:microsoft.com/office/officeart/2018/2/layout/IconCircleList"/>
    <dgm:cxn modelId="{C8EC5206-2A78-4322-ACD2-F8BFFD0AD022}" type="presParOf" srcId="{C4366689-2788-4E10-BB50-4D22D4C0412F}" destId="{89A46875-8E51-440C-A411-F7738C001217}" srcOrd="1" destOrd="0" presId="urn:microsoft.com/office/officeart/2018/2/layout/IconCircleList"/>
    <dgm:cxn modelId="{D5D1367B-5045-4C1F-9186-25E0D59D9E66}" type="presParOf" srcId="{C4366689-2788-4E10-BB50-4D22D4C0412F}" destId="{26FEF5C2-93B5-49C2-80D6-B3F2870BEA7B}" srcOrd="2" destOrd="0" presId="urn:microsoft.com/office/officeart/2018/2/layout/IconCircleList"/>
    <dgm:cxn modelId="{905232FD-9E41-4B5C-B879-8930AEDFFFBE}" type="presParOf" srcId="{C4366689-2788-4E10-BB50-4D22D4C0412F}" destId="{DB91ABFE-86B4-44FF-BB75-C47858E2AF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EAB1B-8594-46FF-84DC-36F346CFD49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4AE1A6-A55C-4ABD-BBF4-727E32A67E9A}">
      <dgm:prSet/>
      <dgm:spPr/>
      <dgm:t>
        <a:bodyPr/>
        <a:lstStyle/>
        <a:p>
          <a:pPr>
            <a:defRPr b="1"/>
          </a:pPr>
          <a:r>
            <a:rPr lang="en-US"/>
            <a:t>Comprehensive review of neural network types:</a:t>
          </a:r>
        </a:p>
      </dgm:t>
    </dgm:pt>
    <dgm:pt modelId="{7D4336EB-29D2-4F96-A5E8-12F35722D032}" type="parTrans" cxnId="{0C29A468-951A-40FF-916A-A81C4DF9493D}">
      <dgm:prSet/>
      <dgm:spPr/>
      <dgm:t>
        <a:bodyPr/>
        <a:lstStyle/>
        <a:p>
          <a:endParaRPr lang="en-US"/>
        </a:p>
      </dgm:t>
    </dgm:pt>
    <dgm:pt modelId="{577DE576-1A95-4EDA-BAD1-3BD04FC92486}" type="sibTrans" cxnId="{0C29A468-951A-40FF-916A-A81C4DF9493D}">
      <dgm:prSet/>
      <dgm:spPr/>
      <dgm:t>
        <a:bodyPr/>
        <a:lstStyle/>
        <a:p>
          <a:endParaRPr lang="en-US"/>
        </a:p>
      </dgm:t>
    </dgm:pt>
    <dgm:pt modelId="{FAD4320C-9EEF-4E5B-9E4A-47E0EE990F0A}">
      <dgm:prSet/>
      <dgm:spPr/>
      <dgm:t>
        <a:bodyPr/>
        <a:lstStyle/>
        <a:p>
          <a:r>
            <a:rPr lang="en-US"/>
            <a:t>Dense Networks</a:t>
          </a:r>
        </a:p>
      </dgm:t>
    </dgm:pt>
    <dgm:pt modelId="{0C741FCB-95F9-4024-BA6E-60EFE6E3C985}" type="parTrans" cxnId="{AD57454C-9EB2-47AC-A3D1-BFDB34F82795}">
      <dgm:prSet/>
      <dgm:spPr/>
      <dgm:t>
        <a:bodyPr/>
        <a:lstStyle/>
        <a:p>
          <a:endParaRPr lang="en-US"/>
        </a:p>
      </dgm:t>
    </dgm:pt>
    <dgm:pt modelId="{21D50F09-8B1D-4D19-AABE-DDC7E294BC26}" type="sibTrans" cxnId="{AD57454C-9EB2-47AC-A3D1-BFDB34F82795}">
      <dgm:prSet/>
      <dgm:spPr/>
      <dgm:t>
        <a:bodyPr/>
        <a:lstStyle/>
        <a:p>
          <a:endParaRPr lang="en-US"/>
        </a:p>
      </dgm:t>
    </dgm:pt>
    <dgm:pt modelId="{8BC21AAE-2B7F-4051-802A-4370AAD1E457}">
      <dgm:prSet/>
      <dgm:spPr/>
      <dgm:t>
        <a:bodyPr/>
        <a:lstStyle/>
        <a:p>
          <a:r>
            <a:rPr lang="en-US"/>
            <a:t>Convolutional Neural Networks (CNNs)</a:t>
          </a:r>
        </a:p>
      </dgm:t>
    </dgm:pt>
    <dgm:pt modelId="{72ED5E9E-19AA-4D3D-BB16-74D19C6AD9F8}" type="parTrans" cxnId="{6EC32F3D-067D-4BA9-83D0-31DD4094FDDF}">
      <dgm:prSet/>
      <dgm:spPr/>
      <dgm:t>
        <a:bodyPr/>
        <a:lstStyle/>
        <a:p>
          <a:endParaRPr lang="en-US"/>
        </a:p>
      </dgm:t>
    </dgm:pt>
    <dgm:pt modelId="{48F08C1D-EF4D-4894-91D7-E59B09362E26}" type="sibTrans" cxnId="{6EC32F3D-067D-4BA9-83D0-31DD4094FDDF}">
      <dgm:prSet/>
      <dgm:spPr/>
      <dgm:t>
        <a:bodyPr/>
        <a:lstStyle/>
        <a:p>
          <a:endParaRPr lang="en-US"/>
        </a:p>
      </dgm:t>
    </dgm:pt>
    <dgm:pt modelId="{DC98FB57-4AF3-4160-94C3-F973C536DA95}">
      <dgm:prSet/>
      <dgm:spPr/>
      <dgm:t>
        <a:bodyPr/>
        <a:lstStyle/>
        <a:p>
          <a:r>
            <a:rPr lang="en-US"/>
            <a:t>Recurrent Neural Networks (RNNs)</a:t>
          </a:r>
        </a:p>
      </dgm:t>
    </dgm:pt>
    <dgm:pt modelId="{E0309B87-E16E-4CE2-AFD0-DE1FE8A147B0}" type="parTrans" cxnId="{4C66E8BF-DFD5-4ECC-BA5C-80830A213E1A}">
      <dgm:prSet/>
      <dgm:spPr/>
      <dgm:t>
        <a:bodyPr/>
        <a:lstStyle/>
        <a:p>
          <a:endParaRPr lang="en-US"/>
        </a:p>
      </dgm:t>
    </dgm:pt>
    <dgm:pt modelId="{2E5F3AC2-65D0-4252-A44C-ABE5BCE671BB}" type="sibTrans" cxnId="{4C66E8BF-DFD5-4ECC-BA5C-80830A213E1A}">
      <dgm:prSet/>
      <dgm:spPr/>
      <dgm:t>
        <a:bodyPr/>
        <a:lstStyle/>
        <a:p>
          <a:endParaRPr lang="en-US"/>
        </a:p>
      </dgm:t>
    </dgm:pt>
    <dgm:pt modelId="{DA149677-E6C9-4439-87EF-EBC91C8D5840}">
      <dgm:prSet/>
      <dgm:spPr/>
      <dgm:t>
        <a:bodyPr/>
        <a:lstStyle/>
        <a:p>
          <a:r>
            <a:rPr lang="en-US"/>
            <a:t>Graph Neural Networks (GNNs)</a:t>
          </a:r>
        </a:p>
      </dgm:t>
    </dgm:pt>
    <dgm:pt modelId="{2AB91CE3-A811-4895-BBBE-F4F8641E4EB6}" type="parTrans" cxnId="{4B854E0F-11D4-41A3-A6B3-1B14F2949E75}">
      <dgm:prSet/>
      <dgm:spPr/>
      <dgm:t>
        <a:bodyPr/>
        <a:lstStyle/>
        <a:p>
          <a:endParaRPr lang="en-US"/>
        </a:p>
      </dgm:t>
    </dgm:pt>
    <dgm:pt modelId="{63E8E731-A28E-4868-8312-C74713F2656C}" type="sibTrans" cxnId="{4B854E0F-11D4-41A3-A6B3-1B14F2949E75}">
      <dgm:prSet/>
      <dgm:spPr/>
      <dgm:t>
        <a:bodyPr/>
        <a:lstStyle/>
        <a:p>
          <a:endParaRPr lang="en-US"/>
        </a:p>
      </dgm:t>
    </dgm:pt>
    <dgm:pt modelId="{FCA7B472-9725-4D64-8842-8AEC84FB6965}">
      <dgm:prSet/>
      <dgm:spPr/>
      <dgm:t>
        <a:bodyPr/>
        <a:lstStyle/>
        <a:p>
          <a:pPr>
            <a:defRPr b="1"/>
          </a:pPr>
          <a:r>
            <a:rPr lang="en-US"/>
            <a:t>Analysis of 42,335 publications from 2000-2021</a:t>
          </a:r>
        </a:p>
      </dgm:t>
    </dgm:pt>
    <dgm:pt modelId="{004750CA-D5E6-49F6-9652-E6F3C85FB4BD}" type="parTrans" cxnId="{1D89F920-D34B-4237-B504-11B2AAF1539F}">
      <dgm:prSet/>
      <dgm:spPr/>
      <dgm:t>
        <a:bodyPr/>
        <a:lstStyle/>
        <a:p>
          <a:endParaRPr lang="en-US"/>
        </a:p>
      </dgm:t>
    </dgm:pt>
    <dgm:pt modelId="{92725B64-0E96-4929-8409-0A0D573495E5}" type="sibTrans" cxnId="{1D89F920-D34B-4237-B504-11B2AAF1539F}">
      <dgm:prSet/>
      <dgm:spPr/>
      <dgm:t>
        <a:bodyPr/>
        <a:lstStyle/>
        <a:p>
          <a:endParaRPr lang="en-US"/>
        </a:p>
      </dgm:t>
    </dgm:pt>
    <dgm:pt modelId="{765E8F16-6807-47C4-A0A1-37626E0D5B83}">
      <dgm:prSet/>
      <dgm:spPr/>
      <dgm:t>
        <a:bodyPr/>
        <a:lstStyle/>
        <a:p>
          <a:pPr>
            <a:defRPr b="1"/>
          </a:pPr>
          <a:r>
            <a:rPr lang="en-US"/>
            <a:t>Matching architectures to data:</a:t>
          </a:r>
        </a:p>
      </dgm:t>
    </dgm:pt>
    <dgm:pt modelId="{018B172F-35C1-4C3E-875F-126F4FA18858}" type="parTrans" cxnId="{861D981F-202C-44C0-949E-1F6B1F3F2D8C}">
      <dgm:prSet/>
      <dgm:spPr/>
      <dgm:t>
        <a:bodyPr/>
        <a:lstStyle/>
        <a:p>
          <a:endParaRPr lang="en-US"/>
        </a:p>
      </dgm:t>
    </dgm:pt>
    <dgm:pt modelId="{367B9513-821D-44D4-AAB9-74F340CFAF19}" type="sibTrans" cxnId="{861D981F-202C-44C0-949E-1F6B1F3F2D8C}">
      <dgm:prSet/>
      <dgm:spPr/>
      <dgm:t>
        <a:bodyPr/>
        <a:lstStyle/>
        <a:p>
          <a:endParaRPr lang="en-US"/>
        </a:p>
      </dgm:t>
    </dgm:pt>
    <dgm:pt modelId="{E1E119E3-DF2B-4752-9B4E-E3EE5A4A3F76}">
      <dgm:prSet/>
      <dgm:spPr/>
      <dgm:t>
        <a:bodyPr/>
        <a:lstStyle/>
        <a:p>
          <a:r>
            <a:rPr lang="en-US"/>
            <a:t>Scalar: Dense networks (e.g. biomarker concentration)</a:t>
          </a:r>
        </a:p>
      </dgm:t>
    </dgm:pt>
    <dgm:pt modelId="{7CE30838-EE73-4048-9D5D-B7C97760DF4E}" type="parTrans" cxnId="{C9760F27-DF4E-4CD0-BB11-C0479379DDBA}">
      <dgm:prSet/>
      <dgm:spPr/>
      <dgm:t>
        <a:bodyPr/>
        <a:lstStyle/>
        <a:p>
          <a:endParaRPr lang="en-US"/>
        </a:p>
      </dgm:t>
    </dgm:pt>
    <dgm:pt modelId="{23C27771-73D1-412A-AC23-5ACDB260A2D8}" type="sibTrans" cxnId="{C9760F27-DF4E-4CD0-BB11-C0479379DDBA}">
      <dgm:prSet/>
      <dgm:spPr/>
      <dgm:t>
        <a:bodyPr/>
        <a:lstStyle/>
        <a:p>
          <a:endParaRPr lang="en-US"/>
        </a:p>
      </dgm:t>
    </dgm:pt>
    <dgm:pt modelId="{30C628A5-8C67-49E6-8FB3-AD2591CF80E0}">
      <dgm:prSet/>
      <dgm:spPr/>
      <dgm:t>
        <a:bodyPr/>
        <a:lstStyle/>
        <a:p>
          <a:r>
            <a:rPr lang="en-US"/>
            <a:t>Images: CNNs, U-Nets (e.g. MRI/CT scans)</a:t>
          </a:r>
        </a:p>
      </dgm:t>
    </dgm:pt>
    <dgm:pt modelId="{AE849CA2-8065-46AB-BE35-3D2B478AFB40}" type="parTrans" cxnId="{0DF3DFDB-F972-40EE-B6F6-ADF6FA23811A}">
      <dgm:prSet/>
      <dgm:spPr/>
      <dgm:t>
        <a:bodyPr/>
        <a:lstStyle/>
        <a:p>
          <a:endParaRPr lang="en-US"/>
        </a:p>
      </dgm:t>
    </dgm:pt>
    <dgm:pt modelId="{FC88AC3C-095A-48BE-940C-319DB5AD6990}" type="sibTrans" cxnId="{0DF3DFDB-F972-40EE-B6F6-ADF6FA23811A}">
      <dgm:prSet/>
      <dgm:spPr/>
      <dgm:t>
        <a:bodyPr/>
        <a:lstStyle/>
        <a:p>
          <a:endParaRPr lang="en-US"/>
        </a:p>
      </dgm:t>
    </dgm:pt>
    <dgm:pt modelId="{722C0399-3190-43C7-BC8E-5B037FBA6D5D}">
      <dgm:prSet/>
      <dgm:spPr/>
      <dgm:t>
        <a:bodyPr/>
        <a:lstStyle/>
        <a:p>
          <a:r>
            <a:rPr lang="en-US"/>
            <a:t>Time series: RNNs, LSTMs (e.g. ECG)</a:t>
          </a:r>
        </a:p>
      </dgm:t>
    </dgm:pt>
    <dgm:pt modelId="{556F8092-68A6-44AE-9187-A1DE5C975DAC}" type="parTrans" cxnId="{A5B10164-D83A-451E-8276-CA398530A0DE}">
      <dgm:prSet/>
      <dgm:spPr/>
      <dgm:t>
        <a:bodyPr/>
        <a:lstStyle/>
        <a:p>
          <a:endParaRPr lang="en-US"/>
        </a:p>
      </dgm:t>
    </dgm:pt>
    <dgm:pt modelId="{FCAC2A0A-DFAD-436B-AA8A-D6A40DE841D8}" type="sibTrans" cxnId="{A5B10164-D83A-451E-8276-CA398530A0DE}">
      <dgm:prSet/>
      <dgm:spPr/>
      <dgm:t>
        <a:bodyPr/>
        <a:lstStyle/>
        <a:p>
          <a:endParaRPr lang="en-US"/>
        </a:p>
      </dgm:t>
    </dgm:pt>
    <dgm:pt modelId="{B069C893-6D08-48B5-8E13-D83770123E33}">
      <dgm:prSet/>
      <dgm:spPr/>
      <dgm:t>
        <a:bodyPr/>
        <a:lstStyle/>
        <a:p>
          <a:r>
            <a:rPr lang="en-US"/>
            <a:t>Graphs: GNNs (e.g. protein structures)</a:t>
          </a:r>
        </a:p>
      </dgm:t>
    </dgm:pt>
    <dgm:pt modelId="{1CAFC3EC-3D14-4214-BE7E-A7B5148A46F6}" type="parTrans" cxnId="{ADEE0B67-D124-4B62-A308-ED424C665CF1}">
      <dgm:prSet/>
      <dgm:spPr/>
      <dgm:t>
        <a:bodyPr/>
        <a:lstStyle/>
        <a:p>
          <a:endParaRPr lang="en-US"/>
        </a:p>
      </dgm:t>
    </dgm:pt>
    <dgm:pt modelId="{3BBC0C47-8C44-4380-B66A-368C3A8355BF}" type="sibTrans" cxnId="{ADEE0B67-D124-4B62-A308-ED424C665CF1}">
      <dgm:prSet/>
      <dgm:spPr/>
      <dgm:t>
        <a:bodyPr/>
        <a:lstStyle/>
        <a:p>
          <a:endParaRPr lang="en-US"/>
        </a:p>
      </dgm:t>
    </dgm:pt>
    <dgm:pt modelId="{2ECB83E2-F714-4FA4-AF29-F1A449AB1488}" type="pres">
      <dgm:prSet presAssocID="{865EAB1B-8594-46FF-84DC-36F346CFD49A}" presName="root" presStyleCnt="0">
        <dgm:presLayoutVars>
          <dgm:dir/>
          <dgm:resizeHandles val="exact"/>
        </dgm:presLayoutVars>
      </dgm:prSet>
      <dgm:spPr/>
    </dgm:pt>
    <dgm:pt modelId="{98553303-3417-4510-AD2B-9FA8E451FCC0}" type="pres">
      <dgm:prSet presAssocID="{A24AE1A6-A55C-4ABD-BBF4-727E32A67E9A}" presName="compNode" presStyleCnt="0"/>
      <dgm:spPr/>
    </dgm:pt>
    <dgm:pt modelId="{71E0B303-FF43-4EE7-BD02-F9567582B755}" type="pres">
      <dgm:prSet presAssocID="{A24AE1A6-A55C-4ABD-BBF4-727E32A67E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A0B48F5-6D6E-4189-B1C5-5E6678AA1E85}" type="pres">
      <dgm:prSet presAssocID="{A24AE1A6-A55C-4ABD-BBF4-727E32A67E9A}" presName="iconSpace" presStyleCnt="0"/>
      <dgm:spPr/>
    </dgm:pt>
    <dgm:pt modelId="{7901C99D-B3CD-415D-9C83-BC4B67FFE1B0}" type="pres">
      <dgm:prSet presAssocID="{A24AE1A6-A55C-4ABD-BBF4-727E32A67E9A}" presName="parTx" presStyleLbl="revTx" presStyleIdx="0" presStyleCnt="6">
        <dgm:presLayoutVars>
          <dgm:chMax val="0"/>
          <dgm:chPref val="0"/>
        </dgm:presLayoutVars>
      </dgm:prSet>
      <dgm:spPr/>
    </dgm:pt>
    <dgm:pt modelId="{52E8A6C9-789C-4C8B-B2B9-28E794011122}" type="pres">
      <dgm:prSet presAssocID="{A24AE1A6-A55C-4ABD-BBF4-727E32A67E9A}" presName="txSpace" presStyleCnt="0"/>
      <dgm:spPr/>
    </dgm:pt>
    <dgm:pt modelId="{A8FFA336-62F6-4427-8744-B211213E9F91}" type="pres">
      <dgm:prSet presAssocID="{A24AE1A6-A55C-4ABD-BBF4-727E32A67E9A}" presName="desTx" presStyleLbl="revTx" presStyleIdx="1" presStyleCnt="6">
        <dgm:presLayoutVars/>
      </dgm:prSet>
      <dgm:spPr/>
    </dgm:pt>
    <dgm:pt modelId="{399A6191-8AD4-4061-B32E-1E505094F2A0}" type="pres">
      <dgm:prSet presAssocID="{577DE576-1A95-4EDA-BAD1-3BD04FC92486}" presName="sibTrans" presStyleCnt="0"/>
      <dgm:spPr/>
    </dgm:pt>
    <dgm:pt modelId="{42F99154-4262-4F7C-9850-C4E2E98912A6}" type="pres">
      <dgm:prSet presAssocID="{FCA7B472-9725-4D64-8842-8AEC84FB6965}" presName="compNode" presStyleCnt="0"/>
      <dgm:spPr/>
    </dgm:pt>
    <dgm:pt modelId="{C0B06FE7-C618-4893-82CE-7D5F5BFA1564}" type="pres">
      <dgm:prSet presAssocID="{FCA7B472-9725-4D64-8842-8AEC84FB69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D7218E5-581E-4B9D-969D-6D9560A5A5A1}" type="pres">
      <dgm:prSet presAssocID="{FCA7B472-9725-4D64-8842-8AEC84FB6965}" presName="iconSpace" presStyleCnt="0"/>
      <dgm:spPr/>
    </dgm:pt>
    <dgm:pt modelId="{1F5A865F-F2E4-4920-99F0-2D5D678E80B1}" type="pres">
      <dgm:prSet presAssocID="{FCA7B472-9725-4D64-8842-8AEC84FB6965}" presName="parTx" presStyleLbl="revTx" presStyleIdx="2" presStyleCnt="6">
        <dgm:presLayoutVars>
          <dgm:chMax val="0"/>
          <dgm:chPref val="0"/>
        </dgm:presLayoutVars>
      </dgm:prSet>
      <dgm:spPr/>
    </dgm:pt>
    <dgm:pt modelId="{8F5F9DEF-4A89-46CE-9DCA-52A368F65E80}" type="pres">
      <dgm:prSet presAssocID="{FCA7B472-9725-4D64-8842-8AEC84FB6965}" presName="txSpace" presStyleCnt="0"/>
      <dgm:spPr/>
    </dgm:pt>
    <dgm:pt modelId="{B3F85593-9F37-4A98-993E-3529C7152F87}" type="pres">
      <dgm:prSet presAssocID="{FCA7B472-9725-4D64-8842-8AEC84FB6965}" presName="desTx" presStyleLbl="revTx" presStyleIdx="3" presStyleCnt="6">
        <dgm:presLayoutVars/>
      </dgm:prSet>
      <dgm:spPr/>
    </dgm:pt>
    <dgm:pt modelId="{C2DEBCE1-19B2-4BE4-A5FA-AD697F8D95CA}" type="pres">
      <dgm:prSet presAssocID="{92725B64-0E96-4929-8409-0A0D573495E5}" presName="sibTrans" presStyleCnt="0"/>
      <dgm:spPr/>
    </dgm:pt>
    <dgm:pt modelId="{8F77EE3E-5CCA-4E2B-8E38-EA6104A23534}" type="pres">
      <dgm:prSet presAssocID="{765E8F16-6807-47C4-A0A1-37626E0D5B83}" presName="compNode" presStyleCnt="0"/>
      <dgm:spPr/>
    </dgm:pt>
    <dgm:pt modelId="{4ECF68CA-C881-43A8-B529-957CD3E82214}" type="pres">
      <dgm:prSet presAssocID="{765E8F16-6807-47C4-A0A1-37626E0D5B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A7544C1-EDD9-4B6C-908B-DC10203D9D72}" type="pres">
      <dgm:prSet presAssocID="{765E8F16-6807-47C4-A0A1-37626E0D5B83}" presName="iconSpace" presStyleCnt="0"/>
      <dgm:spPr/>
    </dgm:pt>
    <dgm:pt modelId="{2B186F7E-3C88-49B3-8BDE-3331A6C283B1}" type="pres">
      <dgm:prSet presAssocID="{765E8F16-6807-47C4-A0A1-37626E0D5B83}" presName="parTx" presStyleLbl="revTx" presStyleIdx="4" presStyleCnt="6">
        <dgm:presLayoutVars>
          <dgm:chMax val="0"/>
          <dgm:chPref val="0"/>
        </dgm:presLayoutVars>
      </dgm:prSet>
      <dgm:spPr/>
    </dgm:pt>
    <dgm:pt modelId="{41F2833F-F96A-4DE2-90D9-15ECCE280036}" type="pres">
      <dgm:prSet presAssocID="{765E8F16-6807-47C4-A0A1-37626E0D5B83}" presName="txSpace" presStyleCnt="0"/>
      <dgm:spPr/>
    </dgm:pt>
    <dgm:pt modelId="{7ECD7236-3CD0-44BA-9D3D-E5073E32E160}" type="pres">
      <dgm:prSet presAssocID="{765E8F16-6807-47C4-A0A1-37626E0D5B83}" presName="desTx" presStyleLbl="revTx" presStyleIdx="5" presStyleCnt="6">
        <dgm:presLayoutVars/>
      </dgm:prSet>
      <dgm:spPr/>
    </dgm:pt>
  </dgm:ptLst>
  <dgm:cxnLst>
    <dgm:cxn modelId="{98273205-CA00-4AD0-B38F-FD9FB678F355}" type="presOf" srcId="{865EAB1B-8594-46FF-84DC-36F346CFD49A}" destId="{2ECB83E2-F714-4FA4-AF29-F1A449AB1488}" srcOrd="0" destOrd="0" presId="urn:microsoft.com/office/officeart/2018/5/layout/CenteredIconLabelDescriptionList"/>
    <dgm:cxn modelId="{4B854E0F-11D4-41A3-A6B3-1B14F2949E75}" srcId="{A24AE1A6-A55C-4ABD-BBF4-727E32A67E9A}" destId="{DA149677-E6C9-4439-87EF-EBC91C8D5840}" srcOrd="3" destOrd="0" parTransId="{2AB91CE3-A811-4895-BBBE-F4F8641E4EB6}" sibTransId="{63E8E731-A28E-4868-8312-C74713F2656C}"/>
    <dgm:cxn modelId="{861D981F-202C-44C0-949E-1F6B1F3F2D8C}" srcId="{865EAB1B-8594-46FF-84DC-36F346CFD49A}" destId="{765E8F16-6807-47C4-A0A1-37626E0D5B83}" srcOrd="2" destOrd="0" parTransId="{018B172F-35C1-4C3E-875F-126F4FA18858}" sibTransId="{367B9513-821D-44D4-AAB9-74F340CFAF19}"/>
    <dgm:cxn modelId="{1D89F920-D34B-4237-B504-11B2AAF1539F}" srcId="{865EAB1B-8594-46FF-84DC-36F346CFD49A}" destId="{FCA7B472-9725-4D64-8842-8AEC84FB6965}" srcOrd="1" destOrd="0" parTransId="{004750CA-D5E6-49F6-9652-E6F3C85FB4BD}" sibTransId="{92725B64-0E96-4929-8409-0A0D573495E5}"/>
    <dgm:cxn modelId="{B158B022-B404-4EDE-BBF4-27E3DCF057E7}" type="presOf" srcId="{8BC21AAE-2B7F-4051-802A-4370AAD1E457}" destId="{A8FFA336-62F6-4427-8744-B211213E9F91}" srcOrd="0" destOrd="1" presId="urn:microsoft.com/office/officeart/2018/5/layout/CenteredIconLabelDescriptionList"/>
    <dgm:cxn modelId="{7BD82B25-6049-4567-8D4A-4FAB8FA1B54C}" type="presOf" srcId="{B069C893-6D08-48B5-8E13-D83770123E33}" destId="{7ECD7236-3CD0-44BA-9D3D-E5073E32E160}" srcOrd="0" destOrd="3" presId="urn:microsoft.com/office/officeart/2018/5/layout/CenteredIconLabelDescriptionList"/>
    <dgm:cxn modelId="{C9760F27-DF4E-4CD0-BB11-C0479379DDBA}" srcId="{765E8F16-6807-47C4-A0A1-37626E0D5B83}" destId="{E1E119E3-DF2B-4752-9B4E-E3EE5A4A3F76}" srcOrd="0" destOrd="0" parTransId="{7CE30838-EE73-4048-9D5D-B7C97760DF4E}" sibTransId="{23C27771-73D1-412A-AC23-5ACDB260A2D8}"/>
    <dgm:cxn modelId="{C69C2132-E375-4DD8-B8F1-01964B23C034}" type="presOf" srcId="{E1E119E3-DF2B-4752-9B4E-E3EE5A4A3F76}" destId="{7ECD7236-3CD0-44BA-9D3D-E5073E32E160}" srcOrd="0" destOrd="0" presId="urn:microsoft.com/office/officeart/2018/5/layout/CenteredIconLabelDescriptionList"/>
    <dgm:cxn modelId="{B064DD32-8500-404B-8CDC-657240F929F8}" type="presOf" srcId="{722C0399-3190-43C7-BC8E-5B037FBA6D5D}" destId="{7ECD7236-3CD0-44BA-9D3D-E5073E32E160}" srcOrd="0" destOrd="2" presId="urn:microsoft.com/office/officeart/2018/5/layout/CenteredIconLabelDescriptionList"/>
    <dgm:cxn modelId="{50C48B37-F20C-41D3-8765-13F2025D1C6B}" type="presOf" srcId="{765E8F16-6807-47C4-A0A1-37626E0D5B83}" destId="{2B186F7E-3C88-49B3-8BDE-3331A6C283B1}" srcOrd="0" destOrd="0" presId="urn:microsoft.com/office/officeart/2018/5/layout/CenteredIconLabelDescriptionList"/>
    <dgm:cxn modelId="{6EC32F3D-067D-4BA9-83D0-31DD4094FDDF}" srcId="{A24AE1A6-A55C-4ABD-BBF4-727E32A67E9A}" destId="{8BC21AAE-2B7F-4051-802A-4370AAD1E457}" srcOrd="1" destOrd="0" parTransId="{72ED5E9E-19AA-4D3D-BB16-74D19C6AD9F8}" sibTransId="{48F08C1D-EF4D-4894-91D7-E59B09362E26}"/>
    <dgm:cxn modelId="{CA5E6340-0819-4C49-BFC8-737C521BAFDB}" type="presOf" srcId="{DC98FB57-4AF3-4160-94C3-F973C536DA95}" destId="{A8FFA336-62F6-4427-8744-B211213E9F91}" srcOrd="0" destOrd="2" presId="urn:microsoft.com/office/officeart/2018/5/layout/CenteredIconLabelDescriptionList"/>
    <dgm:cxn modelId="{CC6D4660-7C8A-4766-8CA8-6A19A2DCB36B}" type="presOf" srcId="{30C628A5-8C67-49E6-8FB3-AD2591CF80E0}" destId="{7ECD7236-3CD0-44BA-9D3D-E5073E32E160}" srcOrd="0" destOrd="1" presId="urn:microsoft.com/office/officeart/2018/5/layout/CenteredIconLabelDescriptionList"/>
    <dgm:cxn modelId="{A5B10164-D83A-451E-8276-CA398530A0DE}" srcId="{765E8F16-6807-47C4-A0A1-37626E0D5B83}" destId="{722C0399-3190-43C7-BC8E-5B037FBA6D5D}" srcOrd="2" destOrd="0" parTransId="{556F8092-68A6-44AE-9187-A1DE5C975DAC}" sibTransId="{FCAC2A0A-DFAD-436B-AA8A-D6A40DE841D8}"/>
    <dgm:cxn modelId="{ADEE0B67-D124-4B62-A308-ED424C665CF1}" srcId="{765E8F16-6807-47C4-A0A1-37626E0D5B83}" destId="{B069C893-6D08-48B5-8E13-D83770123E33}" srcOrd="3" destOrd="0" parTransId="{1CAFC3EC-3D14-4214-BE7E-A7B5148A46F6}" sibTransId="{3BBC0C47-8C44-4380-B66A-368C3A8355BF}"/>
    <dgm:cxn modelId="{0C29A468-951A-40FF-916A-A81C4DF9493D}" srcId="{865EAB1B-8594-46FF-84DC-36F346CFD49A}" destId="{A24AE1A6-A55C-4ABD-BBF4-727E32A67E9A}" srcOrd="0" destOrd="0" parTransId="{7D4336EB-29D2-4F96-A5E8-12F35722D032}" sibTransId="{577DE576-1A95-4EDA-BAD1-3BD04FC92486}"/>
    <dgm:cxn modelId="{A86F7949-A453-40DC-A6FC-615B9440A21B}" type="presOf" srcId="{FCA7B472-9725-4D64-8842-8AEC84FB6965}" destId="{1F5A865F-F2E4-4920-99F0-2D5D678E80B1}" srcOrd="0" destOrd="0" presId="urn:microsoft.com/office/officeart/2018/5/layout/CenteredIconLabelDescriptionList"/>
    <dgm:cxn modelId="{AD57454C-9EB2-47AC-A3D1-BFDB34F82795}" srcId="{A24AE1A6-A55C-4ABD-BBF4-727E32A67E9A}" destId="{FAD4320C-9EEF-4E5B-9E4A-47E0EE990F0A}" srcOrd="0" destOrd="0" parTransId="{0C741FCB-95F9-4024-BA6E-60EFE6E3C985}" sibTransId="{21D50F09-8B1D-4D19-AABE-DDC7E294BC26}"/>
    <dgm:cxn modelId="{8B5C6750-7C91-4CBA-9E2F-6E02DD347F36}" type="presOf" srcId="{A24AE1A6-A55C-4ABD-BBF4-727E32A67E9A}" destId="{7901C99D-B3CD-415D-9C83-BC4B67FFE1B0}" srcOrd="0" destOrd="0" presId="urn:microsoft.com/office/officeart/2018/5/layout/CenteredIconLabelDescriptionList"/>
    <dgm:cxn modelId="{2520B283-961B-4C41-B89B-97BEE70E2FD9}" type="presOf" srcId="{DA149677-E6C9-4439-87EF-EBC91C8D5840}" destId="{A8FFA336-62F6-4427-8744-B211213E9F91}" srcOrd="0" destOrd="3" presId="urn:microsoft.com/office/officeart/2018/5/layout/CenteredIconLabelDescriptionList"/>
    <dgm:cxn modelId="{4C66E8BF-DFD5-4ECC-BA5C-80830A213E1A}" srcId="{A24AE1A6-A55C-4ABD-BBF4-727E32A67E9A}" destId="{DC98FB57-4AF3-4160-94C3-F973C536DA95}" srcOrd="2" destOrd="0" parTransId="{E0309B87-E16E-4CE2-AFD0-DE1FE8A147B0}" sibTransId="{2E5F3AC2-65D0-4252-A44C-ABE5BCE671BB}"/>
    <dgm:cxn modelId="{F8CA1FD8-B62A-4678-80E7-106EFDB1557F}" type="presOf" srcId="{FAD4320C-9EEF-4E5B-9E4A-47E0EE990F0A}" destId="{A8FFA336-62F6-4427-8744-B211213E9F91}" srcOrd="0" destOrd="0" presId="urn:microsoft.com/office/officeart/2018/5/layout/CenteredIconLabelDescriptionList"/>
    <dgm:cxn modelId="{0DF3DFDB-F972-40EE-B6F6-ADF6FA23811A}" srcId="{765E8F16-6807-47C4-A0A1-37626E0D5B83}" destId="{30C628A5-8C67-49E6-8FB3-AD2591CF80E0}" srcOrd="1" destOrd="0" parTransId="{AE849CA2-8065-46AB-BE35-3D2B478AFB40}" sibTransId="{FC88AC3C-095A-48BE-940C-319DB5AD6990}"/>
    <dgm:cxn modelId="{DC9EA480-ED1D-4CD7-A60B-110682740DD3}" type="presParOf" srcId="{2ECB83E2-F714-4FA4-AF29-F1A449AB1488}" destId="{98553303-3417-4510-AD2B-9FA8E451FCC0}" srcOrd="0" destOrd="0" presId="urn:microsoft.com/office/officeart/2018/5/layout/CenteredIconLabelDescriptionList"/>
    <dgm:cxn modelId="{7EF7C246-E96F-4B39-93A8-F990C5C91251}" type="presParOf" srcId="{98553303-3417-4510-AD2B-9FA8E451FCC0}" destId="{71E0B303-FF43-4EE7-BD02-F9567582B755}" srcOrd="0" destOrd="0" presId="urn:microsoft.com/office/officeart/2018/5/layout/CenteredIconLabelDescriptionList"/>
    <dgm:cxn modelId="{479F8BB5-9C7A-4097-A42D-05DE467E41DC}" type="presParOf" srcId="{98553303-3417-4510-AD2B-9FA8E451FCC0}" destId="{FA0B48F5-6D6E-4189-B1C5-5E6678AA1E85}" srcOrd="1" destOrd="0" presId="urn:microsoft.com/office/officeart/2018/5/layout/CenteredIconLabelDescriptionList"/>
    <dgm:cxn modelId="{7D9E6464-F82A-469E-AE88-DDF59DA8DDD9}" type="presParOf" srcId="{98553303-3417-4510-AD2B-9FA8E451FCC0}" destId="{7901C99D-B3CD-415D-9C83-BC4B67FFE1B0}" srcOrd="2" destOrd="0" presId="urn:microsoft.com/office/officeart/2018/5/layout/CenteredIconLabelDescriptionList"/>
    <dgm:cxn modelId="{5DDC0C08-AFBD-4786-AB53-091152074A13}" type="presParOf" srcId="{98553303-3417-4510-AD2B-9FA8E451FCC0}" destId="{52E8A6C9-789C-4C8B-B2B9-28E794011122}" srcOrd="3" destOrd="0" presId="urn:microsoft.com/office/officeart/2018/5/layout/CenteredIconLabelDescriptionList"/>
    <dgm:cxn modelId="{3E78F45D-0B56-4A5A-B897-F3692B9F7C7D}" type="presParOf" srcId="{98553303-3417-4510-AD2B-9FA8E451FCC0}" destId="{A8FFA336-62F6-4427-8744-B211213E9F91}" srcOrd="4" destOrd="0" presId="urn:microsoft.com/office/officeart/2018/5/layout/CenteredIconLabelDescriptionList"/>
    <dgm:cxn modelId="{5E27DD60-B5E1-4021-B2AE-76886C306DCC}" type="presParOf" srcId="{2ECB83E2-F714-4FA4-AF29-F1A449AB1488}" destId="{399A6191-8AD4-4061-B32E-1E505094F2A0}" srcOrd="1" destOrd="0" presId="urn:microsoft.com/office/officeart/2018/5/layout/CenteredIconLabelDescriptionList"/>
    <dgm:cxn modelId="{E6D321E3-AB09-474A-9719-1EFE31028084}" type="presParOf" srcId="{2ECB83E2-F714-4FA4-AF29-F1A449AB1488}" destId="{42F99154-4262-4F7C-9850-C4E2E98912A6}" srcOrd="2" destOrd="0" presId="urn:microsoft.com/office/officeart/2018/5/layout/CenteredIconLabelDescriptionList"/>
    <dgm:cxn modelId="{4D6A2C5E-D707-4B23-9F4C-430F4448B440}" type="presParOf" srcId="{42F99154-4262-4F7C-9850-C4E2E98912A6}" destId="{C0B06FE7-C618-4893-82CE-7D5F5BFA1564}" srcOrd="0" destOrd="0" presId="urn:microsoft.com/office/officeart/2018/5/layout/CenteredIconLabelDescriptionList"/>
    <dgm:cxn modelId="{C3DDA544-0F9F-4C25-9020-2C20F966417D}" type="presParOf" srcId="{42F99154-4262-4F7C-9850-C4E2E98912A6}" destId="{4D7218E5-581E-4B9D-969D-6D9560A5A5A1}" srcOrd="1" destOrd="0" presId="urn:microsoft.com/office/officeart/2018/5/layout/CenteredIconLabelDescriptionList"/>
    <dgm:cxn modelId="{A89D930C-2C93-46FC-A463-9D9E94B040D7}" type="presParOf" srcId="{42F99154-4262-4F7C-9850-C4E2E98912A6}" destId="{1F5A865F-F2E4-4920-99F0-2D5D678E80B1}" srcOrd="2" destOrd="0" presId="urn:microsoft.com/office/officeart/2018/5/layout/CenteredIconLabelDescriptionList"/>
    <dgm:cxn modelId="{1426C861-AAAA-44C3-B334-1D3BD3E78E25}" type="presParOf" srcId="{42F99154-4262-4F7C-9850-C4E2E98912A6}" destId="{8F5F9DEF-4A89-46CE-9DCA-52A368F65E80}" srcOrd="3" destOrd="0" presId="urn:microsoft.com/office/officeart/2018/5/layout/CenteredIconLabelDescriptionList"/>
    <dgm:cxn modelId="{A1D864AC-E53B-4619-937F-C51DD5291C0B}" type="presParOf" srcId="{42F99154-4262-4F7C-9850-C4E2E98912A6}" destId="{B3F85593-9F37-4A98-993E-3529C7152F87}" srcOrd="4" destOrd="0" presId="urn:microsoft.com/office/officeart/2018/5/layout/CenteredIconLabelDescriptionList"/>
    <dgm:cxn modelId="{B4E6FB2D-817E-42B7-893E-5A3D6A179EFE}" type="presParOf" srcId="{2ECB83E2-F714-4FA4-AF29-F1A449AB1488}" destId="{C2DEBCE1-19B2-4BE4-A5FA-AD697F8D95CA}" srcOrd="3" destOrd="0" presId="urn:microsoft.com/office/officeart/2018/5/layout/CenteredIconLabelDescriptionList"/>
    <dgm:cxn modelId="{BD0DAC0F-2F1A-4D8A-B2D0-26C3E5D7B610}" type="presParOf" srcId="{2ECB83E2-F714-4FA4-AF29-F1A449AB1488}" destId="{8F77EE3E-5CCA-4E2B-8E38-EA6104A23534}" srcOrd="4" destOrd="0" presId="urn:microsoft.com/office/officeart/2018/5/layout/CenteredIconLabelDescriptionList"/>
    <dgm:cxn modelId="{30A728BF-D587-467A-BE19-DE56DBF588FA}" type="presParOf" srcId="{8F77EE3E-5CCA-4E2B-8E38-EA6104A23534}" destId="{4ECF68CA-C881-43A8-B529-957CD3E82214}" srcOrd="0" destOrd="0" presId="urn:microsoft.com/office/officeart/2018/5/layout/CenteredIconLabelDescriptionList"/>
    <dgm:cxn modelId="{36C89954-1394-4811-8E0E-F1FDDF5370E4}" type="presParOf" srcId="{8F77EE3E-5CCA-4E2B-8E38-EA6104A23534}" destId="{FA7544C1-EDD9-4B6C-908B-DC10203D9D72}" srcOrd="1" destOrd="0" presId="urn:microsoft.com/office/officeart/2018/5/layout/CenteredIconLabelDescriptionList"/>
    <dgm:cxn modelId="{6F9F85A2-1693-4FCC-A9DE-E7E47A3A3C5E}" type="presParOf" srcId="{8F77EE3E-5CCA-4E2B-8E38-EA6104A23534}" destId="{2B186F7E-3C88-49B3-8BDE-3331A6C283B1}" srcOrd="2" destOrd="0" presId="urn:microsoft.com/office/officeart/2018/5/layout/CenteredIconLabelDescriptionList"/>
    <dgm:cxn modelId="{CEFD4CB3-8371-40BC-87C7-0284BD4BEEC3}" type="presParOf" srcId="{8F77EE3E-5CCA-4E2B-8E38-EA6104A23534}" destId="{41F2833F-F96A-4DE2-90D9-15ECCE280036}" srcOrd="3" destOrd="0" presId="urn:microsoft.com/office/officeart/2018/5/layout/CenteredIconLabelDescriptionList"/>
    <dgm:cxn modelId="{7CE0DDFB-B8EF-4FFD-A309-59E392FB1C58}" type="presParOf" srcId="{8F77EE3E-5CCA-4E2B-8E38-EA6104A23534}" destId="{7ECD7236-3CD0-44BA-9D3D-E5073E32E1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2EB8B-AAB4-48CC-B5F9-FF774B01497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BF8BA9-3AAD-44E6-BD07-D5BA17270CD1}">
      <dgm:prSet/>
      <dgm:spPr/>
      <dgm:t>
        <a:bodyPr/>
        <a:lstStyle/>
        <a:p>
          <a:r>
            <a:rPr lang="en-US"/>
            <a:t>"Black box" nature limits interpretability</a:t>
          </a:r>
        </a:p>
      </dgm:t>
    </dgm:pt>
    <dgm:pt modelId="{C0B50BE7-83DF-4426-A92C-D6F58E748859}" type="parTrans" cxnId="{A9606017-671A-4250-90EC-0FE3004C2960}">
      <dgm:prSet/>
      <dgm:spPr/>
      <dgm:t>
        <a:bodyPr/>
        <a:lstStyle/>
        <a:p>
          <a:endParaRPr lang="en-US"/>
        </a:p>
      </dgm:t>
    </dgm:pt>
    <dgm:pt modelId="{95D57D2E-402D-4EB1-AA42-BF196646DDAA}" type="sibTrans" cxnId="{A9606017-671A-4250-90EC-0FE3004C2960}">
      <dgm:prSet/>
      <dgm:spPr/>
      <dgm:t>
        <a:bodyPr/>
        <a:lstStyle/>
        <a:p>
          <a:endParaRPr lang="en-US"/>
        </a:p>
      </dgm:t>
    </dgm:pt>
    <dgm:pt modelId="{CBD9E4A1-38D4-4413-806A-4DDE72FABA15}">
      <dgm:prSet/>
      <dgm:spPr/>
      <dgm:t>
        <a:bodyPr/>
        <a:lstStyle/>
        <a:p>
          <a:r>
            <a:rPr lang="en-US"/>
            <a:t>Potential for Clever Hans Predictors (CHPs) focusing on irrelevant features</a:t>
          </a:r>
        </a:p>
      </dgm:t>
    </dgm:pt>
    <dgm:pt modelId="{F32679B3-C80C-44FF-801C-A76E79B77114}" type="parTrans" cxnId="{7F47C815-A5B1-4DEF-A795-4043AED05802}">
      <dgm:prSet/>
      <dgm:spPr/>
      <dgm:t>
        <a:bodyPr/>
        <a:lstStyle/>
        <a:p>
          <a:endParaRPr lang="en-US"/>
        </a:p>
      </dgm:t>
    </dgm:pt>
    <dgm:pt modelId="{E49011C9-7F65-47A0-B32A-719E8E9F992A}" type="sibTrans" cxnId="{7F47C815-A5B1-4DEF-A795-4043AED05802}">
      <dgm:prSet/>
      <dgm:spPr/>
      <dgm:t>
        <a:bodyPr/>
        <a:lstStyle/>
        <a:p>
          <a:endParaRPr lang="en-US"/>
        </a:p>
      </dgm:t>
    </dgm:pt>
    <dgm:pt modelId="{ED1A8D4B-CCA9-44F5-A504-08E0D559E588}">
      <dgm:prSet/>
      <dgm:spPr/>
      <dgm:t>
        <a:bodyPr/>
        <a:lstStyle/>
        <a:p>
          <a:r>
            <a:rPr lang="en-US"/>
            <a:t>Need for diverse, large-scale biomedical datasets</a:t>
          </a:r>
        </a:p>
      </dgm:t>
    </dgm:pt>
    <dgm:pt modelId="{73237D29-DC47-49C9-9159-CF511A94510E}" type="parTrans" cxnId="{F41FE35D-5F1E-4E40-9FD9-F804ABFD2F14}">
      <dgm:prSet/>
      <dgm:spPr/>
      <dgm:t>
        <a:bodyPr/>
        <a:lstStyle/>
        <a:p>
          <a:endParaRPr lang="en-US"/>
        </a:p>
      </dgm:t>
    </dgm:pt>
    <dgm:pt modelId="{31442535-47D1-40AD-AE10-7F4F7F321EF8}" type="sibTrans" cxnId="{F41FE35D-5F1E-4E40-9FD9-F804ABFD2F14}">
      <dgm:prSet/>
      <dgm:spPr/>
      <dgm:t>
        <a:bodyPr/>
        <a:lstStyle/>
        <a:p>
          <a:endParaRPr lang="en-US"/>
        </a:p>
      </dgm:t>
    </dgm:pt>
    <dgm:pt modelId="{0875B878-D0A2-40C4-9646-01F92AC61779}">
      <dgm:prSet/>
      <dgm:spPr/>
      <dgm:t>
        <a:bodyPr/>
        <a:lstStyle/>
        <a:p>
          <a:r>
            <a:rPr lang="en-US"/>
            <a:t>Examples of flawed applications:</a:t>
          </a:r>
        </a:p>
      </dgm:t>
    </dgm:pt>
    <dgm:pt modelId="{321C66B6-3618-44A4-BEFE-B68E1B762511}" type="parTrans" cxnId="{DD36B158-2F01-4990-A376-268D892D6316}">
      <dgm:prSet/>
      <dgm:spPr/>
      <dgm:t>
        <a:bodyPr/>
        <a:lstStyle/>
        <a:p>
          <a:endParaRPr lang="en-US"/>
        </a:p>
      </dgm:t>
    </dgm:pt>
    <dgm:pt modelId="{41588557-8011-4AFD-9954-7C3DEB1A9643}" type="sibTrans" cxnId="{DD36B158-2F01-4990-A376-268D892D6316}">
      <dgm:prSet/>
      <dgm:spPr/>
      <dgm:t>
        <a:bodyPr/>
        <a:lstStyle/>
        <a:p>
          <a:endParaRPr lang="en-US"/>
        </a:p>
      </dgm:t>
    </dgm:pt>
    <dgm:pt modelId="{85B06D44-6BFA-4FA8-8FE8-9EB716137FAE}">
      <dgm:prSet/>
      <dgm:spPr/>
      <dgm:t>
        <a:bodyPr/>
        <a:lstStyle/>
        <a:p>
          <a:r>
            <a:rPr lang="en-US"/>
            <a:t>232 COVID-19 diagnosis models analyzed by Wynants et al.</a:t>
          </a:r>
        </a:p>
      </dgm:t>
    </dgm:pt>
    <dgm:pt modelId="{2ADB7448-748C-43CB-99A9-EEB3215F961B}" type="parTrans" cxnId="{6F96DB16-AC2E-4352-BFA5-7A57A5728E46}">
      <dgm:prSet/>
      <dgm:spPr/>
      <dgm:t>
        <a:bodyPr/>
        <a:lstStyle/>
        <a:p>
          <a:endParaRPr lang="en-US"/>
        </a:p>
      </dgm:t>
    </dgm:pt>
    <dgm:pt modelId="{1C372185-C6CE-4B2A-9603-DDA385E9E3C0}" type="sibTrans" cxnId="{6F96DB16-AC2E-4352-BFA5-7A57A5728E46}">
      <dgm:prSet/>
      <dgm:spPr/>
      <dgm:t>
        <a:bodyPr/>
        <a:lstStyle/>
        <a:p>
          <a:endParaRPr lang="en-US"/>
        </a:p>
      </dgm:t>
    </dgm:pt>
    <dgm:pt modelId="{F2A188F7-B3B9-46AE-B839-AEBF658B5E8A}">
      <dgm:prSet/>
      <dgm:spPr/>
      <dgm:t>
        <a:bodyPr/>
        <a:lstStyle/>
        <a:p>
          <a:r>
            <a:rPr lang="en-US"/>
            <a:t>62 models analyzed by Roberts et al.</a:t>
          </a:r>
        </a:p>
      </dgm:t>
    </dgm:pt>
    <dgm:pt modelId="{782E1458-5000-455E-904B-AEC2C92CEA97}" type="parTrans" cxnId="{00D53941-A5F5-4285-A11A-3735C80722E0}">
      <dgm:prSet/>
      <dgm:spPr/>
      <dgm:t>
        <a:bodyPr/>
        <a:lstStyle/>
        <a:p>
          <a:endParaRPr lang="en-US"/>
        </a:p>
      </dgm:t>
    </dgm:pt>
    <dgm:pt modelId="{AE72991C-6FE1-4DCC-AF41-28E6D92B3185}" type="sibTrans" cxnId="{00D53941-A5F5-4285-A11A-3735C80722E0}">
      <dgm:prSet/>
      <dgm:spPr/>
      <dgm:t>
        <a:bodyPr/>
        <a:lstStyle/>
        <a:p>
          <a:endParaRPr lang="en-US"/>
        </a:p>
      </dgm:t>
    </dgm:pt>
    <dgm:pt modelId="{25F24598-C2C6-43B0-BBBB-C551923EB8D9}">
      <dgm:prSet/>
      <dgm:spPr/>
      <dgm:t>
        <a:bodyPr/>
        <a:lstStyle/>
        <a:p>
          <a:r>
            <a:rPr lang="en-US"/>
            <a:t>None recommended for clinical use due to methodological flaws</a:t>
          </a:r>
        </a:p>
      </dgm:t>
    </dgm:pt>
    <dgm:pt modelId="{4574BAC7-2A36-469E-B2EC-92DD9B51A382}" type="parTrans" cxnId="{FA0FEF1B-C762-41F8-8724-27D8099D38B4}">
      <dgm:prSet/>
      <dgm:spPr/>
      <dgm:t>
        <a:bodyPr/>
        <a:lstStyle/>
        <a:p>
          <a:endParaRPr lang="en-US"/>
        </a:p>
      </dgm:t>
    </dgm:pt>
    <dgm:pt modelId="{BFE9485D-52C7-4642-9059-D0797CB59576}" type="sibTrans" cxnId="{FA0FEF1B-C762-41F8-8724-27D8099D38B4}">
      <dgm:prSet/>
      <dgm:spPr/>
      <dgm:t>
        <a:bodyPr/>
        <a:lstStyle/>
        <a:p>
          <a:endParaRPr lang="en-US"/>
        </a:p>
      </dgm:t>
    </dgm:pt>
    <dgm:pt modelId="{AF016662-A023-42CE-898D-69446C32AB4B}">
      <dgm:prSet/>
      <dgm:spPr/>
      <dgm:t>
        <a:bodyPr/>
        <a:lstStyle/>
        <a:p>
          <a:r>
            <a:rPr lang="en-US"/>
            <a:t>Emerging architectures: Transformers for long-range dependencies</a:t>
          </a:r>
        </a:p>
      </dgm:t>
    </dgm:pt>
    <dgm:pt modelId="{4D7F54F0-93E8-484F-885A-CD793F499553}" type="parTrans" cxnId="{9A29DE9E-C625-41F6-B63F-4AFEF41E4D41}">
      <dgm:prSet/>
      <dgm:spPr/>
      <dgm:t>
        <a:bodyPr/>
        <a:lstStyle/>
        <a:p>
          <a:endParaRPr lang="en-US"/>
        </a:p>
      </dgm:t>
    </dgm:pt>
    <dgm:pt modelId="{42E07AFB-35B8-4535-993F-E8E01CB76312}" type="sibTrans" cxnId="{9A29DE9E-C625-41F6-B63F-4AFEF41E4D41}">
      <dgm:prSet/>
      <dgm:spPr/>
      <dgm:t>
        <a:bodyPr/>
        <a:lstStyle/>
        <a:p>
          <a:endParaRPr lang="en-US"/>
        </a:p>
      </dgm:t>
    </dgm:pt>
    <dgm:pt modelId="{44ACB7B0-2663-C54F-9A25-BA3CC20AB1B1}" type="pres">
      <dgm:prSet presAssocID="{32D2EB8B-AAB4-48CC-B5F9-FF774B014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85B202-C205-BD46-A33F-32C1B144CEBA}" type="pres">
      <dgm:prSet presAssocID="{38BF8BA9-3AAD-44E6-BD07-D5BA17270CD1}" presName="root1" presStyleCnt="0"/>
      <dgm:spPr/>
    </dgm:pt>
    <dgm:pt modelId="{1F19FED9-E33A-0F4A-AB5A-F5960EC68B4A}" type="pres">
      <dgm:prSet presAssocID="{38BF8BA9-3AAD-44E6-BD07-D5BA17270CD1}" presName="LevelOneTextNode" presStyleLbl="node0" presStyleIdx="0" presStyleCnt="5">
        <dgm:presLayoutVars>
          <dgm:chPref val="3"/>
        </dgm:presLayoutVars>
      </dgm:prSet>
      <dgm:spPr/>
    </dgm:pt>
    <dgm:pt modelId="{CA702A28-76A6-C840-9BFB-C6251C6CDDF8}" type="pres">
      <dgm:prSet presAssocID="{38BF8BA9-3AAD-44E6-BD07-D5BA17270CD1}" presName="level2hierChild" presStyleCnt="0"/>
      <dgm:spPr/>
    </dgm:pt>
    <dgm:pt modelId="{6A06030A-906D-CC46-B940-F909104A3892}" type="pres">
      <dgm:prSet presAssocID="{CBD9E4A1-38D4-4413-806A-4DDE72FABA15}" presName="root1" presStyleCnt="0"/>
      <dgm:spPr/>
    </dgm:pt>
    <dgm:pt modelId="{30A84292-5550-1D44-98EF-B8E7B966A6E2}" type="pres">
      <dgm:prSet presAssocID="{CBD9E4A1-38D4-4413-806A-4DDE72FABA15}" presName="LevelOneTextNode" presStyleLbl="node0" presStyleIdx="1" presStyleCnt="5">
        <dgm:presLayoutVars>
          <dgm:chPref val="3"/>
        </dgm:presLayoutVars>
      </dgm:prSet>
      <dgm:spPr/>
    </dgm:pt>
    <dgm:pt modelId="{7F28E3F7-97A8-AF48-B8B1-FA32A60AF8E0}" type="pres">
      <dgm:prSet presAssocID="{CBD9E4A1-38D4-4413-806A-4DDE72FABA15}" presName="level2hierChild" presStyleCnt="0"/>
      <dgm:spPr/>
    </dgm:pt>
    <dgm:pt modelId="{55E844B2-FB9E-9140-841E-194785156127}" type="pres">
      <dgm:prSet presAssocID="{ED1A8D4B-CCA9-44F5-A504-08E0D559E588}" presName="root1" presStyleCnt="0"/>
      <dgm:spPr/>
    </dgm:pt>
    <dgm:pt modelId="{38EE270F-96B1-F24C-BFCD-D5E0F48A927F}" type="pres">
      <dgm:prSet presAssocID="{ED1A8D4B-CCA9-44F5-A504-08E0D559E588}" presName="LevelOneTextNode" presStyleLbl="node0" presStyleIdx="2" presStyleCnt="5">
        <dgm:presLayoutVars>
          <dgm:chPref val="3"/>
        </dgm:presLayoutVars>
      </dgm:prSet>
      <dgm:spPr/>
    </dgm:pt>
    <dgm:pt modelId="{DABA747E-CB2D-F749-8BE0-ECB588D82D36}" type="pres">
      <dgm:prSet presAssocID="{ED1A8D4B-CCA9-44F5-A504-08E0D559E588}" presName="level2hierChild" presStyleCnt="0"/>
      <dgm:spPr/>
    </dgm:pt>
    <dgm:pt modelId="{2790C335-4C5E-884A-A9FC-E320F6AF2161}" type="pres">
      <dgm:prSet presAssocID="{0875B878-D0A2-40C4-9646-01F92AC61779}" presName="root1" presStyleCnt="0"/>
      <dgm:spPr/>
    </dgm:pt>
    <dgm:pt modelId="{F3EAE4BF-978B-5F4F-980F-658849E83152}" type="pres">
      <dgm:prSet presAssocID="{0875B878-D0A2-40C4-9646-01F92AC61779}" presName="LevelOneTextNode" presStyleLbl="node0" presStyleIdx="3" presStyleCnt="5">
        <dgm:presLayoutVars>
          <dgm:chPref val="3"/>
        </dgm:presLayoutVars>
      </dgm:prSet>
      <dgm:spPr/>
    </dgm:pt>
    <dgm:pt modelId="{569807BA-9078-BE48-86D6-2860898B31AE}" type="pres">
      <dgm:prSet presAssocID="{0875B878-D0A2-40C4-9646-01F92AC61779}" presName="level2hierChild" presStyleCnt="0"/>
      <dgm:spPr/>
    </dgm:pt>
    <dgm:pt modelId="{9002B0F5-C4B9-A241-985B-79B714139E15}" type="pres">
      <dgm:prSet presAssocID="{2ADB7448-748C-43CB-99A9-EEB3215F961B}" presName="conn2-1" presStyleLbl="parChTrans1D2" presStyleIdx="0" presStyleCnt="3"/>
      <dgm:spPr/>
    </dgm:pt>
    <dgm:pt modelId="{C5FF55B6-3EF9-BA40-B6DC-644EEFB0176C}" type="pres">
      <dgm:prSet presAssocID="{2ADB7448-748C-43CB-99A9-EEB3215F961B}" presName="connTx" presStyleLbl="parChTrans1D2" presStyleIdx="0" presStyleCnt="3"/>
      <dgm:spPr/>
    </dgm:pt>
    <dgm:pt modelId="{CC6660AD-1895-E142-9F1D-61B866BC791D}" type="pres">
      <dgm:prSet presAssocID="{85B06D44-6BFA-4FA8-8FE8-9EB716137FAE}" presName="root2" presStyleCnt="0"/>
      <dgm:spPr/>
    </dgm:pt>
    <dgm:pt modelId="{FF0FB626-FE63-E842-881C-A92C1F09CA29}" type="pres">
      <dgm:prSet presAssocID="{85B06D44-6BFA-4FA8-8FE8-9EB716137FAE}" presName="LevelTwoTextNode" presStyleLbl="node2" presStyleIdx="0" presStyleCnt="3">
        <dgm:presLayoutVars>
          <dgm:chPref val="3"/>
        </dgm:presLayoutVars>
      </dgm:prSet>
      <dgm:spPr/>
    </dgm:pt>
    <dgm:pt modelId="{C048A198-822F-6C46-B551-A0172584E14C}" type="pres">
      <dgm:prSet presAssocID="{85B06D44-6BFA-4FA8-8FE8-9EB716137FAE}" presName="level3hierChild" presStyleCnt="0"/>
      <dgm:spPr/>
    </dgm:pt>
    <dgm:pt modelId="{ABCB2604-8BC1-3E44-962C-600AFF2E1B04}" type="pres">
      <dgm:prSet presAssocID="{782E1458-5000-455E-904B-AEC2C92CEA97}" presName="conn2-1" presStyleLbl="parChTrans1D2" presStyleIdx="1" presStyleCnt="3"/>
      <dgm:spPr/>
    </dgm:pt>
    <dgm:pt modelId="{A4DE4EF5-6DAF-A144-A1E7-B88B64631512}" type="pres">
      <dgm:prSet presAssocID="{782E1458-5000-455E-904B-AEC2C92CEA97}" presName="connTx" presStyleLbl="parChTrans1D2" presStyleIdx="1" presStyleCnt="3"/>
      <dgm:spPr/>
    </dgm:pt>
    <dgm:pt modelId="{6EB96192-1E63-E64D-B672-742D1C2A20DB}" type="pres">
      <dgm:prSet presAssocID="{F2A188F7-B3B9-46AE-B839-AEBF658B5E8A}" presName="root2" presStyleCnt="0"/>
      <dgm:spPr/>
    </dgm:pt>
    <dgm:pt modelId="{F19007F7-503F-C542-AC22-AB82EE903461}" type="pres">
      <dgm:prSet presAssocID="{F2A188F7-B3B9-46AE-B839-AEBF658B5E8A}" presName="LevelTwoTextNode" presStyleLbl="node2" presStyleIdx="1" presStyleCnt="3">
        <dgm:presLayoutVars>
          <dgm:chPref val="3"/>
        </dgm:presLayoutVars>
      </dgm:prSet>
      <dgm:spPr/>
    </dgm:pt>
    <dgm:pt modelId="{8BF5A19C-C4E5-7243-806F-3176A6FB2A80}" type="pres">
      <dgm:prSet presAssocID="{F2A188F7-B3B9-46AE-B839-AEBF658B5E8A}" presName="level3hierChild" presStyleCnt="0"/>
      <dgm:spPr/>
    </dgm:pt>
    <dgm:pt modelId="{F7133F14-9CBF-D946-A0D1-C84964C84E5A}" type="pres">
      <dgm:prSet presAssocID="{4574BAC7-2A36-469E-B2EC-92DD9B51A382}" presName="conn2-1" presStyleLbl="parChTrans1D2" presStyleIdx="2" presStyleCnt="3"/>
      <dgm:spPr/>
    </dgm:pt>
    <dgm:pt modelId="{24B64553-10D5-F24C-98E1-748418F51639}" type="pres">
      <dgm:prSet presAssocID="{4574BAC7-2A36-469E-B2EC-92DD9B51A382}" presName="connTx" presStyleLbl="parChTrans1D2" presStyleIdx="2" presStyleCnt="3"/>
      <dgm:spPr/>
    </dgm:pt>
    <dgm:pt modelId="{265C33CA-27E6-D042-84DF-9163EB61B3D4}" type="pres">
      <dgm:prSet presAssocID="{25F24598-C2C6-43B0-BBBB-C551923EB8D9}" presName="root2" presStyleCnt="0"/>
      <dgm:spPr/>
    </dgm:pt>
    <dgm:pt modelId="{12742B66-4C9F-5745-87D8-2D1ED3755E5A}" type="pres">
      <dgm:prSet presAssocID="{25F24598-C2C6-43B0-BBBB-C551923EB8D9}" presName="LevelTwoTextNode" presStyleLbl="node2" presStyleIdx="2" presStyleCnt="3">
        <dgm:presLayoutVars>
          <dgm:chPref val="3"/>
        </dgm:presLayoutVars>
      </dgm:prSet>
      <dgm:spPr/>
    </dgm:pt>
    <dgm:pt modelId="{8FDDB48E-7406-AC46-9E88-E41DB9B6FD19}" type="pres">
      <dgm:prSet presAssocID="{25F24598-C2C6-43B0-BBBB-C551923EB8D9}" presName="level3hierChild" presStyleCnt="0"/>
      <dgm:spPr/>
    </dgm:pt>
    <dgm:pt modelId="{E15B615D-83A3-5F44-BAF3-3717A1354F8E}" type="pres">
      <dgm:prSet presAssocID="{AF016662-A023-42CE-898D-69446C32AB4B}" presName="root1" presStyleCnt="0"/>
      <dgm:spPr/>
    </dgm:pt>
    <dgm:pt modelId="{F274D6F1-4CCC-C740-873E-BEA7E55EEBBB}" type="pres">
      <dgm:prSet presAssocID="{AF016662-A023-42CE-898D-69446C32AB4B}" presName="LevelOneTextNode" presStyleLbl="node0" presStyleIdx="4" presStyleCnt="5">
        <dgm:presLayoutVars>
          <dgm:chPref val="3"/>
        </dgm:presLayoutVars>
      </dgm:prSet>
      <dgm:spPr/>
    </dgm:pt>
    <dgm:pt modelId="{4194D9DA-F789-124D-9786-04806259C4C1}" type="pres">
      <dgm:prSet presAssocID="{AF016662-A023-42CE-898D-69446C32AB4B}" presName="level2hierChild" presStyleCnt="0"/>
      <dgm:spPr/>
    </dgm:pt>
  </dgm:ptLst>
  <dgm:cxnLst>
    <dgm:cxn modelId="{7D7BDD08-56C1-0A40-95AD-0D3CA694EF92}" type="presOf" srcId="{F2A188F7-B3B9-46AE-B839-AEBF658B5E8A}" destId="{F19007F7-503F-C542-AC22-AB82EE903461}" srcOrd="0" destOrd="0" presId="urn:microsoft.com/office/officeart/2005/8/layout/hierarchy2"/>
    <dgm:cxn modelId="{3283440A-74B0-F140-90F2-8D771E56D229}" type="presOf" srcId="{AF016662-A023-42CE-898D-69446C32AB4B}" destId="{F274D6F1-4CCC-C740-873E-BEA7E55EEBBB}" srcOrd="0" destOrd="0" presId="urn:microsoft.com/office/officeart/2005/8/layout/hierarchy2"/>
    <dgm:cxn modelId="{A570A40B-A60D-384E-8E08-EAB648733AFE}" type="presOf" srcId="{4574BAC7-2A36-469E-B2EC-92DD9B51A382}" destId="{24B64553-10D5-F24C-98E1-748418F51639}" srcOrd="1" destOrd="0" presId="urn:microsoft.com/office/officeart/2005/8/layout/hierarchy2"/>
    <dgm:cxn modelId="{3802B215-C5F8-DA49-A793-AC93ECD2617E}" type="presOf" srcId="{782E1458-5000-455E-904B-AEC2C92CEA97}" destId="{A4DE4EF5-6DAF-A144-A1E7-B88B64631512}" srcOrd="1" destOrd="0" presId="urn:microsoft.com/office/officeart/2005/8/layout/hierarchy2"/>
    <dgm:cxn modelId="{7F47C815-A5B1-4DEF-A795-4043AED05802}" srcId="{32D2EB8B-AAB4-48CC-B5F9-FF774B014979}" destId="{CBD9E4A1-38D4-4413-806A-4DDE72FABA15}" srcOrd="1" destOrd="0" parTransId="{F32679B3-C80C-44FF-801C-A76E79B77114}" sibTransId="{E49011C9-7F65-47A0-B32A-719E8E9F992A}"/>
    <dgm:cxn modelId="{6F96DB16-AC2E-4352-BFA5-7A57A5728E46}" srcId="{0875B878-D0A2-40C4-9646-01F92AC61779}" destId="{85B06D44-6BFA-4FA8-8FE8-9EB716137FAE}" srcOrd="0" destOrd="0" parTransId="{2ADB7448-748C-43CB-99A9-EEB3215F961B}" sibTransId="{1C372185-C6CE-4B2A-9603-DDA385E9E3C0}"/>
    <dgm:cxn modelId="{A9606017-671A-4250-90EC-0FE3004C2960}" srcId="{32D2EB8B-AAB4-48CC-B5F9-FF774B014979}" destId="{38BF8BA9-3AAD-44E6-BD07-D5BA17270CD1}" srcOrd="0" destOrd="0" parTransId="{C0B50BE7-83DF-4426-A92C-D6F58E748859}" sibTransId="{95D57D2E-402D-4EB1-AA42-BF196646DDAA}"/>
    <dgm:cxn modelId="{FA0FEF1B-C762-41F8-8724-27D8099D38B4}" srcId="{0875B878-D0A2-40C4-9646-01F92AC61779}" destId="{25F24598-C2C6-43B0-BBBB-C551923EB8D9}" srcOrd="2" destOrd="0" parTransId="{4574BAC7-2A36-469E-B2EC-92DD9B51A382}" sibTransId="{BFE9485D-52C7-4642-9059-D0797CB59576}"/>
    <dgm:cxn modelId="{F5131C27-A433-BF42-9F51-E74D776A4036}" type="presOf" srcId="{85B06D44-6BFA-4FA8-8FE8-9EB716137FAE}" destId="{FF0FB626-FE63-E842-881C-A92C1F09CA29}" srcOrd="0" destOrd="0" presId="urn:microsoft.com/office/officeart/2005/8/layout/hierarchy2"/>
    <dgm:cxn modelId="{F41FE35D-5F1E-4E40-9FD9-F804ABFD2F14}" srcId="{32D2EB8B-AAB4-48CC-B5F9-FF774B014979}" destId="{ED1A8D4B-CCA9-44F5-A504-08E0D559E588}" srcOrd="2" destOrd="0" parTransId="{73237D29-DC47-49C9-9159-CF511A94510E}" sibTransId="{31442535-47D1-40AD-AE10-7F4F7F321EF8}"/>
    <dgm:cxn modelId="{55F8485F-F856-B34C-B401-6673419A6D9F}" type="presOf" srcId="{38BF8BA9-3AAD-44E6-BD07-D5BA17270CD1}" destId="{1F19FED9-E33A-0F4A-AB5A-F5960EC68B4A}" srcOrd="0" destOrd="0" presId="urn:microsoft.com/office/officeart/2005/8/layout/hierarchy2"/>
    <dgm:cxn modelId="{00D53941-A5F5-4285-A11A-3735C80722E0}" srcId="{0875B878-D0A2-40C4-9646-01F92AC61779}" destId="{F2A188F7-B3B9-46AE-B839-AEBF658B5E8A}" srcOrd="1" destOrd="0" parTransId="{782E1458-5000-455E-904B-AEC2C92CEA97}" sibTransId="{AE72991C-6FE1-4DCC-AF41-28E6D92B3185}"/>
    <dgm:cxn modelId="{6FF26D61-5D6B-B745-BB9B-C317F51E3454}" type="presOf" srcId="{25F24598-C2C6-43B0-BBBB-C551923EB8D9}" destId="{12742B66-4C9F-5745-87D8-2D1ED3755E5A}" srcOrd="0" destOrd="0" presId="urn:microsoft.com/office/officeart/2005/8/layout/hierarchy2"/>
    <dgm:cxn modelId="{296AC745-68A8-F646-9D88-9A22DFE16A8E}" type="presOf" srcId="{782E1458-5000-455E-904B-AEC2C92CEA97}" destId="{ABCB2604-8BC1-3E44-962C-600AFF2E1B04}" srcOrd="0" destOrd="0" presId="urn:microsoft.com/office/officeart/2005/8/layout/hierarchy2"/>
    <dgm:cxn modelId="{48A34968-ECD8-2D47-B43C-545E63DBA38A}" type="presOf" srcId="{ED1A8D4B-CCA9-44F5-A504-08E0D559E588}" destId="{38EE270F-96B1-F24C-BFCD-D5E0F48A927F}" srcOrd="0" destOrd="0" presId="urn:microsoft.com/office/officeart/2005/8/layout/hierarchy2"/>
    <dgm:cxn modelId="{DD36B158-2F01-4990-A376-268D892D6316}" srcId="{32D2EB8B-AAB4-48CC-B5F9-FF774B014979}" destId="{0875B878-D0A2-40C4-9646-01F92AC61779}" srcOrd="3" destOrd="0" parTransId="{321C66B6-3618-44A4-BEFE-B68E1B762511}" sibTransId="{41588557-8011-4AFD-9954-7C3DEB1A9643}"/>
    <dgm:cxn modelId="{8DF1769A-1617-7548-B28F-4A59D7C84DF9}" type="presOf" srcId="{0875B878-D0A2-40C4-9646-01F92AC61779}" destId="{F3EAE4BF-978B-5F4F-980F-658849E83152}" srcOrd="0" destOrd="0" presId="urn:microsoft.com/office/officeart/2005/8/layout/hierarchy2"/>
    <dgm:cxn modelId="{9A29DE9E-C625-41F6-B63F-4AFEF41E4D41}" srcId="{32D2EB8B-AAB4-48CC-B5F9-FF774B014979}" destId="{AF016662-A023-42CE-898D-69446C32AB4B}" srcOrd="4" destOrd="0" parTransId="{4D7F54F0-93E8-484F-885A-CD793F499553}" sibTransId="{42E07AFB-35B8-4535-993F-E8E01CB76312}"/>
    <dgm:cxn modelId="{7C95EFBE-C356-034F-A81B-ECFB3A0EB4CE}" type="presOf" srcId="{32D2EB8B-AAB4-48CC-B5F9-FF774B014979}" destId="{44ACB7B0-2663-C54F-9A25-BA3CC20AB1B1}" srcOrd="0" destOrd="0" presId="urn:microsoft.com/office/officeart/2005/8/layout/hierarchy2"/>
    <dgm:cxn modelId="{57D384D8-A767-7B41-BACC-5891608A1A9C}" type="presOf" srcId="{2ADB7448-748C-43CB-99A9-EEB3215F961B}" destId="{9002B0F5-C4B9-A241-985B-79B714139E15}" srcOrd="0" destOrd="0" presId="urn:microsoft.com/office/officeart/2005/8/layout/hierarchy2"/>
    <dgm:cxn modelId="{6D3D8CDE-E53B-634C-A3B4-FCF1124390E7}" type="presOf" srcId="{2ADB7448-748C-43CB-99A9-EEB3215F961B}" destId="{C5FF55B6-3EF9-BA40-B6DC-644EEFB0176C}" srcOrd="1" destOrd="0" presId="urn:microsoft.com/office/officeart/2005/8/layout/hierarchy2"/>
    <dgm:cxn modelId="{F3F6E4E9-9B7A-3C4C-9117-630E42D0EAE9}" type="presOf" srcId="{CBD9E4A1-38D4-4413-806A-4DDE72FABA15}" destId="{30A84292-5550-1D44-98EF-B8E7B966A6E2}" srcOrd="0" destOrd="0" presId="urn:microsoft.com/office/officeart/2005/8/layout/hierarchy2"/>
    <dgm:cxn modelId="{A48441FD-1EAC-E848-8C0A-4E6BB5AFED15}" type="presOf" srcId="{4574BAC7-2A36-469E-B2EC-92DD9B51A382}" destId="{F7133F14-9CBF-D946-A0D1-C84964C84E5A}" srcOrd="0" destOrd="0" presId="urn:microsoft.com/office/officeart/2005/8/layout/hierarchy2"/>
    <dgm:cxn modelId="{45458702-C8A3-264A-813E-BA0D67B99766}" type="presParOf" srcId="{44ACB7B0-2663-C54F-9A25-BA3CC20AB1B1}" destId="{4B85B202-C205-BD46-A33F-32C1B144CEBA}" srcOrd="0" destOrd="0" presId="urn:microsoft.com/office/officeart/2005/8/layout/hierarchy2"/>
    <dgm:cxn modelId="{4397034F-7A94-7E42-B660-ADE107D407DC}" type="presParOf" srcId="{4B85B202-C205-BD46-A33F-32C1B144CEBA}" destId="{1F19FED9-E33A-0F4A-AB5A-F5960EC68B4A}" srcOrd="0" destOrd="0" presId="urn:microsoft.com/office/officeart/2005/8/layout/hierarchy2"/>
    <dgm:cxn modelId="{A5017C38-2CC4-8E40-9DC7-5B5ADBB3C38E}" type="presParOf" srcId="{4B85B202-C205-BD46-A33F-32C1B144CEBA}" destId="{CA702A28-76A6-C840-9BFB-C6251C6CDDF8}" srcOrd="1" destOrd="0" presId="urn:microsoft.com/office/officeart/2005/8/layout/hierarchy2"/>
    <dgm:cxn modelId="{2C41349B-897F-F241-9A42-EF63484C6C53}" type="presParOf" srcId="{44ACB7B0-2663-C54F-9A25-BA3CC20AB1B1}" destId="{6A06030A-906D-CC46-B940-F909104A3892}" srcOrd="1" destOrd="0" presId="urn:microsoft.com/office/officeart/2005/8/layout/hierarchy2"/>
    <dgm:cxn modelId="{65CF1FE4-E14B-4E4B-A214-89C795F2B3D9}" type="presParOf" srcId="{6A06030A-906D-CC46-B940-F909104A3892}" destId="{30A84292-5550-1D44-98EF-B8E7B966A6E2}" srcOrd="0" destOrd="0" presId="urn:microsoft.com/office/officeart/2005/8/layout/hierarchy2"/>
    <dgm:cxn modelId="{34D83D0C-08E8-E844-9C08-98BA8E8C755C}" type="presParOf" srcId="{6A06030A-906D-CC46-B940-F909104A3892}" destId="{7F28E3F7-97A8-AF48-B8B1-FA32A60AF8E0}" srcOrd="1" destOrd="0" presId="urn:microsoft.com/office/officeart/2005/8/layout/hierarchy2"/>
    <dgm:cxn modelId="{6CBE6859-7277-6F4D-93A4-F54A71E10730}" type="presParOf" srcId="{44ACB7B0-2663-C54F-9A25-BA3CC20AB1B1}" destId="{55E844B2-FB9E-9140-841E-194785156127}" srcOrd="2" destOrd="0" presId="urn:microsoft.com/office/officeart/2005/8/layout/hierarchy2"/>
    <dgm:cxn modelId="{2F7D9211-D9E1-BB4F-983C-2226AD683D93}" type="presParOf" srcId="{55E844B2-FB9E-9140-841E-194785156127}" destId="{38EE270F-96B1-F24C-BFCD-D5E0F48A927F}" srcOrd="0" destOrd="0" presId="urn:microsoft.com/office/officeart/2005/8/layout/hierarchy2"/>
    <dgm:cxn modelId="{C4890508-A28E-F04F-BEA6-23384A23BE96}" type="presParOf" srcId="{55E844B2-FB9E-9140-841E-194785156127}" destId="{DABA747E-CB2D-F749-8BE0-ECB588D82D36}" srcOrd="1" destOrd="0" presId="urn:microsoft.com/office/officeart/2005/8/layout/hierarchy2"/>
    <dgm:cxn modelId="{F43365E2-C49C-484E-B239-9D81B72805F3}" type="presParOf" srcId="{44ACB7B0-2663-C54F-9A25-BA3CC20AB1B1}" destId="{2790C335-4C5E-884A-A9FC-E320F6AF2161}" srcOrd="3" destOrd="0" presId="urn:microsoft.com/office/officeart/2005/8/layout/hierarchy2"/>
    <dgm:cxn modelId="{7B0B4EE8-24EB-5148-A1D6-97E47BF0D926}" type="presParOf" srcId="{2790C335-4C5E-884A-A9FC-E320F6AF2161}" destId="{F3EAE4BF-978B-5F4F-980F-658849E83152}" srcOrd="0" destOrd="0" presId="urn:microsoft.com/office/officeart/2005/8/layout/hierarchy2"/>
    <dgm:cxn modelId="{158E4A97-75B5-4249-9A94-468206EB80D6}" type="presParOf" srcId="{2790C335-4C5E-884A-A9FC-E320F6AF2161}" destId="{569807BA-9078-BE48-86D6-2860898B31AE}" srcOrd="1" destOrd="0" presId="urn:microsoft.com/office/officeart/2005/8/layout/hierarchy2"/>
    <dgm:cxn modelId="{86A0082F-4C93-0E4F-AFCA-2FCCCE9AE7E1}" type="presParOf" srcId="{569807BA-9078-BE48-86D6-2860898B31AE}" destId="{9002B0F5-C4B9-A241-985B-79B714139E15}" srcOrd="0" destOrd="0" presId="urn:microsoft.com/office/officeart/2005/8/layout/hierarchy2"/>
    <dgm:cxn modelId="{DA1A0CC1-2485-514F-AB04-23DFA3AB3276}" type="presParOf" srcId="{9002B0F5-C4B9-A241-985B-79B714139E15}" destId="{C5FF55B6-3EF9-BA40-B6DC-644EEFB0176C}" srcOrd="0" destOrd="0" presId="urn:microsoft.com/office/officeart/2005/8/layout/hierarchy2"/>
    <dgm:cxn modelId="{038322C6-0E36-7D46-A211-97F3729FA648}" type="presParOf" srcId="{569807BA-9078-BE48-86D6-2860898B31AE}" destId="{CC6660AD-1895-E142-9F1D-61B866BC791D}" srcOrd="1" destOrd="0" presId="urn:microsoft.com/office/officeart/2005/8/layout/hierarchy2"/>
    <dgm:cxn modelId="{40117E22-00D1-4649-AD72-AD1BD5849E3E}" type="presParOf" srcId="{CC6660AD-1895-E142-9F1D-61B866BC791D}" destId="{FF0FB626-FE63-E842-881C-A92C1F09CA29}" srcOrd="0" destOrd="0" presId="urn:microsoft.com/office/officeart/2005/8/layout/hierarchy2"/>
    <dgm:cxn modelId="{EF6295A9-5118-7A46-8EAE-552BAAA0B034}" type="presParOf" srcId="{CC6660AD-1895-E142-9F1D-61B866BC791D}" destId="{C048A198-822F-6C46-B551-A0172584E14C}" srcOrd="1" destOrd="0" presId="urn:microsoft.com/office/officeart/2005/8/layout/hierarchy2"/>
    <dgm:cxn modelId="{AF662909-0962-0140-AFAE-48C99ECE2064}" type="presParOf" srcId="{569807BA-9078-BE48-86D6-2860898B31AE}" destId="{ABCB2604-8BC1-3E44-962C-600AFF2E1B04}" srcOrd="2" destOrd="0" presId="urn:microsoft.com/office/officeart/2005/8/layout/hierarchy2"/>
    <dgm:cxn modelId="{B66AA825-1B3B-2F4F-B3C1-4DC7F5672875}" type="presParOf" srcId="{ABCB2604-8BC1-3E44-962C-600AFF2E1B04}" destId="{A4DE4EF5-6DAF-A144-A1E7-B88B64631512}" srcOrd="0" destOrd="0" presId="urn:microsoft.com/office/officeart/2005/8/layout/hierarchy2"/>
    <dgm:cxn modelId="{42B1A91D-4372-5243-BE20-A7C837AFBE72}" type="presParOf" srcId="{569807BA-9078-BE48-86D6-2860898B31AE}" destId="{6EB96192-1E63-E64D-B672-742D1C2A20DB}" srcOrd="3" destOrd="0" presId="urn:microsoft.com/office/officeart/2005/8/layout/hierarchy2"/>
    <dgm:cxn modelId="{3A550C59-B257-914E-BF56-15A22ECA393D}" type="presParOf" srcId="{6EB96192-1E63-E64D-B672-742D1C2A20DB}" destId="{F19007F7-503F-C542-AC22-AB82EE903461}" srcOrd="0" destOrd="0" presId="urn:microsoft.com/office/officeart/2005/8/layout/hierarchy2"/>
    <dgm:cxn modelId="{9C7DCE66-9F0D-9147-B993-1CA0969766C5}" type="presParOf" srcId="{6EB96192-1E63-E64D-B672-742D1C2A20DB}" destId="{8BF5A19C-C4E5-7243-806F-3176A6FB2A80}" srcOrd="1" destOrd="0" presId="urn:microsoft.com/office/officeart/2005/8/layout/hierarchy2"/>
    <dgm:cxn modelId="{CD33D9F3-6C41-4842-AA5C-D10B6E80D70A}" type="presParOf" srcId="{569807BA-9078-BE48-86D6-2860898B31AE}" destId="{F7133F14-9CBF-D946-A0D1-C84964C84E5A}" srcOrd="4" destOrd="0" presId="urn:microsoft.com/office/officeart/2005/8/layout/hierarchy2"/>
    <dgm:cxn modelId="{EB37DAC6-FFB4-8D49-ADF9-E65671AE979E}" type="presParOf" srcId="{F7133F14-9CBF-D946-A0D1-C84964C84E5A}" destId="{24B64553-10D5-F24C-98E1-748418F51639}" srcOrd="0" destOrd="0" presId="urn:microsoft.com/office/officeart/2005/8/layout/hierarchy2"/>
    <dgm:cxn modelId="{9C12D068-7CB6-D947-AC24-391CE3B9B4A9}" type="presParOf" srcId="{569807BA-9078-BE48-86D6-2860898B31AE}" destId="{265C33CA-27E6-D042-84DF-9163EB61B3D4}" srcOrd="5" destOrd="0" presId="urn:microsoft.com/office/officeart/2005/8/layout/hierarchy2"/>
    <dgm:cxn modelId="{0643C285-F32F-2945-83F6-44404DB22C28}" type="presParOf" srcId="{265C33CA-27E6-D042-84DF-9163EB61B3D4}" destId="{12742B66-4C9F-5745-87D8-2D1ED3755E5A}" srcOrd="0" destOrd="0" presId="urn:microsoft.com/office/officeart/2005/8/layout/hierarchy2"/>
    <dgm:cxn modelId="{52248472-887E-6244-8477-3DAD4A0DC18A}" type="presParOf" srcId="{265C33CA-27E6-D042-84DF-9163EB61B3D4}" destId="{8FDDB48E-7406-AC46-9E88-E41DB9B6FD19}" srcOrd="1" destOrd="0" presId="urn:microsoft.com/office/officeart/2005/8/layout/hierarchy2"/>
    <dgm:cxn modelId="{C18026A0-9DA7-9C47-9963-5139F6083585}" type="presParOf" srcId="{44ACB7B0-2663-C54F-9A25-BA3CC20AB1B1}" destId="{E15B615D-83A3-5F44-BAF3-3717A1354F8E}" srcOrd="4" destOrd="0" presId="urn:microsoft.com/office/officeart/2005/8/layout/hierarchy2"/>
    <dgm:cxn modelId="{28F02A21-AC80-0C44-BF09-981A9DD9EF01}" type="presParOf" srcId="{E15B615D-83A3-5F44-BAF3-3717A1354F8E}" destId="{F274D6F1-4CCC-C740-873E-BEA7E55EEBBB}" srcOrd="0" destOrd="0" presId="urn:microsoft.com/office/officeart/2005/8/layout/hierarchy2"/>
    <dgm:cxn modelId="{453DC935-8615-8E46-ABB6-687CFEAED15C}" type="presParOf" srcId="{E15B615D-83A3-5F44-BAF3-3717A1354F8E}" destId="{4194D9DA-F789-124D-9786-04806259C4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274102-5D02-4BBB-8816-7E50967EC67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B2B3EA-7ADA-4B59-97F7-915AD9D5EDC6}">
      <dgm:prSet/>
      <dgm:spPr/>
      <dgm:t>
        <a:bodyPr/>
        <a:lstStyle/>
        <a:p>
          <a:r>
            <a:rPr lang="en-US"/>
            <a:t>Weiss, R., Karimijafarbigloo, S., Roggenbuck, D., &amp; Rödiger, S. (2022). Applications of Neural Networks in Biomedical Data Analysis. Biomedicines, 10. </a:t>
          </a:r>
          <a:r>
            <a:rPr lang="en-US">
              <a:hlinkClick xmlns:r="http://schemas.openxmlformats.org/officeDocument/2006/relationships" r:id="rId1"/>
            </a:rPr>
            <a:t>https://doi.org/10.3390/biomedicines10071469</a:t>
          </a:r>
          <a:r>
            <a:rPr lang="en-US"/>
            <a:t>.</a:t>
          </a:r>
        </a:p>
      </dgm:t>
    </dgm:pt>
    <dgm:pt modelId="{A5AA7E98-1573-4019-848F-B18749FA4E14}" type="parTrans" cxnId="{58CBE906-8C6A-48AD-B29C-629B7908E40D}">
      <dgm:prSet/>
      <dgm:spPr/>
      <dgm:t>
        <a:bodyPr/>
        <a:lstStyle/>
        <a:p>
          <a:endParaRPr lang="en-US"/>
        </a:p>
      </dgm:t>
    </dgm:pt>
    <dgm:pt modelId="{BECCDBAF-499B-4AE0-A7C5-BDE3A60026F5}" type="sibTrans" cxnId="{58CBE906-8C6A-48AD-B29C-629B7908E40D}">
      <dgm:prSet/>
      <dgm:spPr/>
      <dgm:t>
        <a:bodyPr/>
        <a:lstStyle/>
        <a:p>
          <a:endParaRPr lang="en-US"/>
        </a:p>
      </dgm:t>
    </dgm:pt>
    <dgm:pt modelId="{BC22149D-4DD1-4053-A521-E2B6B6C5D134}">
      <dgm:prSet/>
      <dgm:spPr/>
      <dgm:t>
        <a:bodyPr/>
        <a:lstStyle/>
        <a:p>
          <a:r>
            <a:rPr lang="en-US"/>
            <a:t>Wynants et al. (2020). Prediction models for diagnosis and prognosis of COVID-19: Systematic review and critical appraisal. BMJ, 369, m1328.</a:t>
          </a:r>
        </a:p>
      </dgm:t>
    </dgm:pt>
    <dgm:pt modelId="{11A4B8B1-0034-4C22-A48D-EAC83E31D80E}" type="parTrans" cxnId="{AE40F94D-2AAA-4092-A69E-DB56F2558B18}">
      <dgm:prSet/>
      <dgm:spPr/>
      <dgm:t>
        <a:bodyPr/>
        <a:lstStyle/>
        <a:p>
          <a:endParaRPr lang="en-US"/>
        </a:p>
      </dgm:t>
    </dgm:pt>
    <dgm:pt modelId="{9DD81E2D-7526-4A92-A636-89003A8C79D4}" type="sibTrans" cxnId="{AE40F94D-2AAA-4092-A69E-DB56F2558B18}">
      <dgm:prSet/>
      <dgm:spPr/>
      <dgm:t>
        <a:bodyPr/>
        <a:lstStyle/>
        <a:p>
          <a:endParaRPr lang="en-US"/>
        </a:p>
      </dgm:t>
    </dgm:pt>
    <dgm:pt modelId="{B0138B20-27D6-4CB9-B9E7-7DEF7B820F30}">
      <dgm:prSet/>
      <dgm:spPr/>
      <dgm:t>
        <a:bodyPr/>
        <a:lstStyle/>
        <a:p>
          <a:r>
            <a:rPr lang="en-US"/>
            <a:t>Roberts et al. (2021). Common pitfalls and recommendations for using machine learning to detect and prognosticate for COVID-19 using chest radiographs and CT scans. Nature Machine Intelligence, 3, 199-217.</a:t>
          </a:r>
        </a:p>
      </dgm:t>
    </dgm:pt>
    <dgm:pt modelId="{AFB5BF7F-94F0-406F-8426-C3F80F9091DB}" type="parTrans" cxnId="{C7CDB6F3-635F-458C-81EA-A7FB1153ABCD}">
      <dgm:prSet/>
      <dgm:spPr/>
      <dgm:t>
        <a:bodyPr/>
        <a:lstStyle/>
        <a:p>
          <a:endParaRPr lang="en-US"/>
        </a:p>
      </dgm:t>
    </dgm:pt>
    <dgm:pt modelId="{EB0F19A0-0903-4B48-8AD8-968214F9101B}" type="sibTrans" cxnId="{C7CDB6F3-635F-458C-81EA-A7FB1153ABCD}">
      <dgm:prSet/>
      <dgm:spPr/>
      <dgm:t>
        <a:bodyPr/>
        <a:lstStyle/>
        <a:p>
          <a:endParaRPr lang="en-US"/>
        </a:p>
      </dgm:t>
    </dgm:pt>
    <dgm:pt modelId="{F9A476F8-75C9-4772-ACF9-8008B3D4EF9C}">
      <dgm:prSet/>
      <dgm:spPr/>
      <dgm:t>
        <a:bodyPr/>
        <a:lstStyle/>
        <a:p>
          <a:r>
            <a:rPr lang="en-US"/>
            <a:t>Ronneberger et al. (2015). U-Net: Convolutional Networks for Biomedical Image Segmentation. MICCAI 2015, 234-241.</a:t>
          </a:r>
        </a:p>
      </dgm:t>
    </dgm:pt>
    <dgm:pt modelId="{893F5718-9E39-4B3B-BE6D-21C4BE3BF371}" type="parTrans" cxnId="{682C5A85-4578-4A69-9766-96C1D67D0132}">
      <dgm:prSet/>
      <dgm:spPr/>
      <dgm:t>
        <a:bodyPr/>
        <a:lstStyle/>
        <a:p>
          <a:endParaRPr lang="en-US"/>
        </a:p>
      </dgm:t>
    </dgm:pt>
    <dgm:pt modelId="{33617BF7-1DAC-4C43-B5BC-0F67C0C2A81C}" type="sibTrans" cxnId="{682C5A85-4578-4A69-9766-96C1D67D0132}">
      <dgm:prSet/>
      <dgm:spPr/>
      <dgm:t>
        <a:bodyPr/>
        <a:lstStyle/>
        <a:p>
          <a:endParaRPr lang="en-US"/>
        </a:p>
      </dgm:t>
    </dgm:pt>
    <dgm:pt modelId="{8F61E37C-4555-458D-B071-704ABD07BE9C}">
      <dgm:prSet/>
      <dgm:spPr/>
      <dgm:t>
        <a:bodyPr/>
        <a:lstStyle/>
        <a:p>
          <a:r>
            <a:rPr lang="en-US"/>
            <a:t>Vaswani et al. (2017). Attention Is All You Need. Advances in Neural Information Processing Systems, 30.</a:t>
          </a:r>
        </a:p>
      </dgm:t>
    </dgm:pt>
    <dgm:pt modelId="{0B9BC709-C905-4AA0-9FB6-DEB5B029065B}" type="parTrans" cxnId="{229178EC-9B89-4C7D-8A37-9D7A0F5B40FE}">
      <dgm:prSet/>
      <dgm:spPr/>
      <dgm:t>
        <a:bodyPr/>
        <a:lstStyle/>
        <a:p>
          <a:endParaRPr lang="en-US"/>
        </a:p>
      </dgm:t>
    </dgm:pt>
    <dgm:pt modelId="{C88D4604-ED3A-4746-BC28-0A0B62643604}" type="sibTrans" cxnId="{229178EC-9B89-4C7D-8A37-9D7A0F5B40FE}">
      <dgm:prSet/>
      <dgm:spPr/>
      <dgm:t>
        <a:bodyPr/>
        <a:lstStyle/>
        <a:p>
          <a:endParaRPr lang="en-US"/>
        </a:p>
      </dgm:t>
    </dgm:pt>
    <dgm:pt modelId="{F265150E-AF2D-4247-A963-748E1D647445}" type="pres">
      <dgm:prSet presAssocID="{B5274102-5D02-4BBB-8816-7E50967EC674}" presName="linear" presStyleCnt="0">
        <dgm:presLayoutVars>
          <dgm:animLvl val="lvl"/>
          <dgm:resizeHandles val="exact"/>
        </dgm:presLayoutVars>
      </dgm:prSet>
      <dgm:spPr/>
    </dgm:pt>
    <dgm:pt modelId="{A5E39E99-3A2D-2645-8D9E-C4D8EE50772B}" type="pres">
      <dgm:prSet presAssocID="{53B2B3EA-7ADA-4B59-97F7-915AD9D5ED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75C927E-2DD0-4B4E-95E6-AD6399FB5021}" type="pres">
      <dgm:prSet presAssocID="{BECCDBAF-499B-4AE0-A7C5-BDE3A60026F5}" presName="spacer" presStyleCnt="0"/>
      <dgm:spPr/>
    </dgm:pt>
    <dgm:pt modelId="{5C0487A8-AD2A-5244-ACB9-40AAF33B897A}" type="pres">
      <dgm:prSet presAssocID="{BC22149D-4DD1-4053-A521-E2B6B6C5D1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7C24A8-5D07-E24F-9BE5-403B514824CF}" type="pres">
      <dgm:prSet presAssocID="{9DD81E2D-7526-4A92-A636-89003A8C79D4}" presName="spacer" presStyleCnt="0"/>
      <dgm:spPr/>
    </dgm:pt>
    <dgm:pt modelId="{67D21754-1D2D-8045-AAD8-3B00EE65F96E}" type="pres">
      <dgm:prSet presAssocID="{B0138B20-27D6-4CB9-B9E7-7DEF7B820F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400551-E10A-2343-9929-5C1BCD009A12}" type="pres">
      <dgm:prSet presAssocID="{EB0F19A0-0903-4B48-8AD8-968214F9101B}" presName="spacer" presStyleCnt="0"/>
      <dgm:spPr/>
    </dgm:pt>
    <dgm:pt modelId="{FDA5320E-AFBB-DF41-A1A2-B889955DE095}" type="pres">
      <dgm:prSet presAssocID="{F9A476F8-75C9-4772-ACF9-8008B3D4EF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6DB69A-207A-5049-9679-C3F43B3F8945}" type="pres">
      <dgm:prSet presAssocID="{33617BF7-1DAC-4C43-B5BC-0F67C0C2A81C}" presName="spacer" presStyleCnt="0"/>
      <dgm:spPr/>
    </dgm:pt>
    <dgm:pt modelId="{D1AD36EA-BF79-E54D-A9F7-0152328643BD}" type="pres">
      <dgm:prSet presAssocID="{8F61E37C-4555-458D-B071-704ABD07BE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CBE906-8C6A-48AD-B29C-629B7908E40D}" srcId="{B5274102-5D02-4BBB-8816-7E50967EC674}" destId="{53B2B3EA-7ADA-4B59-97F7-915AD9D5EDC6}" srcOrd="0" destOrd="0" parTransId="{A5AA7E98-1573-4019-848F-B18749FA4E14}" sibTransId="{BECCDBAF-499B-4AE0-A7C5-BDE3A60026F5}"/>
    <dgm:cxn modelId="{A35D4B5C-B012-964D-8A16-4E8B8AAD83B0}" type="presOf" srcId="{F9A476F8-75C9-4772-ACF9-8008B3D4EF9C}" destId="{FDA5320E-AFBB-DF41-A1A2-B889955DE095}" srcOrd="0" destOrd="0" presId="urn:microsoft.com/office/officeart/2005/8/layout/vList2"/>
    <dgm:cxn modelId="{AE40F94D-2AAA-4092-A69E-DB56F2558B18}" srcId="{B5274102-5D02-4BBB-8816-7E50967EC674}" destId="{BC22149D-4DD1-4053-A521-E2B6B6C5D134}" srcOrd="1" destOrd="0" parTransId="{11A4B8B1-0034-4C22-A48D-EAC83E31D80E}" sibTransId="{9DD81E2D-7526-4A92-A636-89003A8C79D4}"/>
    <dgm:cxn modelId="{C281874E-184E-2140-87DA-39D786DFFD00}" type="presOf" srcId="{8F61E37C-4555-458D-B071-704ABD07BE9C}" destId="{D1AD36EA-BF79-E54D-A9F7-0152328643BD}" srcOrd="0" destOrd="0" presId="urn:microsoft.com/office/officeart/2005/8/layout/vList2"/>
    <dgm:cxn modelId="{44513570-1E58-EB49-9B77-5FB9E6723848}" type="presOf" srcId="{53B2B3EA-7ADA-4B59-97F7-915AD9D5EDC6}" destId="{A5E39E99-3A2D-2645-8D9E-C4D8EE50772B}" srcOrd="0" destOrd="0" presId="urn:microsoft.com/office/officeart/2005/8/layout/vList2"/>
    <dgm:cxn modelId="{5FBCFC78-AD30-3E41-90CA-09640C8DD309}" type="presOf" srcId="{B5274102-5D02-4BBB-8816-7E50967EC674}" destId="{F265150E-AF2D-4247-A963-748E1D647445}" srcOrd="0" destOrd="0" presId="urn:microsoft.com/office/officeart/2005/8/layout/vList2"/>
    <dgm:cxn modelId="{2F48AE83-5A39-3D41-9C85-60D9B2BC712D}" type="presOf" srcId="{BC22149D-4DD1-4053-A521-E2B6B6C5D134}" destId="{5C0487A8-AD2A-5244-ACB9-40AAF33B897A}" srcOrd="0" destOrd="0" presId="urn:microsoft.com/office/officeart/2005/8/layout/vList2"/>
    <dgm:cxn modelId="{682C5A85-4578-4A69-9766-96C1D67D0132}" srcId="{B5274102-5D02-4BBB-8816-7E50967EC674}" destId="{F9A476F8-75C9-4772-ACF9-8008B3D4EF9C}" srcOrd="3" destOrd="0" parTransId="{893F5718-9E39-4B3B-BE6D-21C4BE3BF371}" sibTransId="{33617BF7-1DAC-4C43-B5BC-0F67C0C2A81C}"/>
    <dgm:cxn modelId="{75A5929E-DF98-4B4B-88AD-5ED76D7CF2C9}" type="presOf" srcId="{B0138B20-27D6-4CB9-B9E7-7DEF7B820F30}" destId="{67D21754-1D2D-8045-AAD8-3B00EE65F96E}" srcOrd="0" destOrd="0" presId="urn:microsoft.com/office/officeart/2005/8/layout/vList2"/>
    <dgm:cxn modelId="{229178EC-9B89-4C7D-8A37-9D7A0F5B40FE}" srcId="{B5274102-5D02-4BBB-8816-7E50967EC674}" destId="{8F61E37C-4555-458D-B071-704ABD07BE9C}" srcOrd="4" destOrd="0" parTransId="{0B9BC709-C905-4AA0-9FB6-DEB5B029065B}" sibTransId="{C88D4604-ED3A-4746-BC28-0A0B62643604}"/>
    <dgm:cxn modelId="{C7CDB6F3-635F-458C-81EA-A7FB1153ABCD}" srcId="{B5274102-5D02-4BBB-8816-7E50967EC674}" destId="{B0138B20-27D6-4CB9-B9E7-7DEF7B820F30}" srcOrd="2" destOrd="0" parTransId="{AFB5BF7F-94F0-406F-8426-C3F80F9091DB}" sibTransId="{EB0F19A0-0903-4B48-8AD8-968214F9101B}"/>
    <dgm:cxn modelId="{63FB0D49-61CC-2345-8D89-CCF92717DA0F}" type="presParOf" srcId="{F265150E-AF2D-4247-A963-748E1D647445}" destId="{A5E39E99-3A2D-2645-8D9E-C4D8EE50772B}" srcOrd="0" destOrd="0" presId="urn:microsoft.com/office/officeart/2005/8/layout/vList2"/>
    <dgm:cxn modelId="{43B2C994-853D-6941-832E-5E3FFF142A6F}" type="presParOf" srcId="{F265150E-AF2D-4247-A963-748E1D647445}" destId="{C75C927E-2DD0-4B4E-95E6-AD6399FB5021}" srcOrd="1" destOrd="0" presId="urn:microsoft.com/office/officeart/2005/8/layout/vList2"/>
    <dgm:cxn modelId="{C2E7E10B-CB61-FB43-B669-2948850F7AB7}" type="presParOf" srcId="{F265150E-AF2D-4247-A963-748E1D647445}" destId="{5C0487A8-AD2A-5244-ACB9-40AAF33B897A}" srcOrd="2" destOrd="0" presId="urn:microsoft.com/office/officeart/2005/8/layout/vList2"/>
    <dgm:cxn modelId="{9C842195-87D6-804C-B999-B368A2EE5F33}" type="presParOf" srcId="{F265150E-AF2D-4247-A963-748E1D647445}" destId="{767C24A8-5D07-E24F-9BE5-403B514824CF}" srcOrd="3" destOrd="0" presId="urn:microsoft.com/office/officeart/2005/8/layout/vList2"/>
    <dgm:cxn modelId="{8097B279-323F-3E4D-B539-D1D77EF31897}" type="presParOf" srcId="{F265150E-AF2D-4247-A963-748E1D647445}" destId="{67D21754-1D2D-8045-AAD8-3B00EE65F96E}" srcOrd="4" destOrd="0" presId="urn:microsoft.com/office/officeart/2005/8/layout/vList2"/>
    <dgm:cxn modelId="{FF9787D0-2078-7840-A000-911D3E91A75D}" type="presParOf" srcId="{F265150E-AF2D-4247-A963-748E1D647445}" destId="{3F400551-E10A-2343-9929-5C1BCD009A12}" srcOrd="5" destOrd="0" presId="urn:microsoft.com/office/officeart/2005/8/layout/vList2"/>
    <dgm:cxn modelId="{BEBCA92F-0C6C-AD4A-9D22-0A045A19C58D}" type="presParOf" srcId="{F265150E-AF2D-4247-A963-748E1D647445}" destId="{FDA5320E-AFBB-DF41-A1A2-B889955DE095}" srcOrd="6" destOrd="0" presId="urn:microsoft.com/office/officeart/2005/8/layout/vList2"/>
    <dgm:cxn modelId="{A871E072-8209-0F4C-87C2-F8CC7017D5D8}" type="presParOf" srcId="{F265150E-AF2D-4247-A963-748E1D647445}" destId="{BF6DB69A-207A-5049-9679-C3F43B3F8945}" srcOrd="7" destOrd="0" presId="urn:microsoft.com/office/officeart/2005/8/layout/vList2"/>
    <dgm:cxn modelId="{B806B4B3-F859-344C-936A-E597C6A23520}" type="presParOf" srcId="{F265150E-AF2D-4247-A963-748E1D647445}" destId="{D1AD36EA-BF79-E54D-A9F7-0152328643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0D87-1D3E-4764-BC29-671A41C1B825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9EC46-555F-471A-82C7-A19C8BF0B325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3EFAA-90ED-4FC4-82F3-BD24ABD2138D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data types: scalar, n x n matrices (images), time series, graphs</a:t>
          </a:r>
        </a:p>
      </dsp:txBody>
      <dsp:txXfrm>
        <a:off x="1312541" y="828340"/>
        <a:ext cx="2148945" cy="911674"/>
      </dsp:txXfrm>
    </dsp:sp>
    <dsp:sp modelId="{FAEE030D-12E7-4E30-B86C-D4B77E51D777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A2E2-B1BA-4588-9CAD-90DA7D99E767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C6ED3-0BE1-468E-B036-B5509E6A55A2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Complex data requires expert annotation - time-consuming and subjective</a:t>
          </a:r>
        </a:p>
      </dsp:txBody>
      <dsp:txXfrm>
        <a:off x="4942957" y="828340"/>
        <a:ext cx="2148945" cy="911674"/>
      </dsp:txXfrm>
    </dsp:sp>
    <dsp:sp modelId="{A43EE225-AB28-4AAE-87A4-A7F03DEEBF8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A7A91-02D1-441C-8CB9-44E1F6E51A51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97BE9-1FAB-4DCB-8234-CEDB2D6252F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Traditional methods struggle with long-term dependencies in sequential data</a:t>
          </a:r>
        </a:p>
      </dsp:txBody>
      <dsp:txXfrm>
        <a:off x="8573374" y="828340"/>
        <a:ext cx="2148945" cy="911674"/>
      </dsp:txXfrm>
    </dsp:sp>
    <dsp:sp modelId="{E277789A-BFC2-4238-B369-0A1AC7B942DB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62A15-E29C-45A9-B69B-6DDBD01D9FB5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13A66-4B78-4F7E-A196-194633A51270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for methods to handle non-Euclidean data structures (e.g. molecular structures)</a:t>
          </a:r>
        </a:p>
      </dsp:txBody>
      <dsp:txXfrm>
        <a:off x="1312541" y="2452790"/>
        <a:ext cx="2148945" cy="911674"/>
      </dsp:txXfrm>
    </dsp:sp>
    <dsp:sp modelId="{9E22B47E-8ADA-4D77-AB25-D14B2AA30700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46875-8E51-440C-A411-F7738C001217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1ABFE-86B4-44FF-BB75-C47858E2AF74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Balancing model complexity with interpretability for clinical applications</a:t>
          </a:r>
        </a:p>
      </dsp:txBody>
      <dsp:txXfrm>
        <a:off x="4942957" y="2452790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0B303-FF43-4EE7-BD02-F9567582B755}">
      <dsp:nvSpPr>
        <dsp:cNvPr id="0" name=""/>
        <dsp:cNvSpPr/>
      </dsp:nvSpPr>
      <dsp:spPr>
        <a:xfrm>
          <a:off x="1061437" y="61459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C99D-B3CD-415D-9C83-BC4B67FFE1B0}">
      <dsp:nvSpPr>
        <dsp:cNvPr id="0" name=""/>
        <dsp:cNvSpPr/>
      </dsp:nvSpPr>
      <dsp:spPr>
        <a:xfrm>
          <a:off x="1582" y="18834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Comprehensive review of neural network types:</a:t>
          </a:r>
        </a:p>
      </dsp:txBody>
      <dsp:txXfrm>
        <a:off x="1582" y="1883413"/>
        <a:ext cx="3261093" cy="489164"/>
      </dsp:txXfrm>
    </dsp:sp>
    <dsp:sp modelId="{A8FFA336-62F6-4427-8744-B211213E9F91}">
      <dsp:nvSpPr>
        <dsp:cNvPr id="0" name=""/>
        <dsp:cNvSpPr/>
      </dsp:nvSpPr>
      <dsp:spPr>
        <a:xfrm>
          <a:off x="1582" y="2431849"/>
          <a:ext cx="3261093" cy="114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Dense Networks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Convolutional Neural Networks (CNNs)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Recurrent Neural Networks (RNNs)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 Neural Networks (GNNs)</a:t>
          </a:r>
        </a:p>
      </dsp:txBody>
      <dsp:txXfrm>
        <a:off x="1582" y="2431849"/>
        <a:ext cx="3261093" cy="1146360"/>
      </dsp:txXfrm>
    </dsp:sp>
    <dsp:sp modelId="{C0B06FE7-C618-4893-82CE-7D5F5BFA1564}">
      <dsp:nvSpPr>
        <dsp:cNvPr id="0" name=""/>
        <dsp:cNvSpPr/>
      </dsp:nvSpPr>
      <dsp:spPr>
        <a:xfrm>
          <a:off x="4893223" y="61459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A865F-F2E4-4920-99F0-2D5D678E80B1}">
      <dsp:nvSpPr>
        <dsp:cNvPr id="0" name=""/>
        <dsp:cNvSpPr/>
      </dsp:nvSpPr>
      <dsp:spPr>
        <a:xfrm>
          <a:off x="3833367" y="18834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Analysis of 42,335 publications from 2000-2021</a:t>
          </a:r>
        </a:p>
      </dsp:txBody>
      <dsp:txXfrm>
        <a:off x="3833367" y="1883413"/>
        <a:ext cx="3261093" cy="489164"/>
      </dsp:txXfrm>
    </dsp:sp>
    <dsp:sp modelId="{B3F85593-9F37-4A98-993E-3529C7152F87}">
      <dsp:nvSpPr>
        <dsp:cNvPr id="0" name=""/>
        <dsp:cNvSpPr/>
      </dsp:nvSpPr>
      <dsp:spPr>
        <a:xfrm>
          <a:off x="3833367" y="2431849"/>
          <a:ext cx="3261093" cy="114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F68CA-C881-43A8-B529-957CD3E82214}">
      <dsp:nvSpPr>
        <dsp:cNvPr id="0" name=""/>
        <dsp:cNvSpPr/>
      </dsp:nvSpPr>
      <dsp:spPr>
        <a:xfrm>
          <a:off x="8725008" y="61459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86F7E-3C88-49B3-8BDE-3331A6C283B1}">
      <dsp:nvSpPr>
        <dsp:cNvPr id="0" name=""/>
        <dsp:cNvSpPr/>
      </dsp:nvSpPr>
      <dsp:spPr>
        <a:xfrm>
          <a:off x="7665152" y="18834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Matching architectures to data:</a:t>
          </a:r>
        </a:p>
      </dsp:txBody>
      <dsp:txXfrm>
        <a:off x="7665152" y="1883413"/>
        <a:ext cx="3261093" cy="489164"/>
      </dsp:txXfrm>
    </dsp:sp>
    <dsp:sp modelId="{7ECD7236-3CD0-44BA-9D3D-E5073E32E160}">
      <dsp:nvSpPr>
        <dsp:cNvPr id="0" name=""/>
        <dsp:cNvSpPr/>
      </dsp:nvSpPr>
      <dsp:spPr>
        <a:xfrm>
          <a:off x="7665152" y="2431849"/>
          <a:ext cx="3261093" cy="114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Scalar: Dense networks (e.g. biomarker concentration)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Images: CNNs, U-Nets (e.g. MRI/CT scans)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 series: RNNs, LSTMs (e.g. ECG)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Graphs: GNNs (e.g. protein structures)</a:t>
          </a:r>
        </a:p>
      </dsp:txBody>
      <dsp:txXfrm>
        <a:off x="7665152" y="2431849"/>
        <a:ext cx="3261093" cy="1146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9FED9-E33A-0F4A-AB5A-F5960EC68B4A}">
      <dsp:nvSpPr>
        <dsp:cNvPr id="0" name=""/>
        <dsp:cNvSpPr/>
      </dsp:nvSpPr>
      <dsp:spPr>
        <a:xfrm>
          <a:off x="997391" y="1597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"Black box" nature limits interpretability</a:t>
          </a:r>
        </a:p>
      </dsp:txBody>
      <dsp:txXfrm>
        <a:off x="1025899" y="30105"/>
        <a:ext cx="1889671" cy="916327"/>
      </dsp:txXfrm>
    </dsp:sp>
    <dsp:sp modelId="{30A84292-5550-1D44-98EF-B8E7B966A6E2}">
      <dsp:nvSpPr>
        <dsp:cNvPr id="0" name=""/>
        <dsp:cNvSpPr/>
      </dsp:nvSpPr>
      <dsp:spPr>
        <a:xfrm>
          <a:off x="997391" y="1120943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Potential for Clever Hans Predictors (CHPs) focusing on irrelevant features</a:t>
          </a:r>
        </a:p>
      </dsp:txBody>
      <dsp:txXfrm>
        <a:off x="1025899" y="1149451"/>
        <a:ext cx="1889671" cy="916327"/>
      </dsp:txXfrm>
    </dsp:sp>
    <dsp:sp modelId="{38EE270F-96B1-F24C-BFCD-D5E0F48A927F}">
      <dsp:nvSpPr>
        <dsp:cNvPr id="0" name=""/>
        <dsp:cNvSpPr/>
      </dsp:nvSpPr>
      <dsp:spPr>
        <a:xfrm>
          <a:off x="997391" y="2240288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for diverse, large-scale biomedical datasets</a:t>
          </a:r>
        </a:p>
      </dsp:txBody>
      <dsp:txXfrm>
        <a:off x="1025899" y="2268796"/>
        <a:ext cx="1889671" cy="916327"/>
      </dsp:txXfrm>
    </dsp:sp>
    <dsp:sp modelId="{F3EAE4BF-978B-5F4F-980F-658849E83152}">
      <dsp:nvSpPr>
        <dsp:cNvPr id="0" name=""/>
        <dsp:cNvSpPr/>
      </dsp:nvSpPr>
      <dsp:spPr>
        <a:xfrm>
          <a:off x="997391" y="3359633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Examples of flawed applications:</a:t>
          </a:r>
        </a:p>
      </dsp:txBody>
      <dsp:txXfrm>
        <a:off x="1025899" y="3388141"/>
        <a:ext cx="1889671" cy="916327"/>
      </dsp:txXfrm>
    </dsp:sp>
    <dsp:sp modelId="{9002B0F5-C4B9-A241-985B-79B714139E15}">
      <dsp:nvSpPr>
        <dsp:cNvPr id="0" name=""/>
        <dsp:cNvSpPr/>
      </dsp:nvSpPr>
      <dsp:spPr>
        <a:xfrm rot="18289469">
          <a:off x="2651641" y="3270570"/>
          <a:ext cx="13635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63549" y="1606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9327" y="3252543"/>
        <a:ext cx="68177" cy="68177"/>
      </dsp:txXfrm>
    </dsp:sp>
    <dsp:sp modelId="{FF0FB626-FE63-E842-881C-A92C1F09CA29}">
      <dsp:nvSpPr>
        <dsp:cNvPr id="0" name=""/>
        <dsp:cNvSpPr/>
      </dsp:nvSpPr>
      <dsp:spPr>
        <a:xfrm>
          <a:off x="3722753" y="2240288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232 COVID-19 diagnosis models analyzed by Wynants et al.</a:t>
          </a:r>
        </a:p>
      </dsp:txBody>
      <dsp:txXfrm>
        <a:off x="3751261" y="2268796"/>
        <a:ext cx="1889671" cy="916327"/>
      </dsp:txXfrm>
    </dsp:sp>
    <dsp:sp modelId="{ABCB2604-8BC1-3E44-962C-600AFF2E1B04}">
      <dsp:nvSpPr>
        <dsp:cNvPr id="0" name=""/>
        <dsp:cNvSpPr/>
      </dsp:nvSpPr>
      <dsp:spPr>
        <a:xfrm>
          <a:off x="2944079" y="3830243"/>
          <a:ext cx="7786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8674" y="1606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949" y="3826838"/>
        <a:ext cx="38933" cy="38933"/>
      </dsp:txXfrm>
    </dsp:sp>
    <dsp:sp modelId="{F19007F7-503F-C542-AC22-AB82EE903461}">
      <dsp:nvSpPr>
        <dsp:cNvPr id="0" name=""/>
        <dsp:cNvSpPr/>
      </dsp:nvSpPr>
      <dsp:spPr>
        <a:xfrm>
          <a:off x="3722753" y="3359633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62 models analyzed by Roberts et al.</a:t>
          </a:r>
        </a:p>
      </dsp:txBody>
      <dsp:txXfrm>
        <a:off x="3751261" y="3388141"/>
        <a:ext cx="1889671" cy="916327"/>
      </dsp:txXfrm>
    </dsp:sp>
    <dsp:sp modelId="{F7133F14-9CBF-D946-A0D1-C84964C84E5A}">
      <dsp:nvSpPr>
        <dsp:cNvPr id="0" name=""/>
        <dsp:cNvSpPr/>
      </dsp:nvSpPr>
      <dsp:spPr>
        <a:xfrm rot="3310531">
          <a:off x="2651641" y="4389915"/>
          <a:ext cx="13635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63549" y="1606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9327" y="4371889"/>
        <a:ext cx="68177" cy="68177"/>
      </dsp:txXfrm>
    </dsp:sp>
    <dsp:sp modelId="{12742B66-4C9F-5745-87D8-2D1ED3755E5A}">
      <dsp:nvSpPr>
        <dsp:cNvPr id="0" name=""/>
        <dsp:cNvSpPr/>
      </dsp:nvSpPr>
      <dsp:spPr>
        <a:xfrm>
          <a:off x="3722753" y="4478978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None recommended for clinical use due to methodological flaws</a:t>
          </a:r>
        </a:p>
      </dsp:txBody>
      <dsp:txXfrm>
        <a:off x="3751261" y="4507486"/>
        <a:ext cx="1889671" cy="916327"/>
      </dsp:txXfrm>
    </dsp:sp>
    <dsp:sp modelId="{F274D6F1-4CCC-C740-873E-BEA7E55EEBBB}">
      <dsp:nvSpPr>
        <dsp:cNvPr id="0" name=""/>
        <dsp:cNvSpPr/>
      </dsp:nvSpPr>
      <dsp:spPr>
        <a:xfrm>
          <a:off x="997391" y="4478978"/>
          <a:ext cx="1946687" cy="97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Emerging architectures: Transformers for long-range dependencies</a:t>
          </a:r>
        </a:p>
      </dsp:txBody>
      <dsp:txXfrm>
        <a:off x="1025899" y="4507486"/>
        <a:ext cx="1889671" cy="916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39E99-3A2D-2645-8D9E-C4D8EE50772B}">
      <dsp:nvSpPr>
        <dsp:cNvPr id="0" name=""/>
        <dsp:cNvSpPr/>
      </dsp:nvSpPr>
      <dsp:spPr>
        <a:xfrm>
          <a:off x="0" y="291964"/>
          <a:ext cx="6666833" cy="934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Weiss, R., Karimijafarbigloo, S., Roggenbuck, D., &amp; Rödiger, S. (2022). Applications of Neural Networks in Biomedical Data Analysis. Biomedicines, 10. </a:t>
          </a:r>
          <a:r>
            <a:rPr lang="en-US" sz="1700" kern="1200">
              <a:hlinkClick xmlns:r="http://schemas.openxmlformats.org/officeDocument/2006/relationships" r:id="rId1"/>
            </a:rPr>
            <a:t>https://doi.org/10.3390/biomedicines10071469</a:t>
          </a:r>
          <a:r>
            <a:rPr lang="en-US" sz="1700" kern="1200"/>
            <a:t>.</a:t>
          </a:r>
        </a:p>
      </dsp:txBody>
      <dsp:txXfrm>
        <a:off x="45635" y="337599"/>
        <a:ext cx="6575563" cy="843560"/>
      </dsp:txXfrm>
    </dsp:sp>
    <dsp:sp modelId="{5C0487A8-AD2A-5244-ACB9-40AAF33B897A}">
      <dsp:nvSpPr>
        <dsp:cNvPr id="0" name=""/>
        <dsp:cNvSpPr/>
      </dsp:nvSpPr>
      <dsp:spPr>
        <a:xfrm>
          <a:off x="0" y="1275754"/>
          <a:ext cx="6666833" cy="93483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Wynants et al. (2020). Prediction models for diagnosis and prognosis of COVID-19: Systematic review and critical appraisal. BMJ, 369, m1328.</a:t>
          </a:r>
        </a:p>
      </dsp:txBody>
      <dsp:txXfrm>
        <a:off x="45635" y="1321389"/>
        <a:ext cx="6575563" cy="843560"/>
      </dsp:txXfrm>
    </dsp:sp>
    <dsp:sp modelId="{67D21754-1D2D-8045-AAD8-3B00EE65F96E}">
      <dsp:nvSpPr>
        <dsp:cNvPr id="0" name=""/>
        <dsp:cNvSpPr/>
      </dsp:nvSpPr>
      <dsp:spPr>
        <a:xfrm>
          <a:off x="0" y="2259545"/>
          <a:ext cx="6666833" cy="93483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Roberts et al. (2021). Common pitfalls and recommendations for using machine learning to detect and prognosticate for COVID-19 using chest radiographs and CT scans. Nature Machine Intelligence, 3, 199-217.</a:t>
          </a:r>
        </a:p>
      </dsp:txBody>
      <dsp:txXfrm>
        <a:off x="45635" y="2305180"/>
        <a:ext cx="6575563" cy="843560"/>
      </dsp:txXfrm>
    </dsp:sp>
    <dsp:sp modelId="{FDA5320E-AFBB-DF41-A1A2-B889955DE095}">
      <dsp:nvSpPr>
        <dsp:cNvPr id="0" name=""/>
        <dsp:cNvSpPr/>
      </dsp:nvSpPr>
      <dsp:spPr>
        <a:xfrm>
          <a:off x="0" y="3243335"/>
          <a:ext cx="6666833" cy="93483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Ronneberger et al. (2015). U-Net: Convolutional Networks for Biomedical Image Segmentation. MICCAI 2015, 234-241.</a:t>
          </a:r>
        </a:p>
      </dsp:txBody>
      <dsp:txXfrm>
        <a:off x="45635" y="3288970"/>
        <a:ext cx="6575563" cy="843560"/>
      </dsp:txXfrm>
    </dsp:sp>
    <dsp:sp modelId="{D1AD36EA-BF79-E54D-A9F7-0152328643BD}">
      <dsp:nvSpPr>
        <dsp:cNvPr id="0" name=""/>
        <dsp:cNvSpPr/>
      </dsp:nvSpPr>
      <dsp:spPr>
        <a:xfrm>
          <a:off x="0" y="4227125"/>
          <a:ext cx="6666833" cy="93483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Vaswani et al. (2017). Attention Is All You Need. Advances in Neural Information Processing Systems, 30.</a:t>
          </a:r>
        </a:p>
      </dsp:txBody>
      <dsp:txXfrm>
        <a:off x="45635" y="4272760"/>
        <a:ext cx="6575563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4870-6EAF-2EC0-E396-1F92E566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3179-F65A-246A-EE30-0C4C7E4F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095-FB25-1E78-DA0C-9F0B6017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B50B-CB4E-E5D2-3C12-851DF9C5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564D-4A93-259C-2861-9999F5F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68AD-A0A8-149D-DC17-DAD0BC29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0714C-97DD-02C2-5099-C5189C54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EE7E-7A5A-7C05-A008-029C64A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138-2C9A-983B-3EA3-0841FEF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B46-59BB-85CF-460E-A35377C6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B24C5-DE5B-D796-40E2-C3F9A2C6D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9E6D-73B5-579C-12C1-F5A762FE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5530-3BE6-C14E-4FB6-A3CEEA7B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39DA-89FC-6090-E032-7D82B079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B9B4-EC7C-3CFB-8CDC-7979DC6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73DE-A381-C65E-7039-BC1C37F6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CA40-C27A-9E9A-DE27-3E65A40F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4A28-DEF9-A7EA-1305-69C63874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D537-909C-0C2B-1444-F58EFD8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A1F6-AA50-00BA-2C42-0242DC1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962-9E75-33FD-5A7F-2A99D75E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1002-D89A-796B-60DF-433F0A4D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34A0-6DC7-6790-B321-8D50C960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BDFE-7FEB-BF6F-34D4-82FC5BA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543A-4FAC-29EC-5360-D009C059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FAE1-FE47-00D2-4FC0-EA0E27E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89FF-5E7E-CD15-7056-3D28F7012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1CADD-A402-35B7-136D-B1C9877A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5C7F-1A55-7508-41FF-E1474B40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1329-BECC-8664-56E4-24DD57E8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E4DF-533B-0BEF-7F55-A4175C1D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93B-E871-E08E-C0FD-1BF4069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E3ED-0A37-A242-FEEE-625D2B56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0AF3-4F62-3080-5EE0-52A70641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DE2A8-3E5A-4A21-43C6-F65FD67E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8772-D50F-DEF2-A7F3-4740BD0E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926D-8454-D23A-E1C5-CCCE0ABA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B555-8A53-D15F-5F48-39D989B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1335C-B0BD-6AE8-0AC6-B898BD6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D3A6-533B-EB30-537B-9FFE072B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4AA37-4361-940B-4455-0DFE8E7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91F3B-DED5-120B-AA10-A3657464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FA4F2-7952-5F48-A236-C36CDDDD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95A6D-C141-F658-D4D9-084DE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851EC-3A61-7FF3-794D-17BC2D4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B73A-EA2A-CF17-A890-5F38B24D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2D8C-0747-5FAB-2337-45096C7A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C6A-7137-953A-337C-479EEEBC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65B-0FE9-76A8-B55B-FAA2559E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158E-9E32-3287-73F3-8045B82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FCEB-1606-B0F8-203D-9106FEC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3F22-D153-C5F6-27AC-B7FC367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2E00-8564-0AF6-ADFD-CB00C8E6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5D924-691F-E43E-7D1B-DDC8BB59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0D95-9782-E4BC-BDDC-9D5A7C6D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5785-DDF3-5D53-A6BB-D3726C4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62F8-F0B1-9022-18C3-60D694AC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4B97C-F779-1842-AA11-BD1AC87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7FA6-CA43-336A-EC01-9B7C7FD0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366E-B5FA-4966-336C-A719692F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4E15-193B-2A5E-244C-1786EB056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A863-1571-673F-B942-3622CBE6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440E-9FF1-281A-6E5A-40CE66B4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1B65-64E2-8FD4-3F26-AD384FCF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Applications of Neural Networks in Biomedical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068F-63CF-6853-C35E-AB78D4E8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5553" y="4328312"/>
            <a:ext cx="4769223" cy="20007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</a:t>
            </a:r>
            <a:r>
              <a:rPr lang="en-US" sz="3200" b="1" dirty="0"/>
              <a:t>Name   :  Yata Maanya Raj </a:t>
            </a:r>
          </a:p>
          <a:p>
            <a:pPr algn="l"/>
            <a:r>
              <a:rPr lang="en-US" sz="3200" b="1"/>
              <a:t> Std ID   : </a:t>
            </a:r>
            <a:r>
              <a:rPr lang="en-US" sz="3200" b="1" dirty="0"/>
              <a:t>700756997</a:t>
            </a:r>
          </a:p>
        </p:txBody>
      </p:sp>
    </p:spTree>
    <p:extLst>
      <p:ext uri="{BB962C8B-B14F-4D97-AF65-F5344CB8AC3E}">
        <p14:creationId xmlns:p14="http://schemas.microsoft.com/office/powerpoint/2010/main" val="247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9E0E1-8B72-075E-7428-FBDBA32F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5E70-0142-EC81-0D71-E2318E21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Biomedical research creates myriad health-related data formats</a:t>
            </a:r>
          </a:p>
          <a:p>
            <a:r>
              <a:rPr lang="en-US" sz="2000"/>
              <a:t>Neural networks excel at extracting knowledge from complex, heterogeneous images</a:t>
            </a:r>
          </a:p>
          <a:p>
            <a:r>
              <a:rPr lang="en-US" sz="2000"/>
              <a:t>Superhuman recognition precision achieved by deep networks since 2011</a:t>
            </a:r>
          </a:p>
          <a:p>
            <a:r>
              <a:rPr lang="en-US" sz="2000"/>
              <a:t>AlphaFold (2022) demonstrates unmatched protein folding prediction</a:t>
            </a:r>
          </a:p>
          <a:p>
            <a:r>
              <a:rPr lang="en-US" sz="2000"/>
              <a:t>Potential to assist in diagnosis, drug discovery, and biomarker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8096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B404-5155-D03A-2B03-5272058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4005C-4593-CEA1-8BD7-C73A932B7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4835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9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28C12-67ED-C6C5-9377-0C59F7CC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FE2-9A1B-58DB-A37B-27A2A5B7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Summarize neural network architectures for biomedical data analysis</a:t>
            </a:r>
          </a:p>
          <a:p>
            <a:r>
              <a:rPr lang="en-US" sz="2000"/>
              <a:t>Discuss activation functions and optimization algorithms</a:t>
            </a:r>
          </a:p>
          <a:p>
            <a:r>
              <a:rPr lang="en-US" sz="2000"/>
              <a:t>Present applications across different biomedical data types</a:t>
            </a:r>
          </a:p>
          <a:p>
            <a:r>
              <a:rPr lang="en-US" sz="2000"/>
              <a:t>Analyze publication trends in biomedical deep learning (2000-2021)</a:t>
            </a:r>
          </a:p>
          <a:p>
            <a:r>
              <a:rPr lang="en-US" sz="2000"/>
              <a:t>Guide selection of appropriate architectures for specific data types</a:t>
            </a:r>
          </a:p>
        </p:txBody>
      </p:sp>
    </p:spTree>
    <p:extLst>
      <p:ext uri="{BB962C8B-B14F-4D97-AF65-F5344CB8AC3E}">
        <p14:creationId xmlns:p14="http://schemas.microsoft.com/office/powerpoint/2010/main" val="37326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363-38B9-1D2A-6E3A-9143A05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Contributions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EA8E533-174D-416D-D22B-743539DF0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8593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9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5262A-047C-082A-9728-1D74EB71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CD8-E80B-1ACD-6B72-532A1111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Exponential growth in publications since 2015</a:t>
            </a:r>
          </a:p>
          <a:p>
            <a:endParaRPr lang="en-US" sz="2000"/>
          </a:p>
          <a:p>
            <a:r>
              <a:rPr lang="en-US" sz="2000"/>
              <a:t>2021 publication counts:</a:t>
            </a:r>
          </a:p>
          <a:p>
            <a:pPr lvl="1"/>
            <a:r>
              <a:rPr lang="en-US" sz="2000"/>
              <a:t>Deep Learning: 10,000</a:t>
            </a:r>
          </a:p>
          <a:p>
            <a:pPr lvl="1"/>
            <a:r>
              <a:rPr lang="en-US" sz="2000"/>
              <a:t>Artificial Neural Network: 3,531</a:t>
            </a:r>
          </a:p>
          <a:p>
            <a:pPr lvl="1"/>
            <a:r>
              <a:rPr lang="en-US" sz="2000"/>
              <a:t>Convolutional Neural Network: 5,415</a:t>
            </a:r>
          </a:p>
          <a:p>
            <a:pPr lvl="1"/>
            <a:r>
              <a:rPr lang="en-US" sz="2000"/>
              <a:t>Recurrent Neural Network: 926</a:t>
            </a:r>
          </a:p>
          <a:p>
            <a:pPr lvl="1"/>
            <a:r>
              <a:rPr lang="en-US" sz="2000"/>
              <a:t>Graph Neural Network: 872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Top journals (total publications 2000-2021):</a:t>
            </a:r>
          </a:p>
          <a:p>
            <a:pPr lvl="1"/>
            <a:r>
              <a:rPr lang="en-US" sz="2000"/>
              <a:t>Sensors: 4,502</a:t>
            </a:r>
          </a:p>
          <a:p>
            <a:pPr lvl="1"/>
            <a:r>
              <a:rPr lang="en-US" sz="2000"/>
              <a:t>Scientific Reports: 1,867</a:t>
            </a:r>
          </a:p>
          <a:p>
            <a:pPr lvl="1"/>
            <a:r>
              <a:rPr lang="en-US" sz="2000"/>
              <a:t>IEEE Engineering in Medicine and Biology Society: 1,570</a:t>
            </a:r>
          </a:p>
        </p:txBody>
      </p:sp>
    </p:spTree>
    <p:extLst>
      <p:ext uri="{BB962C8B-B14F-4D97-AF65-F5344CB8AC3E}">
        <p14:creationId xmlns:p14="http://schemas.microsoft.com/office/powerpoint/2010/main" val="140652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C109C-FD78-C8FA-8782-3F493EC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Critical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8B840-5FE8-EDF7-FD64-7EBCC2C55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656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3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F0DE2-B5ED-621E-5B76-F6A5127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1DACBB-21E4-656C-B089-93C5B817C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306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536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Applications of Neural Networks in Biomedical Data Analysis</vt:lpstr>
      <vt:lpstr>Motivation</vt:lpstr>
      <vt:lpstr>Problem Statement</vt:lpstr>
      <vt:lpstr>Objectives</vt:lpstr>
      <vt:lpstr>Contributions</vt:lpstr>
      <vt:lpstr>Results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LNU Kunwar Gautam</dc:creator>
  <cp:lastModifiedBy>Maanya Raj Yata</cp:lastModifiedBy>
  <cp:revision>5</cp:revision>
  <dcterms:created xsi:type="dcterms:W3CDTF">2024-07-21T19:50:03Z</dcterms:created>
  <dcterms:modified xsi:type="dcterms:W3CDTF">2024-07-24T00:51:57Z</dcterms:modified>
</cp:coreProperties>
</file>