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685CE-C2FC-42DF-8279-4BB429A54D3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B45383-7D5E-425E-8310-56195608D290}">
      <dgm:prSet phldrT="[Texte]"/>
      <dgm:spPr/>
      <dgm:t>
        <a:bodyPr/>
        <a:lstStyle/>
        <a:p>
          <a:r>
            <a:rPr lang="fr-FR" dirty="0"/>
            <a:t>BAC STG</a:t>
          </a:r>
        </a:p>
      </dgm:t>
    </dgm:pt>
    <dgm:pt modelId="{8D2AD500-417C-46C3-B051-D103640DD91B}" type="parTrans" cxnId="{C93EAF95-1D96-4E92-A49D-8A15FED8D42A}">
      <dgm:prSet/>
      <dgm:spPr/>
      <dgm:t>
        <a:bodyPr/>
        <a:lstStyle/>
        <a:p>
          <a:endParaRPr lang="fr-FR"/>
        </a:p>
      </dgm:t>
    </dgm:pt>
    <dgm:pt modelId="{F3D6C9DD-1A90-4CE4-A293-7C959B6862C2}" type="sibTrans" cxnId="{C93EAF95-1D96-4E92-A49D-8A15FED8D42A}">
      <dgm:prSet/>
      <dgm:spPr/>
      <dgm:t>
        <a:bodyPr/>
        <a:lstStyle/>
        <a:p>
          <a:endParaRPr lang="fr-FR" dirty="0"/>
        </a:p>
      </dgm:t>
    </dgm:pt>
    <dgm:pt modelId="{18D24B13-82E7-42DD-BB71-A6C7A45B9482}">
      <dgm:prSet phldrT="[Texte]"/>
      <dgm:spPr/>
      <dgm:t>
        <a:bodyPr/>
        <a:lstStyle/>
        <a:p>
          <a:r>
            <a:rPr lang="fr-FR" dirty="0"/>
            <a:t>2011-2013</a:t>
          </a:r>
        </a:p>
      </dgm:t>
    </dgm:pt>
    <dgm:pt modelId="{AC78E76F-792B-401E-B8D2-B906F5B2C025}" type="parTrans" cxnId="{9D2709E2-FFBC-4ADA-AFF3-42D2A06213BB}">
      <dgm:prSet/>
      <dgm:spPr/>
      <dgm:t>
        <a:bodyPr/>
        <a:lstStyle/>
        <a:p>
          <a:endParaRPr lang="fr-FR"/>
        </a:p>
      </dgm:t>
    </dgm:pt>
    <dgm:pt modelId="{C9BD3CAE-B5A5-43D5-8AC8-79E61E9A3926}" type="sibTrans" cxnId="{9D2709E2-FFBC-4ADA-AFF3-42D2A06213BB}">
      <dgm:prSet/>
      <dgm:spPr/>
      <dgm:t>
        <a:bodyPr/>
        <a:lstStyle/>
        <a:p>
          <a:endParaRPr lang="fr-FR"/>
        </a:p>
      </dgm:t>
    </dgm:pt>
    <dgm:pt modelId="{7545453E-BAA7-41D2-9984-F7BBEC1F1DB3}">
      <dgm:prSet phldrT="[Texte]"/>
      <dgm:spPr/>
      <dgm:t>
        <a:bodyPr/>
        <a:lstStyle/>
        <a:p>
          <a:r>
            <a:rPr lang="fr-FR" dirty="0"/>
            <a:t>BTS CGO</a:t>
          </a:r>
        </a:p>
      </dgm:t>
    </dgm:pt>
    <dgm:pt modelId="{C4AB7483-539C-42D6-9BCB-72F52D145314}" type="parTrans" cxnId="{1E406C83-E642-4C93-AF84-ABD26ECC8F3A}">
      <dgm:prSet/>
      <dgm:spPr/>
      <dgm:t>
        <a:bodyPr/>
        <a:lstStyle/>
        <a:p>
          <a:endParaRPr lang="fr-FR"/>
        </a:p>
      </dgm:t>
    </dgm:pt>
    <dgm:pt modelId="{AA9C9EE7-AA8B-4C0B-BE6D-49115EA31548}" type="sibTrans" cxnId="{1E406C83-E642-4C93-AF84-ABD26ECC8F3A}">
      <dgm:prSet/>
      <dgm:spPr/>
      <dgm:t>
        <a:bodyPr/>
        <a:lstStyle/>
        <a:p>
          <a:endParaRPr lang="fr-FR" dirty="0"/>
        </a:p>
      </dgm:t>
    </dgm:pt>
    <dgm:pt modelId="{0B819B92-BC59-462E-9DC8-8B414CAA39F6}">
      <dgm:prSet phldrT="[Texte]"/>
      <dgm:spPr/>
      <dgm:t>
        <a:bodyPr/>
        <a:lstStyle/>
        <a:p>
          <a:r>
            <a:rPr lang="fr-FR" dirty="0"/>
            <a:t>2013-2015</a:t>
          </a:r>
        </a:p>
      </dgm:t>
    </dgm:pt>
    <dgm:pt modelId="{32CB2F49-A1EF-43D6-BE51-2C4DB156ACD0}" type="parTrans" cxnId="{B454CB2C-5162-48F9-A7E8-6D7A8D4335AF}">
      <dgm:prSet/>
      <dgm:spPr/>
      <dgm:t>
        <a:bodyPr/>
        <a:lstStyle/>
        <a:p>
          <a:endParaRPr lang="fr-FR"/>
        </a:p>
      </dgm:t>
    </dgm:pt>
    <dgm:pt modelId="{DD1E37BD-CA33-41FD-B0A0-C601FE78DC1C}" type="sibTrans" cxnId="{B454CB2C-5162-48F9-A7E8-6D7A8D4335AF}">
      <dgm:prSet/>
      <dgm:spPr/>
      <dgm:t>
        <a:bodyPr/>
        <a:lstStyle/>
        <a:p>
          <a:endParaRPr lang="fr-FR"/>
        </a:p>
      </dgm:t>
    </dgm:pt>
    <dgm:pt modelId="{C95129BC-6EDC-45B6-89E0-1412093EF1FE}">
      <dgm:prSet phldrT="[Texte]"/>
      <dgm:spPr/>
      <dgm:t>
        <a:bodyPr/>
        <a:lstStyle/>
        <a:p>
          <a:r>
            <a:rPr lang="fr-FR" dirty="0"/>
            <a:t>DCG 2</a:t>
          </a:r>
          <a:r>
            <a:rPr lang="fr-FR" baseline="30000" dirty="0"/>
            <a:t>e</a:t>
          </a:r>
          <a:r>
            <a:rPr lang="fr-FR" dirty="0"/>
            <a:t> année</a:t>
          </a:r>
        </a:p>
      </dgm:t>
    </dgm:pt>
    <dgm:pt modelId="{4B87369C-75E6-4375-AE3D-578FE79244A4}" type="parTrans" cxnId="{0B876223-E7D0-456E-9719-65F0DA536E81}">
      <dgm:prSet/>
      <dgm:spPr/>
      <dgm:t>
        <a:bodyPr/>
        <a:lstStyle/>
        <a:p>
          <a:endParaRPr lang="fr-FR"/>
        </a:p>
      </dgm:t>
    </dgm:pt>
    <dgm:pt modelId="{2D6EA2BF-8B90-4A00-B6B8-705EB84C513F}" type="sibTrans" cxnId="{0B876223-E7D0-456E-9719-65F0DA536E81}">
      <dgm:prSet/>
      <dgm:spPr/>
      <dgm:t>
        <a:bodyPr/>
        <a:lstStyle/>
        <a:p>
          <a:endParaRPr lang="fr-FR" dirty="0"/>
        </a:p>
      </dgm:t>
    </dgm:pt>
    <dgm:pt modelId="{1BB1E0D5-DA06-478B-A9AC-C01A13CF809D}">
      <dgm:prSet phldrT="[Texte]"/>
      <dgm:spPr/>
      <dgm:t>
        <a:bodyPr/>
        <a:lstStyle/>
        <a:p>
          <a:r>
            <a:rPr lang="fr-FR" dirty="0"/>
            <a:t>2016</a:t>
          </a:r>
        </a:p>
      </dgm:t>
    </dgm:pt>
    <dgm:pt modelId="{C41ADD6B-0CBC-41E1-9E1A-C2A9206C11A2}" type="parTrans" cxnId="{88993D76-022F-4C30-AF8A-733BB61BF101}">
      <dgm:prSet/>
      <dgm:spPr/>
      <dgm:t>
        <a:bodyPr/>
        <a:lstStyle/>
        <a:p>
          <a:endParaRPr lang="fr-FR"/>
        </a:p>
      </dgm:t>
    </dgm:pt>
    <dgm:pt modelId="{C4AB6ABE-39E0-4528-BE78-23B94AFE215F}" type="sibTrans" cxnId="{88993D76-022F-4C30-AF8A-733BB61BF101}">
      <dgm:prSet/>
      <dgm:spPr/>
      <dgm:t>
        <a:bodyPr/>
        <a:lstStyle/>
        <a:p>
          <a:endParaRPr lang="fr-FR"/>
        </a:p>
      </dgm:t>
    </dgm:pt>
    <dgm:pt modelId="{A92D753E-0175-465A-A45D-589377DD11BD}">
      <dgm:prSet phldrT="[Texte]"/>
      <dgm:spPr/>
      <dgm:t>
        <a:bodyPr/>
        <a:lstStyle/>
        <a:p>
          <a:r>
            <a:rPr lang="fr-FR" dirty="0"/>
            <a:t>Licence Pro MGC</a:t>
          </a:r>
        </a:p>
      </dgm:t>
    </dgm:pt>
    <dgm:pt modelId="{9CEC3079-BEF4-4D97-B0F6-7480BF39D073}" type="parTrans" cxnId="{90B6BC50-6D21-4AB0-9ECC-2ECE13C5F27D}">
      <dgm:prSet/>
      <dgm:spPr/>
      <dgm:t>
        <a:bodyPr/>
        <a:lstStyle/>
        <a:p>
          <a:endParaRPr lang="fr-FR"/>
        </a:p>
      </dgm:t>
    </dgm:pt>
    <dgm:pt modelId="{EB31D59D-8213-459D-ADF8-95265DFA7BE5}" type="sibTrans" cxnId="{90B6BC50-6D21-4AB0-9ECC-2ECE13C5F27D}">
      <dgm:prSet/>
      <dgm:spPr/>
      <dgm:t>
        <a:bodyPr/>
        <a:lstStyle/>
        <a:p>
          <a:endParaRPr lang="fr-FR"/>
        </a:p>
      </dgm:t>
    </dgm:pt>
    <dgm:pt modelId="{EDF78B12-20F7-4D99-AB28-CA8B26EAAA5A}">
      <dgm:prSet phldrT="[Texte]"/>
      <dgm:spPr/>
      <dgm:t>
        <a:bodyPr/>
        <a:lstStyle/>
        <a:p>
          <a:r>
            <a:rPr lang="fr-FR" dirty="0"/>
            <a:t>2017</a:t>
          </a:r>
        </a:p>
      </dgm:t>
    </dgm:pt>
    <dgm:pt modelId="{49F6397B-3B02-4275-99D7-FEB3317FA8A1}" type="parTrans" cxnId="{759FD614-FB3F-4671-BCE8-6720A3A2D884}">
      <dgm:prSet/>
      <dgm:spPr/>
      <dgm:t>
        <a:bodyPr/>
        <a:lstStyle/>
        <a:p>
          <a:endParaRPr lang="fr-FR"/>
        </a:p>
      </dgm:t>
    </dgm:pt>
    <dgm:pt modelId="{048EB79F-C234-4FAC-9450-7F7BA5A6AEEF}" type="sibTrans" cxnId="{759FD614-FB3F-4671-BCE8-6720A3A2D884}">
      <dgm:prSet/>
      <dgm:spPr/>
      <dgm:t>
        <a:bodyPr/>
        <a:lstStyle/>
        <a:p>
          <a:endParaRPr lang="fr-FR"/>
        </a:p>
      </dgm:t>
    </dgm:pt>
    <dgm:pt modelId="{08EB82DE-A2C4-4F85-96E0-43B2E07B0311}">
      <dgm:prSet phldrT="[Texte]"/>
      <dgm:spPr/>
      <dgm:t>
        <a:bodyPr/>
        <a:lstStyle/>
        <a:p>
          <a:r>
            <a:rPr lang="fr-FR" dirty="0"/>
            <a:t>Métiers de la Gestion et de la Comptabilité</a:t>
          </a:r>
        </a:p>
      </dgm:t>
    </dgm:pt>
    <dgm:pt modelId="{497204FC-B73D-4590-968B-7561060121D2}" type="parTrans" cxnId="{B5E5A452-1CA3-4D0D-BEF9-21A10D9FBC7A}">
      <dgm:prSet/>
      <dgm:spPr/>
      <dgm:t>
        <a:bodyPr/>
        <a:lstStyle/>
        <a:p>
          <a:endParaRPr lang="fr-FR"/>
        </a:p>
      </dgm:t>
    </dgm:pt>
    <dgm:pt modelId="{302D7413-B191-40AB-9B7F-7C0C8ED404D4}" type="sibTrans" cxnId="{B5E5A452-1CA3-4D0D-BEF9-21A10D9FBC7A}">
      <dgm:prSet/>
      <dgm:spPr/>
      <dgm:t>
        <a:bodyPr/>
        <a:lstStyle/>
        <a:p>
          <a:endParaRPr lang="fr-FR"/>
        </a:p>
      </dgm:t>
    </dgm:pt>
    <dgm:pt modelId="{5C004499-7501-4085-B171-2FA25649CCBC}">
      <dgm:prSet phldrT="[Texte]"/>
      <dgm:spPr/>
      <dgm:t>
        <a:bodyPr/>
        <a:lstStyle/>
        <a:p>
          <a:r>
            <a:rPr lang="fr-FR" dirty="0"/>
            <a:t>Option CFE – Comptabilité et Finance d’Entreprise</a:t>
          </a:r>
        </a:p>
      </dgm:t>
    </dgm:pt>
    <dgm:pt modelId="{CAFFC859-CFA0-4B03-B93F-F8C7510732DB}" type="parTrans" cxnId="{AFB63151-E106-446A-8951-E50E25CBDAE7}">
      <dgm:prSet/>
      <dgm:spPr/>
      <dgm:t>
        <a:bodyPr/>
        <a:lstStyle/>
        <a:p>
          <a:endParaRPr lang="fr-FR"/>
        </a:p>
      </dgm:t>
    </dgm:pt>
    <dgm:pt modelId="{5A69A9E5-4B25-4A42-A8B5-E086BB11E90F}" type="sibTrans" cxnId="{AFB63151-E106-446A-8951-E50E25CBDAE7}">
      <dgm:prSet/>
      <dgm:spPr/>
      <dgm:t>
        <a:bodyPr/>
        <a:lstStyle/>
        <a:p>
          <a:endParaRPr lang="fr-FR"/>
        </a:p>
      </dgm:t>
    </dgm:pt>
    <dgm:pt modelId="{83014C91-681B-4BAE-9241-B30F9A2257D2}">
      <dgm:prSet phldrT="[Texte]"/>
      <dgm:spPr/>
      <dgm:t>
        <a:bodyPr/>
        <a:lstStyle/>
        <a:p>
          <a:r>
            <a:rPr lang="fr-FR" dirty="0"/>
            <a:t>Comptabilité et Gestion des Organisations</a:t>
          </a:r>
        </a:p>
      </dgm:t>
    </dgm:pt>
    <dgm:pt modelId="{01C39188-1732-458E-957C-DCE2EC7A39CC}" type="parTrans" cxnId="{D6AC6877-E224-4866-8DA5-D32418C2111F}">
      <dgm:prSet/>
      <dgm:spPr/>
      <dgm:t>
        <a:bodyPr/>
        <a:lstStyle/>
        <a:p>
          <a:endParaRPr lang="fr-FR"/>
        </a:p>
      </dgm:t>
    </dgm:pt>
    <dgm:pt modelId="{039FECE0-C999-4A42-92D8-5BEEB679BB86}" type="sibTrans" cxnId="{D6AC6877-E224-4866-8DA5-D32418C2111F}">
      <dgm:prSet/>
      <dgm:spPr/>
      <dgm:t>
        <a:bodyPr/>
        <a:lstStyle/>
        <a:p>
          <a:endParaRPr lang="fr-FR"/>
        </a:p>
      </dgm:t>
    </dgm:pt>
    <dgm:pt modelId="{C5C7F958-453B-411F-BB20-3FFA29D3AD92}">
      <dgm:prSet phldrT="[Texte]"/>
      <dgm:spPr/>
      <dgm:t>
        <a:bodyPr/>
        <a:lstStyle/>
        <a:p>
          <a:r>
            <a:rPr lang="fr-FR" dirty="0"/>
            <a:t>Agrément Assistante Maternelle</a:t>
          </a:r>
        </a:p>
      </dgm:t>
    </dgm:pt>
    <dgm:pt modelId="{C95160EC-16E7-478E-8A5A-946149258063}" type="parTrans" cxnId="{6672A1A5-8484-47A7-8D0F-3B972441ED8B}">
      <dgm:prSet/>
      <dgm:spPr/>
      <dgm:t>
        <a:bodyPr/>
        <a:lstStyle/>
        <a:p>
          <a:endParaRPr lang="fr-FR"/>
        </a:p>
      </dgm:t>
    </dgm:pt>
    <dgm:pt modelId="{9357C2E1-9698-4AA9-9746-DEBB8105EE42}" type="sibTrans" cxnId="{6672A1A5-8484-47A7-8D0F-3B972441ED8B}">
      <dgm:prSet/>
      <dgm:spPr/>
      <dgm:t>
        <a:bodyPr/>
        <a:lstStyle/>
        <a:p>
          <a:endParaRPr lang="fr-FR"/>
        </a:p>
      </dgm:t>
    </dgm:pt>
    <dgm:pt modelId="{7F3E3C92-20DF-4C96-B90D-635B497DEF48}">
      <dgm:prSet phldrT="[Texte]"/>
      <dgm:spPr/>
      <dgm:t>
        <a:bodyPr/>
        <a:lstStyle/>
        <a:p>
          <a:r>
            <a:rPr lang="fr-FR" dirty="0"/>
            <a:t>2021</a:t>
          </a:r>
        </a:p>
      </dgm:t>
    </dgm:pt>
    <dgm:pt modelId="{9D1AEE2B-918A-4007-9464-6B487AF8AC50}" type="parTrans" cxnId="{06C34A20-6C79-4923-8F70-AA7166F7918D}">
      <dgm:prSet/>
      <dgm:spPr/>
      <dgm:t>
        <a:bodyPr/>
        <a:lstStyle/>
        <a:p>
          <a:endParaRPr lang="fr-FR"/>
        </a:p>
      </dgm:t>
    </dgm:pt>
    <dgm:pt modelId="{0D531F03-A739-47EE-8D01-878DE711D7A7}" type="sibTrans" cxnId="{06C34A20-6C79-4923-8F70-AA7166F7918D}">
      <dgm:prSet/>
      <dgm:spPr/>
      <dgm:t>
        <a:bodyPr/>
        <a:lstStyle/>
        <a:p>
          <a:endParaRPr lang="fr-FR"/>
        </a:p>
      </dgm:t>
    </dgm:pt>
    <dgm:pt modelId="{24A85106-D750-4009-8F68-9BB535C19E71}" type="pres">
      <dgm:prSet presAssocID="{9FE685CE-C2FC-42DF-8279-4BB429A54D3D}" presName="Name0" presStyleCnt="0">
        <dgm:presLayoutVars>
          <dgm:dir/>
          <dgm:resizeHandles val="exact"/>
        </dgm:presLayoutVars>
      </dgm:prSet>
      <dgm:spPr/>
    </dgm:pt>
    <dgm:pt modelId="{D635FF9C-FCD0-4E33-8BC6-8CD06C9439B2}" type="pres">
      <dgm:prSet presAssocID="{F7B45383-7D5E-425E-8310-56195608D290}" presName="composite" presStyleCnt="0"/>
      <dgm:spPr/>
    </dgm:pt>
    <dgm:pt modelId="{FCEB7853-E780-4979-9097-BF24AF5AB0F8}" type="pres">
      <dgm:prSet presAssocID="{F7B45383-7D5E-425E-8310-56195608D290}" presName="imagSh" presStyleLbl="bgImgPlace1" presStyleIdx="0" presStyleCnt="5"/>
      <dgm:spPr>
        <a:blipFill>
          <a:blip xmlns:r="http://schemas.openxmlformats.org/officeDocument/2006/relationships" r:embed="rId1"/>
          <a:srcRect/>
          <a:stretch>
            <a:fillRect l="-79000" r="-79000"/>
          </a:stretch>
        </a:blipFill>
      </dgm:spPr>
    </dgm:pt>
    <dgm:pt modelId="{47A550B8-9E76-4DB6-97FB-2FA55919E056}" type="pres">
      <dgm:prSet presAssocID="{F7B45383-7D5E-425E-8310-56195608D290}" presName="txNode" presStyleLbl="node1" presStyleIdx="0" presStyleCnt="5">
        <dgm:presLayoutVars>
          <dgm:bulletEnabled val="1"/>
        </dgm:presLayoutVars>
      </dgm:prSet>
      <dgm:spPr/>
    </dgm:pt>
    <dgm:pt modelId="{7B80BEA0-8CEE-41F7-8DD0-C6E79CE61F13}" type="pres">
      <dgm:prSet presAssocID="{F3D6C9DD-1A90-4CE4-A293-7C959B6862C2}" presName="sibTrans" presStyleLbl="sibTrans2D1" presStyleIdx="0" presStyleCnt="4"/>
      <dgm:spPr/>
    </dgm:pt>
    <dgm:pt modelId="{0F5238C9-FD52-4D49-863C-5364F09B6876}" type="pres">
      <dgm:prSet presAssocID="{F3D6C9DD-1A90-4CE4-A293-7C959B6862C2}" presName="connTx" presStyleLbl="sibTrans2D1" presStyleIdx="0" presStyleCnt="4"/>
      <dgm:spPr/>
    </dgm:pt>
    <dgm:pt modelId="{E0298103-9561-4817-9E5B-F52B65FC697E}" type="pres">
      <dgm:prSet presAssocID="{7545453E-BAA7-41D2-9984-F7BBEC1F1DB3}" presName="composite" presStyleCnt="0"/>
      <dgm:spPr/>
    </dgm:pt>
    <dgm:pt modelId="{1013C5C1-3961-494D-86AA-48DC16FBB216}" type="pres">
      <dgm:prSet presAssocID="{7545453E-BAA7-41D2-9984-F7BBEC1F1DB3}" presName="imagSh" presStyleLbl="bgImgPlace1" presStyleIdx="1" presStyleCnt="5" custScaleX="100610"/>
      <dgm:spPr>
        <a:blipFill>
          <a:blip xmlns:r="http://schemas.openxmlformats.org/officeDocument/2006/relationships" r:embed="rId2"/>
          <a:srcRect/>
          <a:stretch>
            <a:fillRect l="-18000" r="-18000"/>
          </a:stretch>
        </a:blipFill>
      </dgm:spPr>
    </dgm:pt>
    <dgm:pt modelId="{16BA6101-26C7-49AB-B552-935C9A4D51B5}" type="pres">
      <dgm:prSet presAssocID="{7545453E-BAA7-41D2-9984-F7BBEC1F1DB3}" presName="txNode" presStyleLbl="node1" presStyleIdx="1" presStyleCnt="5">
        <dgm:presLayoutVars>
          <dgm:bulletEnabled val="1"/>
        </dgm:presLayoutVars>
      </dgm:prSet>
      <dgm:spPr/>
    </dgm:pt>
    <dgm:pt modelId="{DB5571A9-7ECC-4D14-8DD2-EEAE20260781}" type="pres">
      <dgm:prSet presAssocID="{AA9C9EE7-AA8B-4C0B-BE6D-49115EA31548}" presName="sibTrans" presStyleLbl="sibTrans2D1" presStyleIdx="1" presStyleCnt="4"/>
      <dgm:spPr/>
    </dgm:pt>
    <dgm:pt modelId="{CB0B9CED-20FD-4BB0-A115-423B8C91B9B9}" type="pres">
      <dgm:prSet presAssocID="{AA9C9EE7-AA8B-4C0B-BE6D-49115EA31548}" presName="connTx" presStyleLbl="sibTrans2D1" presStyleIdx="1" presStyleCnt="4"/>
      <dgm:spPr/>
    </dgm:pt>
    <dgm:pt modelId="{D1C863AE-A0C6-4752-95BD-8B431D158F37}" type="pres">
      <dgm:prSet presAssocID="{C95129BC-6EDC-45B6-89E0-1412093EF1FE}" presName="composite" presStyleCnt="0"/>
      <dgm:spPr/>
    </dgm:pt>
    <dgm:pt modelId="{E9E99079-3C4C-44B3-A237-E6BABFD182FB}" type="pres">
      <dgm:prSet presAssocID="{C95129BC-6EDC-45B6-89E0-1412093EF1FE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96B67E4-BC50-4710-97D5-966C5F6EF312}" type="pres">
      <dgm:prSet presAssocID="{C95129BC-6EDC-45B6-89E0-1412093EF1FE}" presName="txNode" presStyleLbl="node1" presStyleIdx="2" presStyleCnt="5" custLinFactNeighborX="948" custLinFactNeighborY="-948">
        <dgm:presLayoutVars>
          <dgm:bulletEnabled val="1"/>
        </dgm:presLayoutVars>
      </dgm:prSet>
      <dgm:spPr/>
    </dgm:pt>
    <dgm:pt modelId="{1D21F89A-FE34-4423-B43C-5D230EBDE3FC}" type="pres">
      <dgm:prSet presAssocID="{2D6EA2BF-8B90-4A00-B6B8-705EB84C513F}" presName="sibTrans" presStyleLbl="sibTrans2D1" presStyleIdx="2" presStyleCnt="4"/>
      <dgm:spPr/>
    </dgm:pt>
    <dgm:pt modelId="{3FA2DAAC-8F76-4575-9BA3-6A0C582F6A5E}" type="pres">
      <dgm:prSet presAssocID="{2D6EA2BF-8B90-4A00-B6B8-705EB84C513F}" presName="connTx" presStyleLbl="sibTrans2D1" presStyleIdx="2" presStyleCnt="4"/>
      <dgm:spPr/>
    </dgm:pt>
    <dgm:pt modelId="{231A7794-9FBC-4333-8561-1D272FA13999}" type="pres">
      <dgm:prSet presAssocID="{A92D753E-0175-465A-A45D-589377DD11BD}" presName="composite" presStyleCnt="0"/>
      <dgm:spPr/>
    </dgm:pt>
    <dgm:pt modelId="{E33E7FCE-AE5E-43E1-B78E-E1B9B3B7B4B6}" type="pres">
      <dgm:prSet presAssocID="{A92D753E-0175-465A-A45D-589377DD11BD}" presName="imagSh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3542E9DE-28C6-4C16-A604-CCAD1DBD50F0}" type="pres">
      <dgm:prSet presAssocID="{A92D753E-0175-465A-A45D-589377DD11BD}" presName="txNode" presStyleLbl="node1" presStyleIdx="3" presStyleCnt="5">
        <dgm:presLayoutVars>
          <dgm:bulletEnabled val="1"/>
        </dgm:presLayoutVars>
      </dgm:prSet>
      <dgm:spPr/>
    </dgm:pt>
    <dgm:pt modelId="{084F5E4E-6967-4849-A703-DCB5A5365B77}" type="pres">
      <dgm:prSet presAssocID="{EB31D59D-8213-459D-ADF8-95265DFA7BE5}" presName="sibTrans" presStyleLbl="sibTrans2D1" presStyleIdx="3" presStyleCnt="4"/>
      <dgm:spPr/>
    </dgm:pt>
    <dgm:pt modelId="{CA7A9E24-235B-4032-85AD-B81AA67F4649}" type="pres">
      <dgm:prSet presAssocID="{EB31D59D-8213-459D-ADF8-95265DFA7BE5}" presName="connTx" presStyleLbl="sibTrans2D1" presStyleIdx="3" presStyleCnt="4"/>
      <dgm:spPr/>
    </dgm:pt>
    <dgm:pt modelId="{19D743C7-56F6-4C97-8555-478F43FB069C}" type="pres">
      <dgm:prSet presAssocID="{C5C7F958-453B-411F-BB20-3FFA29D3AD92}" presName="composite" presStyleCnt="0"/>
      <dgm:spPr/>
    </dgm:pt>
    <dgm:pt modelId="{4F1B8025-406C-4CBA-AC1D-ED27FADEE41B}" type="pres">
      <dgm:prSet presAssocID="{C5C7F958-453B-411F-BB20-3FFA29D3AD92}" presName="imagSh" presStyleLbl="b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6390C099-37FC-4431-983E-D337F36A3EC6}" type="pres">
      <dgm:prSet presAssocID="{C5C7F958-453B-411F-BB20-3FFA29D3AD9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C66E9112-2F9A-4E3E-A874-8F8D218E8D94}" type="presOf" srcId="{EB31D59D-8213-459D-ADF8-95265DFA7BE5}" destId="{084F5E4E-6967-4849-A703-DCB5A5365B77}" srcOrd="0" destOrd="0" presId="urn:microsoft.com/office/officeart/2005/8/layout/hProcess10"/>
    <dgm:cxn modelId="{759FD614-FB3F-4671-BCE8-6720A3A2D884}" srcId="{A92D753E-0175-465A-A45D-589377DD11BD}" destId="{EDF78B12-20F7-4D99-AB28-CA8B26EAAA5A}" srcOrd="0" destOrd="0" parTransId="{49F6397B-3B02-4275-99D7-FEB3317FA8A1}" sibTransId="{048EB79F-C234-4FAC-9450-7F7BA5A6AEEF}"/>
    <dgm:cxn modelId="{06C34A20-6C79-4923-8F70-AA7166F7918D}" srcId="{C5C7F958-453B-411F-BB20-3FFA29D3AD92}" destId="{7F3E3C92-20DF-4C96-B90D-635B497DEF48}" srcOrd="0" destOrd="0" parTransId="{9D1AEE2B-918A-4007-9464-6B487AF8AC50}" sibTransId="{0D531F03-A739-47EE-8D01-878DE711D7A7}"/>
    <dgm:cxn modelId="{0B876223-E7D0-456E-9719-65F0DA536E81}" srcId="{9FE685CE-C2FC-42DF-8279-4BB429A54D3D}" destId="{C95129BC-6EDC-45B6-89E0-1412093EF1FE}" srcOrd="2" destOrd="0" parTransId="{4B87369C-75E6-4375-AE3D-578FE79244A4}" sibTransId="{2D6EA2BF-8B90-4A00-B6B8-705EB84C513F}"/>
    <dgm:cxn modelId="{B454CB2C-5162-48F9-A7E8-6D7A8D4335AF}" srcId="{7545453E-BAA7-41D2-9984-F7BBEC1F1DB3}" destId="{0B819B92-BC59-462E-9DC8-8B414CAA39F6}" srcOrd="0" destOrd="0" parTransId="{32CB2F49-A1EF-43D6-BE51-2C4DB156ACD0}" sibTransId="{DD1E37BD-CA33-41FD-B0A0-C601FE78DC1C}"/>
    <dgm:cxn modelId="{3D39882D-78CE-4357-8CCD-81DC1F5AC7A4}" type="presOf" srcId="{7F3E3C92-20DF-4C96-B90D-635B497DEF48}" destId="{6390C099-37FC-4431-983E-D337F36A3EC6}" srcOrd="0" destOrd="1" presId="urn:microsoft.com/office/officeart/2005/8/layout/hProcess10"/>
    <dgm:cxn modelId="{51FA012E-825F-42DC-B303-081B66C7484F}" type="presOf" srcId="{EB31D59D-8213-459D-ADF8-95265DFA7BE5}" destId="{CA7A9E24-235B-4032-85AD-B81AA67F4649}" srcOrd="1" destOrd="0" presId="urn:microsoft.com/office/officeart/2005/8/layout/hProcess10"/>
    <dgm:cxn modelId="{1C035430-4682-48BC-9827-825C0ED29E0F}" type="presOf" srcId="{AA9C9EE7-AA8B-4C0B-BE6D-49115EA31548}" destId="{DB5571A9-7ECC-4D14-8DD2-EEAE20260781}" srcOrd="0" destOrd="0" presId="urn:microsoft.com/office/officeart/2005/8/layout/hProcess10"/>
    <dgm:cxn modelId="{CD1B4761-BB12-4AF5-AC68-37D5F6C52C57}" type="presOf" srcId="{C5C7F958-453B-411F-BB20-3FFA29D3AD92}" destId="{6390C099-37FC-4431-983E-D337F36A3EC6}" srcOrd="0" destOrd="0" presId="urn:microsoft.com/office/officeart/2005/8/layout/hProcess10"/>
    <dgm:cxn modelId="{90BD2E46-3693-4A84-8660-D599F4E21806}" type="presOf" srcId="{2D6EA2BF-8B90-4A00-B6B8-705EB84C513F}" destId="{3FA2DAAC-8F76-4575-9BA3-6A0C582F6A5E}" srcOrd="1" destOrd="0" presId="urn:microsoft.com/office/officeart/2005/8/layout/hProcess10"/>
    <dgm:cxn modelId="{5B843370-0B4D-4B62-984B-00AE13069BFF}" type="presOf" srcId="{08EB82DE-A2C4-4F85-96E0-43B2E07B0311}" destId="{3542E9DE-28C6-4C16-A604-CCAD1DBD50F0}" srcOrd="0" destOrd="2" presId="urn:microsoft.com/office/officeart/2005/8/layout/hProcess10"/>
    <dgm:cxn modelId="{90B6BC50-6D21-4AB0-9ECC-2ECE13C5F27D}" srcId="{9FE685CE-C2FC-42DF-8279-4BB429A54D3D}" destId="{A92D753E-0175-465A-A45D-589377DD11BD}" srcOrd="3" destOrd="0" parTransId="{9CEC3079-BEF4-4D97-B0F6-7480BF39D073}" sibTransId="{EB31D59D-8213-459D-ADF8-95265DFA7BE5}"/>
    <dgm:cxn modelId="{A5F3C270-AEE9-405A-A482-25333EF03C66}" type="presOf" srcId="{C95129BC-6EDC-45B6-89E0-1412093EF1FE}" destId="{696B67E4-BC50-4710-97D5-966C5F6EF312}" srcOrd="0" destOrd="0" presId="urn:microsoft.com/office/officeart/2005/8/layout/hProcess10"/>
    <dgm:cxn modelId="{AFB63151-E106-446A-8951-E50E25CBDAE7}" srcId="{F7B45383-7D5E-425E-8310-56195608D290}" destId="{5C004499-7501-4085-B171-2FA25649CCBC}" srcOrd="1" destOrd="0" parTransId="{CAFFC859-CFA0-4B03-B93F-F8C7510732DB}" sibTransId="{5A69A9E5-4B25-4A42-A8B5-E086BB11E90F}"/>
    <dgm:cxn modelId="{B5E5A452-1CA3-4D0D-BEF9-21A10D9FBC7A}" srcId="{A92D753E-0175-465A-A45D-589377DD11BD}" destId="{08EB82DE-A2C4-4F85-96E0-43B2E07B0311}" srcOrd="1" destOrd="0" parTransId="{497204FC-B73D-4590-968B-7561060121D2}" sibTransId="{302D7413-B191-40AB-9B7F-7C0C8ED404D4}"/>
    <dgm:cxn modelId="{D30FD354-2B9D-4AE0-A794-5BD354C986CB}" type="presOf" srcId="{F3D6C9DD-1A90-4CE4-A293-7C959B6862C2}" destId="{7B80BEA0-8CEE-41F7-8DD0-C6E79CE61F13}" srcOrd="0" destOrd="0" presId="urn:microsoft.com/office/officeart/2005/8/layout/hProcess10"/>
    <dgm:cxn modelId="{88993D76-022F-4C30-AF8A-733BB61BF101}" srcId="{C95129BC-6EDC-45B6-89E0-1412093EF1FE}" destId="{1BB1E0D5-DA06-478B-A9AC-C01A13CF809D}" srcOrd="0" destOrd="0" parTransId="{C41ADD6B-0CBC-41E1-9E1A-C2A9206C11A2}" sibTransId="{C4AB6ABE-39E0-4528-BE78-23B94AFE215F}"/>
    <dgm:cxn modelId="{D6AC6877-E224-4866-8DA5-D32418C2111F}" srcId="{7545453E-BAA7-41D2-9984-F7BBEC1F1DB3}" destId="{83014C91-681B-4BAE-9241-B30F9A2257D2}" srcOrd="1" destOrd="0" parTransId="{01C39188-1732-458E-957C-DCE2EC7A39CC}" sibTransId="{039FECE0-C999-4A42-92D8-5BEEB679BB86}"/>
    <dgm:cxn modelId="{1E406C83-E642-4C93-AF84-ABD26ECC8F3A}" srcId="{9FE685CE-C2FC-42DF-8279-4BB429A54D3D}" destId="{7545453E-BAA7-41D2-9984-F7BBEC1F1DB3}" srcOrd="1" destOrd="0" parTransId="{C4AB7483-539C-42D6-9BCB-72F52D145314}" sibTransId="{AA9C9EE7-AA8B-4C0B-BE6D-49115EA31548}"/>
    <dgm:cxn modelId="{79EB068D-C0A9-4928-BE4D-1761A3745F86}" type="presOf" srcId="{F3D6C9DD-1A90-4CE4-A293-7C959B6862C2}" destId="{0F5238C9-FD52-4D49-863C-5364F09B6876}" srcOrd="1" destOrd="0" presId="urn:microsoft.com/office/officeart/2005/8/layout/hProcess10"/>
    <dgm:cxn modelId="{C93EAF95-1D96-4E92-A49D-8A15FED8D42A}" srcId="{9FE685CE-C2FC-42DF-8279-4BB429A54D3D}" destId="{F7B45383-7D5E-425E-8310-56195608D290}" srcOrd="0" destOrd="0" parTransId="{8D2AD500-417C-46C3-B051-D103640DD91B}" sibTransId="{F3D6C9DD-1A90-4CE4-A293-7C959B6862C2}"/>
    <dgm:cxn modelId="{6CDFB996-D36C-43E2-AEF4-23BC074F6C0B}" type="presOf" srcId="{2D6EA2BF-8B90-4A00-B6B8-705EB84C513F}" destId="{1D21F89A-FE34-4423-B43C-5D230EBDE3FC}" srcOrd="0" destOrd="0" presId="urn:microsoft.com/office/officeart/2005/8/layout/hProcess10"/>
    <dgm:cxn modelId="{6672A1A5-8484-47A7-8D0F-3B972441ED8B}" srcId="{9FE685CE-C2FC-42DF-8279-4BB429A54D3D}" destId="{C5C7F958-453B-411F-BB20-3FFA29D3AD92}" srcOrd="4" destOrd="0" parTransId="{C95160EC-16E7-478E-8A5A-946149258063}" sibTransId="{9357C2E1-9698-4AA9-9746-DEBB8105EE42}"/>
    <dgm:cxn modelId="{ABC97BAE-9FC9-4C76-A80E-2631C42D9B7F}" type="presOf" srcId="{9FE685CE-C2FC-42DF-8279-4BB429A54D3D}" destId="{24A85106-D750-4009-8F68-9BB535C19E71}" srcOrd="0" destOrd="0" presId="urn:microsoft.com/office/officeart/2005/8/layout/hProcess10"/>
    <dgm:cxn modelId="{1BDC1BBD-C5A3-43EE-B194-FFF856351804}" type="presOf" srcId="{7545453E-BAA7-41D2-9984-F7BBEC1F1DB3}" destId="{16BA6101-26C7-49AB-B552-935C9A4D51B5}" srcOrd="0" destOrd="0" presId="urn:microsoft.com/office/officeart/2005/8/layout/hProcess10"/>
    <dgm:cxn modelId="{5B8EDFBF-0E64-48E9-B57D-B3F6F3A79983}" type="presOf" srcId="{0B819B92-BC59-462E-9DC8-8B414CAA39F6}" destId="{16BA6101-26C7-49AB-B552-935C9A4D51B5}" srcOrd="0" destOrd="1" presId="urn:microsoft.com/office/officeart/2005/8/layout/hProcess10"/>
    <dgm:cxn modelId="{A849F3C8-F5E9-4B7F-95C4-78B13B85BCD1}" type="presOf" srcId="{A92D753E-0175-465A-A45D-589377DD11BD}" destId="{3542E9DE-28C6-4C16-A604-CCAD1DBD50F0}" srcOrd="0" destOrd="0" presId="urn:microsoft.com/office/officeart/2005/8/layout/hProcess10"/>
    <dgm:cxn modelId="{1EE60ED0-3C1B-4A9E-86F4-F0EBB955A396}" type="presOf" srcId="{18D24B13-82E7-42DD-BB71-A6C7A45B9482}" destId="{47A550B8-9E76-4DB6-97FB-2FA55919E056}" srcOrd="0" destOrd="1" presId="urn:microsoft.com/office/officeart/2005/8/layout/hProcess10"/>
    <dgm:cxn modelId="{C4EAFFD3-C6CD-4ECA-86EE-FCCDFF6A6FD0}" type="presOf" srcId="{1BB1E0D5-DA06-478B-A9AC-C01A13CF809D}" destId="{696B67E4-BC50-4710-97D5-966C5F6EF312}" srcOrd="0" destOrd="1" presId="urn:microsoft.com/office/officeart/2005/8/layout/hProcess10"/>
    <dgm:cxn modelId="{95E3D5D5-EF5E-4335-A021-90E221E4A272}" type="presOf" srcId="{83014C91-681B-4BAE-9241-B30F9A2257D2}" destId="{16BA6101-26C7-49AB-B552-935C9A4D51B5}" srcOrd="0" destOrd="2" presId="urn:microsoft.com/office/officeart/2005/8/layout/hProcess10"/>
    <dgm:cxn modelId="{929F6EDE-7DFD-4633-96E7-62498AC7B6D1}" type="presOf" srcId="{F7B45383-7D5E-425E-8310-56195608D290}" destId="{47A550B8-9E76-4DB6-97FB-2FA55919E056}" srcOrd="0" destOrd="0" presId="urn:microsoft.com/office/officeart/2005/8/layout/hProcess10"/>
    <dgm:cxn modelId="{9D2709E2-FFBC-4ADA-AFF3-42D2A06213BB}" srcId="{F7B45383-7D5E-425E-8310-56195608D290}" destId="{18D24B13-82E7-42DD-BB71-A6C7A45B9482}" srcOrd="0" destOrd="0" parTransId="{AC78E76F-792B-401E-B8D2-B906F5B2C025}" sibTransId="{C9BD3CAE-B5A5-43D5-8AC8-79E61E9A3926}"/>
    <dgm:cxn modelId="{4D5AB6E2-789D-4FD1-8AB5-98035B422113}" type="presOf" srcId="{EDF78B12-20F7-4D99-AB28-CA8B26EAAA5A}" destId="{3542E9DE-28C6-4C16-A604-CCAD1DBD50F0}" srcOrd="0" destOrd="1" presId="urn:microsoft.com/office/officeart/2005/8/layout/hProcess10"/>
    <dgm:cxn modelId="{744A54EE-1917-493A-806B-1C4CE8EBDED6}" type="presOf" srcId="{AA9C9EE7-AA8B-4C0B-BE6D-49115EA31548}" destId="{CB0B9CED-20FD-4BB0-A115-423B8C91B9B9}" srcOrd="1" destOrd="0" presId="urn:microsoft.com/office/officeart/2005/8/layout/hProcess10"/>
    <dgm:cxn modelId="{0047ADF3-AF8C-4F76-911E-690BAE6AABE5}" type="presOf" srcId="{5C004499-7501-4085-B171-2FA25649CCBC}" destId="{47A550B8-9E76-4DB6-97FB-2FA55919E056}" srcOrd="0" destOrd="2" presId="urn:microsoft.com/office/officeart/2005/8/layout/hProcess10"/>
    <dgm:cxn modelId="{73584534-46BC-4C2B-BBD2-917BA2C8495B}" type="presParOf" srcId="{24A85106-D750-4009-8F68-9BB535C19E71}" destId="{D635FF9C-FCD0-4E33-8BC6-8CD06C9439B2}" srcOrd="0" destOrd="0" presId="urn:microsoft.com/office/officeart/2005/8/layout/hProcess10"/>
    <dgm:cxn modelId="{F2B09364-7548-4098-B6E7-3EA727CDA62A}" type="presParOf" srcId="{D635FF9C-FCD0-4E33-8BC6-8CD06C9439B2}" destId="{FCEB7853-E780-4979-9097-BF24AF5AB0F8}" srcOrd="0" destOrd="0" presId="urn:microsoft.com/office/officeart/2005/8/layout/hProcess10"/>
    <dgm:cxn modelId="{E94BD1E1-D406-4144-9C39-539B22022ABC}" type="presParOf" srcId="{D635FF9C-FCD0-4E33-8BC6-8CD06C9439B2}" destId="{47A550B8-9E76-4DB6-97FB-2FA55919E056}" srcOrd="1" destOrd="0" presId="urn:microsoft.com/office/officeart/2005/8/layout/hProcess10"/>
    <dgm:cxn modelId="{49E586C0-20F9-4336-AE56-E10002A15CA2}" type="presParOf" srcId="{24A85106-D750-4009-8F68-9BB535C19E71}" destId="{7B80BEA0-8CEE-41F7-8DD0-C6E79CE61F13}" srcOrd="1" destOrd="0" presId="urn:microsoft.com/office/officeart/2005/8/layout/hProcess10"/>
    <dgm:cxn modelId="{D4FF150E-0E11-4DB0-B1D7-4282E8A15A45}" type="presParOf" srcId="{7B80BEA0-8CEE-41F7-8DD0-C6E79CE61F13}" destId="{0F5238C9-FD52-4D49-863C-5364F09B6876}" srcOrd="0" destOrd="0" presId="urn:microsoft.com/office/officeart/2005/8/layout/hProcess10"/>
    <dgm:cxn modelId="{C1A11125-9FBC-40BD-823C-EED95BD4EA1B}" type="presParOf" srcId="{24A85106-D750-4009-8F68-9BB535C19E71}" destId="{E0298103-9561-4817-9E5B-F52B65FC697E}" srcOrd="2" destOrd="0" presId="urn:microsoft.com/office/officeart/2005/8/layout/hProcess10"/>
    <dgm:cxn modelId="{C84C7E90-F1CE-492B-AEB0-31F55E6948DF}" type="presParOf" srcId="{E0298103-9561-4817-9E5B-F52B65FC697E}" destId="{1013C5C1-3961-494D-86AA-48DC16FBB216}" srcOrd="0" destOrd="0" presId="urn:microsoft.com/office/officeart/2005/8/layout/hProcess10"/>
    <dgm:cxn modelId="{FED4F695-5504-4393-8409-D8495F75B095}" type="presParOf" srcId="{E0298103-9561-4817-9E5B-F52B65FC697E}" destId="{16BA6101-26C7-49AB-B552-935C9A4D51B5}" srcOrd="1" destOrd="0" presId="urn:microsoft.com/office/officeart/2005/8/layout/hProcess10"/>
    <dgm:cxn modelId="{269B27D8-A767-4399-A8A5-31D6653E5D13}" type="presParOf" srcId="{24A85106-D750-4009-8F68-9BB535C19E71}" destId="{DB5571A9-7ECC-4D14-8DD2-EEAE20260781}" srcOrd="3" destOrd="0" presId="urn:microsoft.com/office/officeart/2005/8/layout/hProcess10"/>
    <dgm:cxn modelId="{CB5115CB-5DE7-459D-BD6D-1C065324DC11}" type="presParOf" srcId="{DB5571A9-7ECC-4D14-8DD2-EEAE20260781}" destId="{CB0B9CED-20FD-4BB0-A115-423B8C91B9B9}" srcOrd="0" destOrd="0" presId="urn:microsoft.com/office/officeart/2005/8/layout/hProcess10"/>
    <dgm:cxn modelId="{CA4ED68F-8DDC-4F0E-ADA5-561DD8B0E302}" type="presParOf" srcId="{24A85106-D750-4009-8F68-9BB535C19E71}" destId="{D1C863AE-A0C6-4752-95BD-8B431D158F37}" srcOrd="4" destOrd="0" presId="urn:microsoft.com/office/officeart/2005/8/layout/hProcess10"/>
    <dgm:cxn modelId="{AE9D507E-F94A-4F8F-AF68-6AC90534ABBB}" type="presParOf" srcId="{D1C863AE-A0C6-4752-95BD-8B431D158F37}" destId="{E9E99079-3C4C-44B3-A237-E6BABFD182FB}" srcOrd="0" destOrd="0" presId="urn:microsoft.com/office/officeart/2005/8/layout/hProcess10"/>
    <dgm:cxn modelId="{93CEFA69-11CB-4090-93C6-1A4874C6D3D7}" type="presParOf" srcId="{D1C863AE-A0C6-4752-95BD-8B431D158F37}" destId="{696B67E4-BC50-4710-97D5-966C5F6EF312}" srcOrd="1" destOrd="0" presId="urn:microsoft.com/office/officeart/2005/8/layout/hProcess10"/>
    <dgm:cxn modelId="{ADBB57F6-0615-4361-8301-48DEBE0BD971}" type="presParOf" srcId="{24A85106-D750-4009-8F68-9BB535C19E71}" destId="{1D21F89A-FE34-4423-B43C-5D230EBDE3FC}" srcOrd="5" destOrd="0" presId="urn:microsoft.com/office/officeart/2005/8/layout/hProcess10"/>
    <dgm:cxn modelId="{72781F7E-1E68-4560-8E4A-03412B01DC64}" type="presParOf" srcId="{1D21F89A-FE34-4423-B43C-5D230EBDE3FC}" destId="{3FA2DAAC-8F76-4575-9BA3-6A0C582F6A5E}" srcOrd="0" destOrd="0" presId="urn:microsoft.com/office/officeart/2005/8/layout/hProcess10"/>
    <dgm:cxn modelId="{2E497653-2C62-422D-8A59-9740472BD42D}" type="presParOf" srcId="{24A85106-D750-4009-8F68-9BB535C19E71}" destId="{231A7794-9FBC-4333-8561-1D272FA13999}" srcOrd="6" destOrd="0" presId="urn:microsoft.com/office/officeart/2005/8/layout/hProcess10"/>
    <dgm:cxn modelId="{A4A859F5-16D1-46A5-A744-168F4E8D9EE7}" type="presParOf" srcId="{231A7794-9FBC-4333-8561-1D272FA13999}" destId="{E33E7FCE-AE5E-43E1-B78E-E1B9B3B7B4B6}" srcOrd="0" destOrd="0" presId="urn:microsoft.com/office/officeart/2005/8/layout/hProcess10"/>
    <dgm:cxn modelId="{C771309F-86C7-4DA9-92C5-9E4CB8B4AEB6}" type="presParOf" srcId="{231A7794-9FBC-4333-8561-1D272FA13999}" destId="{3542E9DE-28C6-4C16-A604-CCAD1DBD50F0}" srcOrd="1" destOrd="0" presId="urn:microsoft.com/office/officeart/2005/8/layout/hProcess10"/>
    <dgm:cxn modelId="{A7E1533C-8F75-4BFE-BE05-7A1A8E40F2DA}" type="presParOf" srcId="{24A85106-D750-4009-8F68-9BB535C19E71}" destId="{084F5E4E-6967-4849-A703-DCB5A5365B77}" srcOrd="7" destOrd="0" presId="urn:microsoft.com/office/officeart/2005/8/layout/hProcess10"/>
    <dgm:cxn modelId="{E2A43468-4996-4EF1-8FF4-E8E696B60628}" type="presParOf" srcId="{084F5E4E-6967-4849-A703-DCB5A5365B77}" destId="{CA7A9E24-235B-4032-85AD-B81AA67F4649}" srcOrd="0" destOrd="0" presId="urn:microsoft.com/office/officeart/2005/8/layout/hProcess10"/>
    <dgm:cxn modelId="{369CE76C-2063-4570-8139-6A9B873296AD}" type="presParOf" srcId="{24A85106-D750-4009-8F68-9BB535C19E71}" destId="{19D743C7-56F6-4C97-8555-478F43FB069C}" srcOrd="8" destOrd="0" presId="urn:microsoft.com/office/officeart/2005/8/layout/hProcess10"/>
    <dgm:cxn modelId="{BAD63A73-E4B9-4107-933B-B6A3247D2752}" type="presParOf" srcId="{19D743C7-56F6-4C97-8555-478F43FB069C}" destId="{4F1B8025-406C-4CBA-AC1D-ED27FADEE41B}" srcOrd="0" destOrd="0" presId="urn:microsoft.com/office/officeart/2005/8/layout/hProcess10"/>
    <dgm:cxn modelId="{D0173939-BE17-4114-8EAD-67D975583C55}" type="presParOf" srcId="{19D743C7-56F6-4C97-8555-478F43FB069C}" destId="{6390C099-37FC-4431-983E-D337F36A3EC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E495F3-3678-4642-A3C1-766C9E58AAC8}" type="doc">
      <dgm:prSet loTypeId="urn:microsoft.com/office/officeart/2005/8/layout/hProcess9" loCatId="process" qsTypeId="urn:microsoft.com/office/officeart/2005/8/quickstyle/3d5" qsCatId="3D" csTypeId="urn:microsoft.com/office/officeart/2005/8/colors/colorful4" csCatId="colorful" phldr="1"/>
      <dgm:spPr/>
    </dgm:pt>
    <dgm:pt modelId="{F61D5F1C-45D3-4DDC-87FA-24885A01D1BA}">
      <dgm:prSet phldrT="[Texte]"/>
      <dgm:spPr/>
      <dgm:t>
        <a:bodyPr/>
        <a:lstStyle/>
        <a:p>
          <a:r>
            <a:rPr lang="fr-FR" dirty="0"/>
            <a:t>Bac STG</a:t>
          </a:r>
        </a:p>
      </dgm:t>
    </dgm:pt>
    <dgm:pt modelId="{49B195C0-01A3-482A-B39A-1FDA7865AF5F}" type="parTrans" cxnId="{952139B4-9279-40CC-8083-06A571359230}">
      <dgm:prSet/>
      <dgm:spPr/>
      <dgm:t>
        <a:bodyPr/>
        <a:lstStyle/>
        <a:p>
          <a:endParaRPr lang="fr-FR"/>
        </a:p>
      </dgm:t>
    </dgm:pt>
    <dgm:pt modelId="{265CD4F9-C55C-41FD-B2E5-C9562DDFC686}" type="sibTrans" cxnId="{952139B4-9279-40CC-8083-06A571359230}">
      <dgm:prSet/>
      <dgm:spPr/>
      <dgm:t>
        <a:bodyPr/>
        <a:lstStyle/>
        <a:p>
          <a:endParaRPr lang="fr-FR"/>
        </a:p>
      </dgm:t>
    </dgm:pt>
    <dgm:pt modelId="{5D11F3C5-FFF5-4E4B-BF30-29FAFB338F69}">
      <dgm:prSet phldrT="[Texte]"/>
      <dgm:spPr/>
      <dgm:t>
        <a:bodyPr/>
        <a:lstStyle/>
        <a:p>
          <a:r>
            <a:rPr lang="fr-FR" dirty="0"/>
            <a:t>BTS CGO</a:t>
          </a:r>
        </a:p>
      </dgm:t>
    </dgm:pt>
    <dgm:pt modelId="{26C75444-D70C-41EE-B4CD-491B357D8896}" type="parTrans" cxnId="{169CC428-0F90-4C4D-ABC1-E933392D4F35}">
      <dgm:prSet/>
      <dgm:spPr/>
      <dgm:t>
        <a:bodyPr/>
        <a:lstStyle/>
        <a:p>
          <a:endParaRPr lang="fr-FR"/>
        </a:p>
      </dgm:t>
    </dgm:pt>
    <dgm:pt modelId="{874E4FAE-7735-4BB5-B907-4F63EC858D16}" type="sibTrans" cxnId="{169CC428-0F90-4C4D-ABC1-E933392D4F35}">
      <dgm:prSet/>
      <dgm:spPr/>
      <dgm:t>
        <a:bodyPr/>
        <a:lstStyle/>
        <a:p>
          <a:endParaRPr lang="fr-FR"/>
        </a:p>
      </dgm:t>
    </dgm:pt>
    <dgm:pt modelId="{D9860726-7BD5-45CF-A60B-242B5C50572D}">
      <dgm:prSet phldrT="[Texte]"/>
      <dgm:spPr/>
      <dgm:t>
        <a:bodyPr/>
        <a:lstStyle/>
        <a:p>
          <a:r>
            <a:rPr lang="fr-FR" dirty="0"/>
            <a:t>BTS SIO</a:t>
          </a:r>
        </a:p>
      </dgm:t>
    </dgm:pt>
    <dgm:pt modelId="{303446B1-D318-4F8E-8DE7-1B4EEC4A3AA0}" type="parTrans" cxnId="{FFDC1344-6B7B-40B4-9465-FC63DA388A2D}">
      <dgm:prSet/>
      <dgm:spPr/>
      <dgm:t>
        <a:bodyPr/>
        <a:lstStyle/>
        <a:p>
          <a:endParaRPr lang="fr-FR"/>
        </a:p>
      </dgm:t>
    </dgm:pt>
    <dgm:pt modelId="{EDEA2FB0-A19F-4E3D-AEE6-B753ACDAF746}" type="sibTrans" cxnId="{FFDC1344-6B7B-40B4-9465-FC63DA388A2D}">
      <dgm:prSet/>
      <dgm:spPr/>
      <dgm:t>
        <a:bodyPr/>
        <a:lstStyle/>
        <a:p>
          <a:endParaRPr lang="fr-FR"/>
        </a:p>
      </dgm:t>
    </dgm:pt>
    <dgm:pt modelId="{9B04D945-FB10-4A77-9665-36F8BD2CA194}">
      <dgm:prSet phldrT="[Texte]"/>
      <dgm:spPr/>
      <dgm:t>
        <a:bodyPr/>
        <a:lstStyle/>
        <a:p>
          <a:r>
            <a:rPr lang="fr-FR" dirty="0"/>
            <a:t>DCG 2</a:t>
          </a:r>
          <a:r>
            <a:rPr lang="fr-FR" baseline="30000" dirty="0"/>
            <a:t>e</a:t>
          </a:r>
          <a:r>
            <a:rPr lang="fr-FR" dirty="0"/>
            <a:t> année</a:t>
          </a:r>
        </a:p>
      </dgm:t>
    </dgm:pt>
    <dgm:pt modelId="{62468981-D8C8-49EB-814C-56FDA6D1F76B}" type="parTrans" cxnId="{E5C952A3-B629-4589-9B2E-77F5598951AC}">
      <dgm:prSet/>
      <dgm:spPr/>
      <dgm:t>
        <a:bodyPr/>
        <a:lstStyle/>
        <a:p>
          <a:endParaRPr lang="fr-FR"/>
        </a:p>
      </dgm:t>
    </dgm:pt>
    <dgm:pt modelId="{3CD8A269-0083-48CE-8230-80C5EAA8091A}" type="sibTrans" cxnId="{E5C952A3-B629-4589-9B2E-77F5598951AC}">
      <dgm:prSet/>
      <dgm:spPr/>
      <dgm:t>
        <a:bodyPr/>
        <a:lstStyle/>
        <a:p>
          <a:endParaRPr lang="fr-FR"/>
        </a:p>
      </dgm:t>
    </dgm:pt>
    <dgm:pt modelId="{85897D45-9513-4F7E-AC15-5084618FE0FC}">
      <dgm:prSet phldrT="[Texte]"/>
      <dgm:spPr/>
      <dgm:t>
        <a:bodyPr/>
        <a:lstStyle/>
        <a:p>
          <a:r>
            <a:rPr lang="fr-FR" dirty="0"/>
            <a:t>Licence Pro MGC</a:t>
          </a:r>
        </a:p>
      </dgm:t>
    </dgm:pt>
    <dgm:pt modelId="{D7BBDBC7-2D22-4798-84BE-B078518DE6F9}" type="parTrans" cxnId="{8C160419-3492-4F4F-AA33-1486BC278E12}">
      <dgm:prSet/>
      <dgm:spPr/>
      <dgm:t>
        <a:bodyPr/>
        <a:lstStyle/>
        <a:p>
          <a:endParaRPr lang="fr-FR"/>
        </a:p>
      </dgm:t>
    </dgm:pt>
    <dgm:pt modelId="{1E417B77-35FA-4C5F-A20E-DADDF4A74838}" type="sibTrans" cxnId="{8C160419-3492-4F4F-AA33-1486BC278E12}">
      <dgm:prSet/>
      <dgm:spPr/>
      <dgm:t>
        <a:bodyPr/>
        <a:lstStyle/>
        <a:p>
          <a:endParaRPr lang="fr-FR"/>
        </a:p>
      </dgm:t>
    </dgm:pt>
    <dgm:pt modelId="{AFDD21F4-ECE0-43DC-B8F8-FD5809F5B55A}">
      <dgm:prSet phldrT="[Texte]"/>
      <dgm:spPr/>
      <dgm:t>
        <a:bodyPr/>
        <a:lstStyle/>
        <a:p>
          <a:r>
            <a:rPr lang="fr-FR" dirty="0"/>
            <a:t>Agrément Assistante maternelle</a:t>
          </a:r>
        </a:p>
      </dgm:t>
    </dgm:pt>
    <dgm:pt modelId="{80A03D4A-0E79-4D44-98DB-764DEC36AAB1}" type="parTrans" cxnId="{29C4ECB8-2B8E-47FC-AA81-4B4D5C2E25C6}">
      <dgm:prSet/>
      <dgm:spPr/>
      <dgm:t>
        <a:bodyPr/>
        <a:lstStyle/>
        <a:p>
          <a:endParaRPr lang="fr-FR"/>
        </a:p>
      </dgm:t>
    </dgm:pt>
    <dgm:pt modelId="{018D80BC-CA85-4BD9-B5BA-ABCA36C0249F}" type="sibTrans" cxnId="{29C4ECB8-2B8E-47FC-AA81-4B4D5C2E25C6}">
      <dgm:prSet/>
      <dgm:spPr/>
      <dgm:t>
        <a:bodyPr/>
        <a:lstStyle/>
        <a:p>
          <a:endParaRPr lang="fr-FR"/>
        </a:p>
      </dgm:t>
    </dgm:pt>
    <dgm:pt modelId="{5F8090C0-FB4F-40A1-B707-CF18AAC8EFC0}" type="pres">
      <dgm:prSet presAssocID="{7BE495F3-3678-4642-A3C1-766C9E58AAC8}" presName="CompostProcess" presStyleCnt="0">
        <dgm:presLayoutVars>
          <dgm:dir/>
          <dgm:resizeHandles val="exact"/>
        </dgm:presLayoutVars>
      </dgm:prSet>
      <dgm:spPr/>
    </dgm:pt>
    <dgm:pt modelId="{3C6C538E-F82E-4CD1-B3C8-CFC49C02F4AC}" type="pres">
      <dgm:prSet presAssocID="{7BE495F3-3678-4642-A3C1-766C9E58AAC8}" presName="arrow" presStyleLbl="bgShp" presStyleIdx="0" presStyleCnt="1"/>
      <dgm:spPr/>
    </dgm:pt>
    <dgm:pt modelId="{8C7C3EE5-E95A-4102-AA80-BB1C9FCCE894}" type="pres">
      <dgm:prSet presAssocID="{7BE495F3-3678-4642-A3C1-766C9E58AAC8}" presName="linearProcess" presStyleCnt="0"/>
      <dgm:spPr/>
    </dgm:pt>
    <dgm:pt modelId="{A3037ACC-6F20-44AA-B35A-0EA73EA5AFA9}" type="pres">
      <dgm:prSet presAssocID="{F61D5F1C-45D3-4DDC-87FA-24885A01D1BA}" presName="textNode" presStyleLbl="node1" presStyleIdx="0" presStyleCnt="6">
        <dgm:presLayoutVars>
          <dgm:bulletEnabled val="1"/>
        </dgm:presLayoutVars>
      </dgm:prSet>
      <dgm:spPr/>
    </dgm:pt>
    <dgm:pt modelId="{23678783-6441-4F75-A450-8E7984EA6C4E}" type="pres">
      <dgm:prSet presAssocID="{265CD4F9-C55C-41FD-B2E5-C9562DDFC686}" presName="sibTrans" presStyleCnt="0"/>
      <dgm:spPr/>
    </dgm:pt>
    <dgm:pt modelId="{00915D26-432B-4FEE-8C15-289A732BBC06}" type="pres">
      <dgm:prSet presAssocID="{5D11F3C5-FFF5-4E4B-BF30-29FAFB338F69}" presName="textNode" presStyleLbl="node1" presStyleIdx="1" presStyleCnt="6">
        <dgm:presLayoutVars>
          <dgm:bulletEnabled val="1"/>
        </dgm:presLayoutVars>
      </dgm:prSet>
      <dgm:spPr/>
    </dgm:pt>
    <dgm:pt modelId="{8B05E6E7-5C8D-495E-B50E-164FF9F901BB}" type="pres">
      <dgm:prSet presAssocID="{874E4FAE-7735-4BB5-B907-4F63EC858D16}" presName="sibTrans" presStyleCnt="0"/>
      <dgm:spPr/>
    </dgm:pt>
    <dgm:pt modelId="{19E27A07-A012-4329-B33E-F9CCA8C21994}" type="pres">
      <dgm:prSet presAssocID="{9B04D945-FB10-4A77-9665-36F8BD2CA194}" presName="textNode" presStyleLbl="node1" presStyleIdx="2" presStyleCnt="6">
        <dgm:presLayoutVars>
          <dgm:bulletEnabled val="1"/>
        </dgm:presLayoutVars>
      </dgm:prSet>
      <dgm:spPr/>
    </dgm:pt>
    <dgm:pt modelId="{73860361-6E27-4ACC-908D-9A3277395B0B}" type="pres">
      <dgm:prSet presAssocID="{3CD8A269-0083-48CE-8230-80C5EAA8091A}" presName="sibTrans" presStyleCnt="0"/>
      <dgm:spPr/>
    </dgm:pt>
    <dgm:pt modelId="{319ACCD7-C47D-4980-9E32-AA37AB7D541D}" type="pres">
      <dgm:prSet presAssocID="{85897D45-9513-4F7E-AC15-5084618FE0FC}" presName="textNode" presStyleLbl="node1" presStyleIdx="3" presStyleCnt="6">
        <dgm:presLayoutVars>
          <dgm:bulletEnabled val="1"/>
        </dgm:presLayoutVars>
      </dgm:prSet>
      <dgm:spPr/>
    </dgm:pt>
    <dgm:pt modelId="{A92F8FEF-147D-4279-BBF5-1F378130C314}" type="pres">
      <dgm:prSet presAssocID="{1E417B77-35FA-4C5F-A20E-DADDF4A74838}" presName="sibTrans" presStyleCnt="0"/>
      <dgm:spPr/>
    </dgm:pt>
    <dgm:pt modelId="{95B3908D-E3B7-47B4-825F-2388069DB5FD}" type="pres">
      <dgm:prSet presAssocID="{AFDD21F4-ECE0-43DC-B8F8-FD5809F5B55A}" presName="textNode" presStyleLbl="node1" presStyleIdx="4" presStyleCnt="6">
        <dgm:presLayoutVars>
          <dgm:bulletEnabled val="1"/>
        </dgm:presLayoutVars>
      </dgm:prSet>
      <dgm:spPr/>
    </dgm:pt>
    <dgm:pt modelId="{AAE432ED-F2CE-4057-B83D-2EFD741A888A}" type="pres">
      <dgm:prSet presAssocID="{018D80BC-CA85-4BD9-B5BA-ABCA36C0249F}" presName="sibTrans" presStyleCnt="0"/>
      <dgm:spPr/>
    </dgm:pt>
    <dgm:pt modelId="{DAA6CAEF-2D65-4A6C-BD4D-A52FE8850F44}" type="pres">
      <dgm:prSet presAssocID="{D9860726-7BD5-45CF-A60B-242B5C50572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41AC403-260C-4C5A-AC27-72CD5390AED8}" type="presOf" srcId="{5D11F3C5-FFF5-4E4B-BF30-29FAFB338F69}" destId="{00915D26-432B-4FEE-8C15-289A732BBC06}" srcOrd="0" destOrd="0" presId="urn:microsoft.com/office/officeart/2005/8/layout/hProcess9"/>
    <dgm:cxn modelId="{6B4BC60B-DCF7-4D22-B4D1-87C63A1FB3BA}" type="presOf" srcId="{AFDD21F4-ECE0-43DC-B8F8-FD5809F5B55A}" destId="{95B3908D-E3B7-47B4-825F-2388069DB5FD}" srcOrd="0" destOrd="0" presId="urn:microsoft.com/office/officeart/2005/8/layout/hProcess9"/>
    <dgm:cxn modelId="{7C6CFE0D-7FA6-48E4-9524-9D1EDF3D79B2}" type="presOf" srcId="{85897D45-9513-4F7E-AC15-5084618FE0FC}" destId="{319ACCD7-C47D-4980-9E32-AA37AB7D541D}" srcOrd="0" destOrd="0" presId="urn:microsoft.com/office/officeart/2005/8/layout/hProcess9"/>
    <dgm:cxn modelId="{4F365E12-DB20-4ED3-81EE-27CFE412705F}" type="presOf" srcId="{D9860726-7BD5-45CF-A60B-242B5C50572D}" destId="{DAA6CAEF-2D65-4A6C-BD4D-A52FE8850F44}" srcOrd="0" destOrd="0" presId="urn:microsoft.com/office/officeart/2005/8/layout/hProcess9"/>
    <dgm:cxn modelId="{8C160419-3492-4F4F-AA33-1486BC278E12}" srcId="{7BE495F3-3678-4642-A3C1-766C9E58AAC8}" destId="{85897D45-9513-4F7E-AC15-5084618FE0FC}" srcOrd="3" destOrd="0" parTransId="{D7BBDBC7-2D22-4798-84BE-B078518DE6F9}" sibTransId="{1E417B77-35FA-4C5F-A20E-DADDF4A74838}"/>
    <dgm:cxn modelId="{169CC428-0F90-4C4D-ABC1-E933392D4F35}" srcId="{7BE495F3-3678-4642-A3C1-766C9E58AAC8}" destId="{5D11F3C5-FFF5-4E4B-BF30-29FAFB338F69}" srcOrd="1" destOrd="0" parTransId="{26C75444-D70C-41EE-B4CD-491B357D8896}" sibTransId="{874E4FAE-7735-4BB5-B907-4F63EC858D16}"/>
    <dgm:cxn modelId="{5901945B-CF77-4EAE-9558-E94A8FE867BE}" type="presOf" srcId="{9B04D945-FB10-4A77-9665-36F8BD2CA194}" destId="{19E27A07-A012-4329-B33E-F9CCA8C21994}" srcOrd="0" destOrd="0" presId="urn:microsoft.com/office/officeart/2005/8/layout/hProcess9"/>
    <dgm:cxn modelId="{FFDC1344-6B7B-40B4-9465-FC63DA388A2D}" srcId="{7BE495F3-3678-4642-A3C1-766C9E58AAC8}" destId="{D9860726-7BD5-45CF-A60B-242B5C50572D}" srcOrd="5" destOrd="0" parTransId="{303446B1-D318-4F8E-8DE7-1B4EEC4A3AA0}" sibTransId="{EDEA2FB0-A19F-4E3D-AEE6-B753ACDAF746}"/>
    <dgm:cxn modelId="{22936458-D147-48E0-9FE0-A5389B142C37}" type="presOf" srcId="{F61D5F1C-45D3-4DDC-87FA-24885A01D1BA}" destId="{A3037ACC-6F20-44AA-B35A-0EA73EA5AFA9}" srcOrd="0" destOrd="0" presId="urn:microsoft.com/office/officeart/2005/8/layout/hProcess9"/>
    <dgm:cxn modelId="{E5C952A3-B629-4589-9B2E-77F5598951AC}" srcId="{7BE495F3-3678-4642-A3C1-766C9E58AAC8}" destId="{9B04D945-FB10-4A77-9665-36F8BD2CA194}" srcOrd="2" destOrd="0" parTransId="{62468981-D8C8-49EB-814C-56FDA6D1F76B}" sibTransId="{3CD8A269-0083-48CE-8230-80C5EAA8091A}"/>
    <dgm:cxn modelId="{952139B4-9279-40CC-8083-06A571359230}" srcId="{7BE495F3-3678-4642-A3C1-766C9E58AAC8}" destId="{F61D5F1C-45D3-4DDC-87FA-24885A01D1BA}" srcOrd="0" destOrd="0" parTransId="{49B195C0-01A3-482A-B39A-1FDA7865AF5F}" sibTransId="{265CD4F9-C55C-41FD-B2E5-C9562DDFC686}"/>
    <dgm:cxn modelId="{29C4ECB8-2B8E-47FC-AA81-4B4D5C2E25C6}" srcId="{7BE495F3-3678-4642-A3C1-766C9E58AAC8}" destId="{AFDD21F4-ECE0-43DC-B8F8-FD5809F5B55A}" srcOrd="4" destOrd="0" parTransId="{80A03D4A-0E79-4D44-98DB-764DEC36AAB1}" sibTransId="{018D80BC-CA85-4BD9-B5BA-ABCA36C0249F}"/>
    <dgm:cxn modelId="{B5CD05DC-E155-4C6E-B7AF-2E0DB8C03F12}" type="presOf" srcId="{7BE495F3-3678-4642-A3C1-766C9E58AAC8}" destId="{5F8090C0-FB4F-40A1-B707-CF18AAC8EFC0}" srcOrd="0" destOrd="0" presId="urn:microsoft.com/office/officeart/2005/8/layout/hProcess9"/>
    <dgm:cxn modelId="{AA9EDD55-2BB5-4512-949D-D4CD67764C7F}" type="presParOf" srcId="{5F8090C0-FB4F-40A1-B707-CF18AAC8EFC0}" destId="{3C6C538E-F82E-4CD1-B3C8-CFC49C02F4AC}" srcOrd="0" destOrd="0" presId="urn:microsoft.com/office/officeart/2005/8/layout/hProcess9"/>
    <dgm:cxn modelId="{09FBFDAE-5D28-46F0-A424-5C62EBA54D68}" type="presParOf" srcId="{5F8090C0-FB4F-40A1-B707-CF18AAC8EFC0}" destId="{8C7C3EE5-E95A-4102-AA80-BB1C9FCCE894}" srcOrd="1" destOrd="0" presId="urn:microsoft.com/office/officeart/2005/8/layout/hProcess9"/>
    <dgm:cxn modelId="{69FC5D0A-B495-4689-A55C-E96159A4522E}" type="presParOf" srcId="{8C7C3EE5-E95A-4102-AA80-BB1C9FCCE894}" destId="{A3037ACC-6F20-44AA-B35A-0EA73EA5AFA9}" srcOrd="0" destOrd="0" presId="urn:microsoft.com/office/officeart/2005/8/layout/hProcess9"/>
    <dgm:cxn modelId="{B8024465-8245-4104-B363-524ED1FFD767}" type="presParOf" srcId="{8C7C3EE5-E95A-4102-AA80-BB1C9FCCE894}" destId="{23678783-6441-4F75-A450-8E7984EA6C4E}" srcOrd="1" destOrd="0" presId="urn:microsoft.com/office/officeart/2005/8/layout/hProcess9"/>
    <dgm:cxn modelId="{78247625-DE06-41AF-86FC-06ABFBF323D1}" type="presParOf" srcId="{8C7C3EE5-E95A-4102-AA80-BB1C9FCCE894}" destId="{00915D26-432B-4FEE-8C15-289A732BBC06}" srcOrd="2" destOrd="0" presId="urn:microsoft.com/office/officeart/2005/8/layout/hProcess9"/>
    <dgm:cxn modelId="{5385EB20-64AD-4DB3-8B53-CAEF9E637ECD}" type="presParOf" srcId="{8C7C3EE5-E95A-4102-AA80-BB1C9FCCE894}" destId="{8B05E6E7-5C8D-495E-B50E-164FF9F901BB}" srcOrd="3" destOrd="0" presId="urn:microsoft.com/office/officeart/2005/8/layout/hProcess9"/>
    <dgm:cxn modelId="{257BC903-50E0-4269-860A-7AC22CBA6867}" type="presParOf" srcId="{8C7C3EE5-E95A-4102-AA80-BB1C9FCCE894}" destId="{19E27A07-A012-4329-B33E-F9CCA8C21994}" srcOrd="4" destOrd="0" presId="urn:microsoft.com/office/officeart/2005/8/layout/hProcess9"/>
    <dgm:cxn modelId="{8F8EB897-0BB9-43B8-BC81-8D890368E7BA}" type="presParOf" srcId="{8C7C3EE5-E95A-4102-AA80-BB1C9FCCE894}" destId="{73860361-6E27-4ACC-908D-9A3277395B0B}" srcOrd="5" destOrd="0" presId="urn:microsoft.com/office/officeart/2005/8/layout/hProcess9"/>
    <dgm:cxn modelId="{6698EAB0-AE0E-4819-95DD-A96CD845F721}" type="presParOf" srcId="{8C7C3EE5-E95A-4102-AA80-BB1C9FCCE894}" destId="{319ACCD7-C47D-4980-9E32-AA37AB7D541D}" srcOrd="6" destOrd="0" presId="urn:microsoft.com/office/officeart/2005/8/layout/hProcess9"/>
    <dgm:cxn modelId="{A3184AF9-4421-446C-8450-AB691877AE41}" type="presParOf" srcId="{8C7C3EE5-E95A-4102-AA80-BB1C9FCCE894}" destId="{A92F8FEF-147D-4279-BBF5-1F378130C314}" srcOrd="7" destOrd="0" presId="urn:microsoft.com/office/officeart/2005/8/layout/hProcess9"/>
    <dgm:cxn modelId="{6206D75E-8EC7-4B16-A296-C905F5373B27}" type="presParOf" srcId="{8C7C3EE5-E95A-4102-AA80-BB1C9FCCE894}" destId="{95B3908D-E3B7-47B4-825F-2388069DB5FD}" srcOrd="8" destOrd="0" presId="urn:microsoft.com/office/officeart/2005/8/layout/hProcess9"/>
    <dgm:cxn modelId="{772D6451-7A2C-4657-B3D2-AA75B704BE21}" type="presParOf" srcId="{8C7C3EE5-E95A-4102-AA80-BB1C9FCCE894}" destId="{AAE432ED-F2CE-4057-B83D-2EFD741A888A}" srcOrd="9" destOrd="0" presId="urn:microsoft.com/office/officeart/2005/8/layout/hProcess9"/>
    <dgm:cxn modelId="{2EA7E212-65B9-4AF0-ABA9-3DE7FEDB23D4}" type="presParOf" srcId="{8C7C3EE5-E95A-4102-AA80-BB1C9FCCE894}" destId="{DAA6CAEF-2D65-4A6C-BD4D-A52FE8850F4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B7853-E780-4979-9097-BF24AF5AB0F8}">
      <dsp:nvSpPr>
        <dsp:cNvPr id="0" name=""/>
        <dsp:cNvSpPr/>
      </dsp:nvSpPr>
      <dsp:spPr>
        <a:xfrm>
          <a:off x="4235" y="1460581"/>
          <a:ext cx="1538621" cy="1538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79000" r="-7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550B8-9E76-4DB6-97FB-2FA55919E056}">
      <dsp:nvSpPr>
        <dsp:cNvPr id="0" name=""/>
        <dsp:cNvSpPr/>
      </dsp:nvSpPr>
      <dsp:spPr>
        <a:xfrm>
          <a:off x="254708" y="2383755"/>
          <a:ext cx="1538621" cy="153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BAC STG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2011-2013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Option CFE – Comptabilité et Finance d’Entreprise</a:t>
          </a:r>
        </a:p>
      </dsp:txBody>
      <dsp:txXfrm>
        <a:off x="299773" y="2428820"/>
        <a:ext cx="1448491" cy="1448491"/>
      </dsp:txXfrm>
    </dsp:sp>
    <dsp:sp modelId="{7B80BEA0-8CEE-41F7-8DD0-C6E79CE61F13}">
      <dsp:nvSpPr>
        <dsp:cNvPr id="0" name=""/>
        <dsp:cNvSpPr/>
      </dsp:nvSpPr>
      <dsp:spPr>
        <a:xfrm>
          <a:off x="1839229" y="2045038"/>
          <a:ext cx="296372" cy="36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1839229" y="2118980"/>
        <a:ext cx="207460" cy="221825"/>
      </dsp:txXfrm>
    </dsp:sp>
    <dsp:sp modelId="{1013C5C1-3961-494D-86AA-48DC16FBB216}">
      <dsp:nvSpPr>
        <dsp:cNvPr id="0" name=""/>
        <dsp:cNvSpPr/>
      </dsp:nvSpPr>
      <dsp:spPr>
        <a:xfrm>
          <a:off x="2389635" y="1460581"/>
          <a:ext cx="1548007" cy="1538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A6101-26C7-49AB-B552-935C9A4D51B5}">
      <dsp:nvSpPr>
        <dsp:cNvPr id="0" name=""/>
        <dsp:cNvSpPr/>
      </dsp:nvSpPr>
      <dsp:spPr>
        <a:xfrm>
          <a:off x="2644801" y="2383755"/>
          <a:ext cx="1538621" cy="153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BTS CGO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2013-2015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Comptabilité et Gestion des Organisations</a:t>
          </a:r>
        </a:p>
      </dsp:txBody>
      <dsp:txXfrm>
        <a:off x="2689866" y="2428820"/>
        <a:ext cx="1448491" cy="1448491"/>
      </dsp:txXfrm>
    </dsp:sp>
    <dsp:sp modelId="{DB5571A9-7ECC-4D14-8DD2-EEAE20260781}">
      <dsp:nvSpPr>
        <dsp:cNvPr id="0" name=""/>
        <dsp:cNvSpPr/>
      </dsp:nvSpPr>
      <dsp:spPr>
        <a:xfrm>
          <a:off x="4232373" y="2045038"/>
          <a:ext cx="294730" cy="36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4232373" y="2118980"/>
        <a:ext cx="206311" cy="221825"/>
      </dsp:txXfrm>
    </dsp:sp>
    <dsp:sp modelId="{E9E99079-3C4C-44B3-A237-E6BABFD182FB}">
      <dsp:nvSpPr>
        <dsp:cNvPr id="0" name=""/>
        <dsp:cNvSpPr/>
      </dsp:nvSpPr>
      <dsp:spPr>
        <a:xfrm>
          <a:off x="4779729" y="1460581"/>
          <a:ext cx="1538621" cy="1538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B67E4-BC50-4710-97D5-966C5F6EF312}">
      <dsp:nvSpPr>
        <dsp:cNvPr id="0" name=""/>
        <dsp:cNvSpPr/>
      </dsp:nvSpPr>
      <dsp:spPr>
        <a:xfrm>
          <a:off x="5044788" y="2369168"/>
          <a:ext cx="1538621" cy="153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DCG 2</a:t>
          </a:r>
          <a:r>
            <a:rPr lang="fr-FR" sz="1600" kern="1200" baseline="30000" dirty="0"/>
            <a:t>e</a:t>
          </a:r>
          <a:r>
            <a:rPr lang="fr-FR" sz="1600" kern="1200" dirty="0"/>
            <a:t> année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2016</a:t>
          </a:r>
        </a:p>
      </dsp:txBody>
      <dsp:txXfrm>
        <a:off x="5089853" y="2414233"/>
        <a:ext cx="1448491" cy="1448491"/>
      </dsp:txXfrm>
    </dsp:sp>
    <dsp:sp modelId="{1D21F89A-FE34-4423-B43C-5D230EBDE3FC}">
      <dsp:nvSpPr>
        <dsp:cNvPr id="0" name=""/>
        <dsp:cNvSpPr/>
      </dsp:nvSpPr>
      <dsp:spPr>
        <a:xfrm>
          <a:off x="6614723" y="2045038"/>
          <a:ext cx="296372" cy="36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6614723" y="2118980"/>
        <a:ext cx="207460" cy="221825"/>
      </dsp:txXfrm>
    </dsp:sp>
    <dsp:sp modelId="{E33E7FCE-AE5E-43E1-B78E-E1B9B3B7B4B6}">
      <dsp:nvSpPr>
        <dsp:cNvPr id="0" name=""/>
        <dsp:cNvSpPr/>
      </dsp:nvSpPr>
      <dsp:spPr>
        <a:xfrm>
          <a:off x="7165129" y="1460581"/>
          <a:ext cx="1538621" cy="1538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2E9DE-28C6-4C16-A604-CCAD1DBD50F0}">
      <dsp:nvSpPr>
        <dsp:cNvPr id="0" name=""/>
        <dsp:cNvSpPr/>
      </dsp:nvSpPr>
      <dsp:spPr>
        <a:xfrm>
          <a:off x="7415603" y="2383755"/>
          <a:ext cx="1538621" cy="153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Licence Pro MGC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2017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Métiers de la Gestion et de la Comptabilité</a:t>
          </a:r>
        </a:p>
      </dsp:txBody>
      <dsp:txXfrm>
        <a:off x="7460668" y="2428820"/>
        <a:ext cx="1448491" cy="1448491"/>
      </dsp:txXfrm>
    </dsp:sp>
    <dsp:sp modelId="{084F5E4E-6967-4849-A703-DCB5A5365B77}">
      <dsp:nvSpPr>
        <dsp:cNvPr id="0" name=""/>
        <dsp:cNvSpPr/>
      </dsp:nvSpPr>
      <dsp:spPr>
        <a:xfrm>
          <a:off x="9000124" y="2045038"/>
          <a:ext cx="296372" cy="36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9000124" y="2118980"/>
        <a:ext cx="207460" cy="221825"/>
      </dsp:txXfrm>
    </dsp:sp>
    <dsp:sp modelId="{4F1B8025-406C-4CBA-AC1D-ED27FADEE41B}">
      <dsp:nvSpPr>
        <dsp:cNvPr id="0" name=""/>
        <dsp:cNvSpPr/>
      </dsp:nvSpPr>
      <dsp:spPr>
        <a:xfrm>
          <a:off x="9550530" y="1460581"/>
          <a:ext cx="1538621" cy="153862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0C099-37FC-4431-983E-D337F36A3EC6}">
      <dsp:nvSpPr>
        <dsp:cNvPr id="0" name=""/>
        <dsp:cNvSpPr/>
      </dsp:nvSpPr>
      <dsp:spPr>
        <a:xfrm>
          <a:off x="9801004" y="2383755"/>
          <a:ext cx="1538621" cy="1538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Agrément Assistante Maternelle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2021</a:t>
          </a:r>
        </a:p>
      </dsp:txBody>
      <dsp:txXfrm>
        <a:off x="9846069" y="2428820"/>
        <a:ext cx="1448491" cy="1448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C538E-F82E-4CD1-B3C8-CFC49C02F4AC}">
      <dsp:nvSpPr>
        <dsp:cNvPr id="0" name=""/>
        <dsp:cNvSpPr/>
      </dsp:nvSpPr>
      <dsp:spPr>
        <a:xfrm>
          <a:off x="861722" y="0"/>
          <a:ext cx="9766188" cy="5418667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7ACC-6F20-44AA-B35A-0EA73EA5AFA9}">
      <dsp:nvSpPr>
        <dsp:cNvPr id="0" name=""/>
        <dsp:cNvSpPr/>
      </dsp:nvSpPr>
      <dsp:spPr>
        <a:xfrm>
          <a:off x="3155" y="1625600"/>
          <a:ext cx="1837331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Bac STG</a:t>
          </a:r>
        </a:p>
      </dsp:txBody>
      <dsp:txXfrm>
        <a:off x="92846" y="1715291"/>
        <a:ext cx="1657949" cy="1988084"/>
      </dsp:txXfrm>
    </dsp:sp>
    <dsp:sp modelId="{00915D26-432B-4FEE-8C15-289A732BBC06}">
      <dsp:nvSpPr>
        <dsp:cNvPr id="0" name=""/>
        <dsp:cNvSpPr/>
      </dsp:nvSpPr>
      <dsp:spPr>
        <a:xfrm>
          <a:off x="1932353" y="1625600"/>
          <a:ext cx="1837331" cy="2167466"/>
        </a:xfrm>
        <a:prstGeom prst="round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BTS CGO</a:t>
          </a:r>
        </a:p>
      </dsp:txBody>
      <dsp:txXfrm>
        <a:off x="2022044" y="1715291"/>
        <a:ext cx="1657949" cy="1988084"/>
      </dsp:txXfrm>
    </dsp:sp>
    <dsp:sp modelId="{19E27A07-A012-4329-B33E-F9CCA8C21994}">
      <dsp:nvSpPr>
        <dsp:cNvPr id="0" name=""/>
        <dsp:cNvSpPr/>
      </dsp:nvSpPr>
      <dsp:spPr>
        <a:xfrm>
          <a:off x="3861552" y="1625600"/>
          <a:ext cx="1837331" cy="2167466"/>
        </a:xfrm>
        <a:prstGeom prst="round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DCG 2</a:t>
          </a:r>
          <a:r>
            <a:rPr lang="fr-FR" sz="2600" kern="1200" baseline="30000" dirty="0"/>
            <a:t>e</a:t>
          </a:r>
          <a:r>
            <a:rPr lang="fr-FR" sz="2600" kern="1200" dirty="0"/>
            <a:t> année</a:t>
          </a:r>
        </a:p>
      </dsp:txBody>
      <dsp:txXfrm>
        <a:off x="3951243" y="1715291"/>
        <a:ext cx="1657949" cy="1988084"/>
      </dsp:txXfrm>
    </dsp:sp>
    <dsp:sp modelId="{319ACCD7-C47D-4980-9E32-AA37AB7D541D}">
      <dsp:nvSpPr>
        <dsp:cNvPr id="0" name=""/>
        <dsp:cNvSpPr/>
      </dsp:nvSpPr>
      <dsp:spPr>
        <a:xfrm>
          <a:off x="5790750" y="1625600"/>
          <a:ext cx="1837331" cy="2167466"/>
        </a:xfrm>
        <a:prstGeom prst="round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Licence Pro MGC</a:t>
          </a:r>
        </a:p>
      </dsp:txBody>
      <dsp:txXfrm>
        <a:off x="5880441" y="1715291"/>
        <a:ext cx="1657949" cy="1988084"/>
      </dsp:txXfrm>
    </dsp:sp>
    <dsp:sp modelId="{95B3908D-E3B7-47B4-825F-2388069DB5FD}">
      <dsp:nvSpPr>
        <dsp:cNvPr id="0" name=""/>
        <dsp:cNvSpPr/>
      </dsp:nvSpPr>
      <dsp:spPr>
        <a:xfrm>
          <a:off x="7719948" y="1625600"/>
          <a:ext cx="1837331" cy="2167466"/>
        </a:xfrm>
        <a:prstGeom prst="round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Agrément Assistante maternelle</a:t>
          </a:r>
        </a:p>
      </dsp:txBody>
      <dsp:txXfrm>
        <a:off x="7809639" y="1715291"/>
        <a:ext cx="1657949" cy="1988084"/>
      </dsp:txXfrm>
    </dsp:sp>
    <dsp:sp modelId="{DAA6CAEF-2D65-4A6C-BD4D-A52FE8850F44}">
      <dsp:nvSpPr>
        <dsp:cNvPr id="0" name=""/>
        <dsp:cNvSpPr/>
      </dsp:nvSpPr>
      <dsp:spPr>
        <a:xfrm>
          <a:off x="9649146" y="1625600"/>
          <a:ext cx="1837331" cy="2167466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BTS SIO</a:t>
          </a:r>
        </a:p>
      </dsp:txBody>
      <dsp:txXfrm>
        <a:off x="9738837" y="1715291"/>
        <a:ext cx="1657949" cy="198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429F0-6C92-47AE-9E42-DC8E3389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F5F519-44B5-465C-9526-51966B508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EB73C-4393-4B78-8ED1-3F6FF8E6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9C3434-2701-4E6A-B84D-C6BDA1E0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AEB3FC-49A3-4A73-A63B-7EB91E95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57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59078-B560-4E37-BC45-D7ED0FBA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9F7A8E-557E-4ED7-8B8D-7F394AC0A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82000-3342-4707-A6D0-F6C94D0C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84659-1985-40F2-8A08-DE285DC3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43DB2-F090-42F7-8130-CBEA7406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0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64D6FE-50B2-4C18-9C54-8274BBD6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E2B528-9D11-47EC-8BED-9D897BBC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60BDB-C575-499E-8B98-E5F2971A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85C16-AFCB-4581-B039-6A03011D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BE7E0-4786-43AE-A45E-880786AA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9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3DF15-ECB7-4A6E-92E8-554F2288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AB5925-06CB-4028-8404-137861C1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9EE0B3-E83E-424A-BA80-6691713A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C88F9-B3A9-45B2-AEA0-0E8642F3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58261-AD85-4C67-B4BB-A9C76DB9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9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3B665-C3B6-4213-9937-0EF41CD2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10B3F-DA2F-4662-80A6-52E88226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A219CD-2CB9-4ED2-8F83-5388BE94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B56CE-A417-4296-9D5B-7877BE35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ED934-7064-43C9-88E9-B9EFC71B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50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7E4B-D0BE-4443-AECD-EB64CEA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124F88-B5E2-4167-8FB8-D44039B5A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892F23-DBFA-40B6-B168-0E21A9EF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20A09C-9613-4179-A27D-7D5099B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06959-EFEB-4921-B2C0-D7D506C1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0E9A7E-3CB0-4480-8AD1-2555D799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CEB09-D5AE-41BE-B0A3-7F7CF265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B5FA47-EFCB-4F62-9D45-14DBAC8D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562787-5D30-4DAE-BB3A-8EE2FAB17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F62475-FDDE-4E98-8C2A-80D0CEE4F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97200A-5B32-49C1-AF59-3CD0C0CAF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15FFF6-7D62-4721-8E01-3C606C0A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65A9638-B236-49CE-A121-B5A698B6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1CCB92-86EF-4481-AFD1-6D80251B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37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53603-91E4-4E77-94CE-FF715E4C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FDE712-BE8C-414F-BE61-12B411E2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7470C4-16A6-4F11-81E1-619595FA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212EA7-532C-47C1-9328-BEFBEB3B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93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A6864D-D1C2-4928-84C2-BB0E0B69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C7C58CB-799B-4A04-BAB5-E9EE7D4F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045650-E3CC-470D-A636-77EC0204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8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02341-3D97-4C51-9AC5-66715D6DA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40BA7-E9C4-46D0-9FB3-3AE40415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196292-35A5-4BEC-9495-C9D421E68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FB6969-FCA5-49C7-BF1A-4FFB093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026A8-F138-4342-97EF-0542BCA4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0C6E2-DAD0-461E-9FB9-1076F940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507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49411-1C28-4DC8-AE00-193DA435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B8D221-247D-4495-A629-A98A6B4BE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696A2C-8B87-4966-B905-949A5F3D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419913-EA61-4A08-B8F6-EB5B08E3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CCB2C-41E9-4384-8D59-D037F9BA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981B70-D18E-45B6-B55F-737E516F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44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4F64AC-9618-42DB-BD2D-7C8117FC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8F16E-866C-4C0A-AD8C-32817F777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DE3F7-DAF9-4F95-961C-E2E0F2B12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55F4C-807F-4455-B52C-27C38015FFB3}" type="datetimeFigureOut">
              <a:rPr lang="fr-FR" smtClean="0"/>
              <a:t>05/05/2025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2676B-9AA1-4495-99CB-4DF58C7B0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E4D1E-63C2-49FB-81A0-1BB5DABF2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DF706-B5F0-414E-96F5-0F462A7CCA1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11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5F9EF6B7-F673-4BA1-A7CD-3D3A6C6B3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097851"/>
              </p:ext>
            </p:extLst>
          </p:nvPr>
        </p:nvGraphicFramePr>
        <p:xfrm>
          <a:off x="424069" y="737520"/>
          <a:ext cx="11343861" cy="538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3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7069F7D4-B8F6-4C71-A7F1-16F954222F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459934"/>
              </p:ext>
            </p:extLst>
          </p:nvPr>
        </p:nvGraphicFramePr>
        <p:xfrm>
          <a:off x="424070" y="719666"/>
          <a:ext cx="114896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377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53</Words>
  <Application>Microsoft Office PowerPoint</Application>
  <PresentationFormat>Grand écran</PresentationFormat>
  <Paragraphs>19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2024-QP-SIO-SLAM Marion Bialgues</dc:creator>
  <cp:lastModifiedBy>2024-QP-SIO-SLAM Marion Bialgues</cp:lastModifiedBy>
  <cp:revision>8</cp:revision>
  <dcterms:created xsi:type="dcterms:W3CDTF">2025-05-05T08:39:40Z</dcterms:created>
  <dcterms:modified xsi:type="dcterms:W3CDTF">2025-05-05T11:38:20Z</dcterms:modified>
</cp:coreProperties>
</file>