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8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3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31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457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71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6566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8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98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7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4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7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6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2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16D638-647D-4E11-8473-B8949EEA528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6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5071-D1D6-CDCE-A263-18DFF3438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DGS-</a:t>
            </a:r>
            <a:r>
              <a:rPr lang="en-US" dirty="0" err="1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6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45DD-15AB-E354-0133-0722E9D1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18257"/>
            <a:ext cx="4936177" cy="2680376"/>
          </a:xfrm>
        </p:spPr>
        <p:txBody>
          <a:bodyPr/>
          <a:lstStyle/>
          <a:p>
            <a:r>
              <a:rPr lang="en-US" dirty="0"/>
              <a:t>GraphQL</a:t>
            </a:r>
          </a:p>
          <a:p>
            <a:pPr lvl="1"/>
            <a:r>
              <a:rPr lang="en-US" dirty="0"/>
              <a:t>Schema/Documentation</a:t>
            </a:r>
          </a:p>
          <a:p>
            <a:pPr lvl="1"/>
            <a:r>
              <a:rPr lang="en-US" dirty="0"/>
              <a:t>Projection</a:t>
            </a:r>
          </a:p>
          <a:p>
            <a:pPr lvl="1"/>
            <a:r>
              <a:rPr lang="en-US" dirty="0"/>
              <a:t>One url</a:t>
            </a:r>
          </a:p>
          <a:p>
            <a:pPr lvl="1"/>
            <a:r>
              <a:rPr lang="en-US" dirty="0"/>
              <a:t>Consumer defined</a:t>
            </a:r>
          </a:p>
          <a:p>
            <a:pPr lvl="1"/>
            <a:r>
              <a:rPr lang="en-US" dirty="0"/>
              <a:t>Http &amp; GraphQL clients (Apollo)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4A120-F741-36C7-1D50-4FCC8C29B9D3}"/>
              </a:ext>
            </a:extLst>
          </p:cNvPr>
          <p:cNvSpPr txBox="1">
            <a:spLocks/>
          </p:cNvSpPr>
          <p:nvPr/>
        </p:nvSpPr>
        <p:spPr>
          <a:xfrm>
            <a:off x="1159823" y="1018258"/>
            <a:ext cx="4936177" cy="268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REST</a:t>
            </a:r>
          </a:p>
          <a:p>
            <a:pPr lvl="1"/>
            <a:r>
              <a:rPr lang="en-US" dirty="0"/>
              <a:t>No Schema</a:t>
            </a:r>
          </a:p>
          <a:p>
            <a:pPr lvl="1"/>
            <a:r>
              <a:rPr lang="en-US" dirty="0"/>
              <a:t>Overfetching</a:t>
            </a:r>
          </a:p>
          <a:p>
            <a:pPr lvl="1"/>
            <a:r>
              <a:rPr lang="en-US" dirty="0"/>
              <a:t>Many urls</a:t>
            </a:r>
          </a:p>
          <a:p>
            <a:pPr lvl="1"/>
            <a:r>
              <a:rPr lang="en-US" dirty="0"/>
              <a:t>Versioning</a:t>
            </a:r>
          </a:p>
          <a:p>
            <a:pPr lvl="1"/>
            <a:r>
              <a:rPr lang="en-US" dirty="0"/>
              <a:t>Only HTTP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50906-AA4D-8495-2C73-AEEA600D6D92}"/>
              </a:ext>
            </a:extLst>
          </p:cNvPr>
          <p:cNvSpPr txBox="1"/>
          <p:nvPr/>
        </p:nvSpPr>
        <p:spPr>
          <a:xfrm>
            <a:off x="3424052" y="251737"/>
            <a:ext cx="5343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REST vs GraphQL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AA9F1-6B21-4112-DA5D-EFC2CA477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794313"/>
            <a:ext cx="5105066" cy="2680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7E7D57-E5D0-7550-7197-E3D10913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43350"/>
            <a:ext cx="5443078" cy="24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6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4A120-F741-36C7-1D50-4FCC8C29B9D3}"/>
              </a:ext>
            </a:extLst>
          </p:cNvPr>
          <p:cNvSpPr txBox="1">
            <a:spLocks/>
          </p:cNvSpPr>
          <p:nvPr/>
        </p:nvSpPr>
        <p:spPr>
          <a:xfrm>
            <a:off x="1848591" y="1485896"/>
            <a:ext cx="8494816" cy="2679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Netflix’s open sourced framework to implement GraphQL in Spring Boot</a:t>
            </a:r>
          </a:p>
          <a:p>
            <a:r>
              <a:rPr lang="en-US" dirty="0"/>
              <a:t>Plugin to generate code for GraphQL implementations</a:t>
            </a:r>
          </a:p>
          <a:p>
            <a:r>
              <a:rPr lang="en-US" dirty="0"/>
              <a:t>Test framework for writing GraphQL queries</a:t>
            </a:r>
          </a:p>
          <a:p>
            <a:r>
              <a:rPr lang="en-US" dirty="0"/>
              <a:t>Integration into federations</a:t>
            </a:r>
          </a:p>
          <a:p>
            <a:r>
              <a:rPr lang="en-US" dirty="0"/>
              <a:t>Interface, Unions, Subscriptions, Error Handling, Metrics, etc..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50906-AA4D-8495-2C73-AEEA600D6D92}"/>
              </a:ext>
            </a:extLst>
          </p:cNvPr>
          <p:cNvSpPr txBox="1"/>
          <p:nvPr/>
        </p:nvSpPr>
        <p:spPr>
          <a:xfrm>
            <a:off x="2554184" y="305438"/>
            <a:ext cx="7083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DGS </a:t>
            </a:r>
          </a:p>
          <a:p>
            <a:pPr algn="ctr"/>
            <a:r>
              <a:rPr lang="en-US" sz="2400" dirty="0"/>
              <a:t>(Domain Graph System)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C8709-CAD9-8765-4F15-85DA47D5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54" y="4271106"/>
            <a:ext cx="4258594" cy="24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1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4A120-F741-36C7-1D50-4FCC8C29B9D3}"/>
              </a:ext>
            </a:extLst>
          </p:cNvPr>
          <p:cNvSpPr txBox="1">
            <a:spLocks/>
          </p:cNvSpPr>
          <p:nvPr/>
        </p:nvSpPr>
        <p:spPr>
          <a:xfrm>
            <a:off x="1848591" y="1259238"/>
            <a:ext cx="8494816" cy="1114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underlying concept of getting data to the consumer remains</a:t>
            </a:r>
          </a:p>
          <a:p>
            <a:pPr lvl="1"/>
            <a:r>
              <a:rPr lang="en-US" dirty="0"/>
              <a:t>“GraphQL is typically served over HTTP…” </a:t>
            </a:r>
            <a:r>
              <a:rPr lang="en-US" sz="850" dirty="0"/>
              <a:t>-https://graphql.org/learn/best-practices/</a:t>
            </a:r>
          </a:p>
          <a:p>
            <a:r>
              <a:rPr lang="en-US" dirty="0"/>
              <a:t>How the request is handled is where GraphQL shines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50906-AA4D-8495-2C73-AEEA600D6D92}"/>
              </a:ext>
            </a:extLst>
          </p:cNvPr>
          <p:cNvSpPr txBox="1"/>
          <p:nvPr/>
        </p:nvSpPr>
        <p:spPr>
          <a:xfrm>
            <a:off x="2507292" y="204154"/>
            <a:ext cx="7083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REST to GraphQL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7B5B9-318C-DA3C-9E57-48AC6C7A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81" y="4123116"/>
            <a:ext cx="8782050" cy="61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ED260C-153B-E0F8-0B78-98F99157C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97" y="2637109"/>
            <a:ext cx="6620799" cy="657317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357051C-0ED3-D01E-4EE8-951F8E8964E6}"/>
              </a:ext>
            </a:extLst>
          </p:cNvPr>
          <p:cNvSpPr/>
          <p:nvPr/>
        </p:nvSpPr>
        <p:spPr>
          <a:xfrm>
            <a:off x="5876191" y="3442070"/>
            <a:ext cx="345831" cy="5099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C69C3F7-EF93-245F-9727-FC048922F4FC}"/>
              </a:ext>
            </a:extLst>
          </p:cNvPr>
          <p:cNvSpPr txBox="1">
            <a:spLocks/>
          </p:cNvSpPr>
          <p:nvPr/>
        </p:nvSpPr>
        <p:spPr>
          <a:xfrm>
            <a:off x="1945315" y="5107382"/>
            <a:ext cx="8494816" cy="1114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						-&gt; query</a:t>
            </a:r>
          </a:p>
          <a:p>
            <a:r>
              <a:rPr lang="en-US" dirty="0"/>
              <a:t>POST/UPDATE/PATCH 	-&gt; mutation</a:t>
            </a:r>
          </a:p>
          <a:p>
            <a:r>
              <a:rPr lang="en-US" dirty="0" err="1"/>
              <a:t>Websocket</a:t>
            </a:r>
            <a:r>
              <a:rPr lang="en-US" dirty="0"/>
              <a:t> 				-&gt; subscription</a:t>
            </a:r>
          </a:p>
        </p:txBody>
      </p:sp>
    </p:spTree>
    <p:extLst>
      <p:ext uri="{BB962C8B-B14F-4D97-AF65-F5344CB8AC3E}">
        <p14:creationId xmlns:p14="http://schemas.microsoft.com/office/powerpoint/2010/main" val="208856468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5207</TotalTime>
  <Words>139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DGS-GraphQL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DGS-GraphQL</dc:title>
  <dc:creator>Maarij Anwar</dc:creator>
  <cp:lastModifiedBy>Maarij Anwar</cp:lastModifiedBy>
  <cp:revision>10</cp:revision>
  <dcterms:created xsi:type="dcterms:W3CDTF">2023-10-05T19:53:44Z</dcterms:created>
  <dcterms:modified xsi:type="dcterms:W3CDTF">2023-10-11T01:34:58Z</dcterms:modified>
</cp:coreProperties>
</file>