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93" r:id="rId5"/>
    <p:sldMasterId id="2147483751" r:id="rId6"/>
  </p:sldMasterIdLst>
  <p:notesMasterIdLst>
    <p:notesMasterId r:id="rId19"/>
  </p:notesMasterIdLst>
  <p:handoutMasterIdLst>
    <p:handoutMasterId r:id="rId20"/>
  </p:handoutMasterIdLst>
  <p:sldIdLst>
    <p:sldId id="429" r:id="rId7"/>
    <p:sldId id="424" r:id="rId8"/>
    <p:sldId id="420" r:id="rId9"/>
    <p:sldId id="417" r:id="rId10"/>
    <p:sldId id="421" r:id="rId11"/>
    <p:sldId id="418" r:id="rId12"/>
    <p:sldId id="425" r:id="rId13"/>
    <p:sldId id="419" r:id="rId14"/>
    <p:sldId id="426" r:id="rId15"/>
    <p:sldId id="423" r:id="rId16"/>
    <p:sldId id="427" r:id="rId17"/>
    <p:sldId id="4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55247D-91FD-6FD1-2D01-369286E39883}" name="Ilaria  Bonavita" initials="IB" userId="S::ilaria.bonavita@trilateralresearch.com::21d4f962-5d7c-443e-a4e0-a1751af90774" providerId="AD"/>
  <p188:author id="{BB2D1ED4-2C8E-6F98-F8FD-E44C5CF1D633}" name="Zachary Goldberg" initials="ZG" userId="S::zachary.goldberg@trilateralresearch.com::3b3fb667-a3d3-48a8-8e30-92c6e612ab3a" providerId="AD"/>
  <p188:author id="{F601DFD9-B5C9-B79B-2805-039E0498FD98}" name="Aneeq Rehman" initials="AR" userId="S::aneeq.rehman@trilateralresearch.com::d0f25c0d-e610-4858-9a6f-61a42520ca06" providerId="AD"/>
  <p188:author id="{9DDA56FF-235E-FB1F-0B04-2DB675D0536C}" name="Anita Nandi" initials="AN" userId="S::anita.nandi@trilateralresearch.com::4aae8561-53fc-40c3-918a-28d00535082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5416C"/>
    <a:srgbClr val="3990E3"/>
    <a:srgbClr val="169DD9"/>
    <a:srgbClr val="E8F6FC"/>
    <a:srgbClr val="919191"/>
    <a:srgbClr val="2B569C"/>
    <a:srgbClr val="E4F5FD"/>
    <a:srgbClr val="2F5382"/>
    <a:srgbClr val="005FA4"/>
    <a:srgbClr val="009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5980BE-66C5-FD42-9952-9072D3BB2AB0}" v="1" dt="2023-01-18T08:01:03.0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45"/>
    <p:restoredTop sz="96327"/>
  </p:normalViewPr>
  <p:slideViewPr>
    <p:cSldViewPr snapToGrid="0">
      <p:cViewPr varScale="1">
        <p:scale>
          <a:sx n="111" d="100"/>
          <a:sy n="111" d="100"/>
        </p:scale>
        <p:origin x="232" y="4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eq Rehman" userId="S::aneeq.rehman@trilateralresearch.com::d0f25c0d-e610-4858-9a6f-61a42520ca06" providerId="AD" clId="Web-{A6F3BA23-C6E1-3D0A-202F-5FA2E86C2C4C}"/>
    <pc:docChg chg="delSld modSld">
      <pc:chgData name="Aneeq Rehman" userId="S::aneeq.rehman@trilateralresearch.com::d0f25c0d-e610-4858-9a6f-61a42520ca06" providerId="AD" clId="Web-{A6F3BA23-C6E1-3D0A-202F-5FA2E86C2C4C}" dt="2022-10-19T13:37:15.570" v="5395"/>
      <pc:docMkLst>
        <pc:docMk/>
      </pc:docMkLst>
      <pc:sldChg chg="modSp modNotes">
        <pc:chgData name="Aneeq Rehman" userId="S::aneeq.rehman@trilateralresearch.com::d0f25c0d-e610-4858-9a6f-61a42520ca06" providerId="AD" clId="Web-{A6F3BA23-C6E1-3D0A-202F-5FA2E86C2C4C}" dt="2022-10-19T10:00:48.197" v="998"/>
        <pc:sldMkLst>
          <pc:docMk/>
          <pc:sldMk cId="1858166846" sldId="404"/>
        </pc:sldMkLst>
        <pc:graphicFrameChg chg="modGraphic">
          <ac:chgData name="Aneeq Rehman" userId="S::aneeq.rehman@trilateralresearch.com::d0f25c0d-e610-4858-9a6f-61a42520ca06" providerId="AD" clId="Web-{A6F3BA23-C6E1-3D0A-202F-5FA2E86C2C4C}" dt="2022-10-19T09:42:24.081" v="547" actId="20577"/>
          <ac:graphicFrameMkLst>
            <pc:docMk/>
            <pc:sldMk cId="1858166846" sldId="404"/>
            <ac:graphicFrameMk id="5" creationId="{E2DC9DFE-0857-C3BE-730E-3E86163B6A61}"/>
          </ac:graphicFrameMkLst>
        </pc:graphicFrameChg>
      </pc:sldChg>
      <pc:sldChg chg="modNotes">
        <pc:chgData name="Aneeq Rehman" userId="S::aneeq.rehman@trilateralresearch.com::d0f25c0d-e610-4858-9a6f-61a42520ca06" providerId="AD" clId="Web-{A6F3BA23-C6E1-3D0A-202F-5FA2E86C2C4C}" dt="2022-10-19T12:43:34.103" v="3378"/>
        <pc:sldMkLst>
          <pc:docMk/>
          <pc:sldMk cId="245779128" sldId="405"/>
        </pc:sldMkLst>
      </pc:sldChg>
      <pc:sldChg chg="del">
        <pc:chgData name="Aneeq Rehman" userId="S::aneeq.rehman@trilateralresearch.com::d0f25c0d-e610-4858-9a6f-61a42520ca06" providerId="AD" clId="Web-{A6F3BA23-C6E1-3D0A-202F-5FA2E86C2C4C}" dt="2022-10-19T12:42:00.398" v="3338"/>
        <pc:sldMkLst>
          <pc:docMk/>
          <pc:sldMk cId="321506275" sldId="406"/>
        </pc:sldMkLst>
      </pc:sldChg>
      <pc:sldChg chg="modNotes">
        <pc:chgData name="Aneeq Rehman" userId="S::aneeq.rehman@trilateralresearch.com::d0f25c0d-e610-4858-9a6f-61a42520ca06" providerId="AD" clId="Web-{A6F3BA23-C6E1-3D0A-202F-5FA2E86C2C4C}" dt="2022-10-19T12:59:39.923" v="3727"/>
        <pc:sldMkLst>
          <pc:docMk/>
          <pc:sldMk cId="845036012" sldId="407"/>
        </pc:sldMkLst>
      </pc:sldChg>
      <pc:sldChg chg="addSp delSp modSp modNotes">
        <pc:chgData name="Aneeq Rehman" userId="S::aneeq.rehman@trilateralresearch.com::d0f25c0d-e610-4858-9a6f-61a42520ca06" providerId="AD" clId="Web-{A6F3BA23-C6E1-3D0A-202F-5FA2E86C2C4C}" dt="2022-10-19T11:57:01.928" v="2185"/>
        <pc:sldMkLst>
          <pc:docMk/>
          <pc:sldMk cId="2773358610" sldId="408"/>
        </pc:sldMkLst>
        <pc:spChg chg="add mod">
          <ac:chgData name="Aneeq Rehman" userId="S::aneeq.rehman@trilateralresearch.com::d0f25c0d-e610-4858-9a6f-61a42520ca06" providerId="AD" clId="Web-{A6F3BA23-C6E1-3D0A-202F-5FA2E86C2C4C}" dt="2022-10-19T10:24:53.403" v="1364" actId="1076"/>
          <ac:spMkLst>
            <pc:docMk/>
            <pc:sldMk cId="2773358610" sldId="408"/>
            <ac:spMk id="4" creationId="{C6767BB8-B5B6-53CE-4655-E5F211070E9F}"/>
          </ac:spMkLst>
        </pc:spChg>
        <pc:spChg chg="del">
          <ac:chgData name="Aneeq Rehman" userId="S::aneeq.rehman@trilateralresearch.com::d0f25c0d-e610-4858-9a6f-61a42520ca06" providerId="AD" clId="Web-{A6F3BA23-C6E1-3D0A-202F-5FA2E86C2C4C}" dt="2022-10-19T10:23:41.135" v="1348"/>
          <ac:spMkLst>
            <pc:docMk/>
            <pc:sldMk cId="2773358610" sldId="408"/>
            <ac:spMk id="10" creationId="{811E2412-F603-D0CD-6399-43A338D9460C}"/>
          </ac:spMkLst>
        </pc:spChg>
        <pc:spChg chg="mod">
          <ac:chgData name="Aneeq Rehman" userId="S::aneeq.rehman@trilateralresearch.com::d0f25c0d-e610-4858-9a6f-61a42520ca06" providerId="AD" clId="Web-{A6F3BA23-C6E1-3D0A-202F-5FA2E86C2C4C}" dt="2022-10-19T10:45:39.055" v="1567" actId="20577"/>
          <ac:spMkLst>
            <pc:docMk/>
            <pc:sldMk cId="2773358610" sldId="408"/>
            <ac:spMk id="14" creationId="{2FFE5B80-AFD6-9440-F07E-7F104598D33A}"/>
          </ac:spMkLst>
        </pc:spChg>
        <pc:picChg chg="add mod">
          <ac:chgData name="Aneeq Rehman" userId="S::aneeq.rehman@trilateralresearch.com::d0f25c0d-e610-4858-9a6f-61a42520ca06" providerId="AD" clId="Web-{A6F3BA23-C6E1-3D0A-202F-5FA2E86C2C4C}" dt="2022-10-19T10:24:03.761" v="1352" actId="1076"/>
          <ac:picMkLst>
            <pc:docMk/>
            <pc:sldMk cId="2773358610" sldId="408"/>
            <ac:picMk id="3" creationId="{588C34EE-2A27-A067-C134-9ABA837AD378}"/>
          </ac:picMkLst>
        </pc:picChg>
        <pc:picChg chg="del">
          <ac:chgData name="Aneeq Rehman" userId="S::aneeq.rehman@trilateralresearch.com::d0f25c0d-e610-4858-9a6f-61a42520ca06" providerId="AD" clId="Web-{A6F3BA23-C6E1-3D0A-202F-5FA2E86C2C4C}" dt="2022-10-19T10:23:38.853" v="1347"/>
          <ac:picMkLst>
            <pc:docMk/>
            <pc:sldMk cId="2773358610" sldId="408"/>
            <ac:picMk id="9" creationId="{F17C069D-A6E3-6BD0-06FB-0D46E250B8B1}"/>
          </ac:picMkLst>
        </pc:picChg>
      </pc:sldChg>
      <pc:sldChg chg="modNotes">
        <pc:chgData name="Aneeq Rehman" userId="S::aneeq.rehman@trilateralresearch.com::d0f25c0d-e610-4858-9a6f-61a42520ca06" providerId="AD" clId="Web-{A6F3BA23-C6E1-3D0A-202F-5FA2E86C2C4C}" dt="2022-10-19T12:06:38.192" v="2275"/>
        <pc:sldMkLst>
          <pc:docMk/>
          <pc:sldMk cId="2265855078" sldId="409"/>
        </pc:sldMkLst>
      </pc:sldChg>
      <pc:sldChg chg="addSp modSp modNotes">
        <pc:chgData name="Aneeq Rehman" userId="S::aneeq.rehman@trilateralresearch.com::d0f25c0d-e610-4858-9a6f-61a42520ca06" providerId="AD" clId="Web-{A6F3BA23-C6E1-3D0A-202F-5FA2E86C2C4C}" dt="2022-10-19T12:02:51.077" v="2232"/>
        <pc:sldMkLst>
          <pc:docMk/>
          <pc:sldMk cId="2750873068" sldId="410"/>
        </pc:sldMkLst>
        <pc:spChg chg="mod">
          <ac:chgData name="Aneeq Rehman" userId="S::aneeq.rehman@trilateralresearch.com::d0f25c0d-e610-4858-9a6f-61a42520ca06" providerId="AD" clId="Web-{A6F3BA23-C6E1-3D0A-202F-5FA2E86C2C4C}" dt="2022-10-19T12:00:37.199" v="2230" actId="1076"/>
          <ac:spMkLst>
            <pc:docMk/>
            <pc:sldMk cId="2750873068" sldId="410"/>
            <ac:spMk id="2" creationId="{606D52FA-16ED-1F7E-F023-55884B299BBE}"/>
          </ac:spMkLst>
        </pc:spChg>
        <pc:spChg chg="add mod">
          <ac:chgData name="Aneeq Rehman" userId="S::aneeq.rehman@trilateralresearch.com::d0f25c0d-e610-4858-9a6f-61a42520ca06" providerId="AD" clId="Web-{A6F3BA23-C6E1-3D0A-202F-5FA2E86C2C4C}" dt="2022-10-19T12:00:24.886" v="2215" actId="1076"/>
          <ac:spMkLst>
            <pc:docMk/>
            <pc:sldMk cId="2750873068" sldId="410"/>
            <ac:spMk id="3" creationId="{FC028484-DB4B-A204-65DF-51A45EEDC69E}"/>
          </ac:spMkLst>
        </pc:spChg>
        <pc:graphicFrameChg chg="mod modGraphic">
          <ac:chgData name="Aneeq Rehman" userId="S::aneeq.rehman@trilateralresearch.com::d0f25c0d-e610-4858-9a6f-61a42520ca06" providerId="AD" clId="Web-{A6F3BA23-C6E1-3D0A-202F-5FA2E86C2C4C}" dt="2022-10-19T12:00:33.824" v="2229" actId="1076"/>
          <ac:graphicFrameMkLst>
            <pc:docMk/>
            <pc:sldMk cId="2750873068" sldId="410"/>
            <ac:graphicFrameMk id="6" creationId="{79638732-BEF2-A3DB-E25E-46DE450E406B}"/>
          </ac:graphicFrameMkLst>
        </pc:graphicFrameChg>
      </pc:sldChg>
      <pc:sldChg chg="modNotes">
        <pc:chgData name="Aneeq Rehman" userId="S::aneeq.rehman@trilateralresearch.com::d0f25c0d-e610-4858-9a6f-61a42520ca06" providerId="AD" clId="Web-{A6F3BA23-C6E1-3D0A-202F-5FA2E86C2C4C}" dt="2022-10-19T13:29:32.466" v="4683"/>
        <pc:sldMkLst>
          <pc:docMk/>
          <pc:sldMk cId="4224677647" sldId="411"/>
        </pc:sldMkLst>
      </pc:sldChg>
      <pc:sldChg chg="modSp addCm">
        <pc:chgData name="Aneeq Rehman" userId="S::aneeq.rehman@trilateralresearch.com::d0f25c0d-e610-4858-9a6f-61a42520ca06" providerId="AD" clId="Web-{A6F3BA23-C6E1-3D0A-202F-5FA2E86C2C4C}" dt="2022-10-19T13:37:15.570" v="5395"/>
        <pc:sldMkLst>
          <pc:docMk/>
          <pc:sldMk cId="2696474698" sldId="412"/>
        </pc:sldMkLst>
        <pc:spChg chg="mod">
          <ac:chgData name="Aneeq Rehman" userId="S::aneeq.rehman@trilateralresearch.com::d0f25c0d-e610-4858-9a6f-61a42520ca06" providerId="AD" clId="Web-{A6F3BA23-C6E1-3D0A-202F-5FA2E86C2C4C}" dt="2022-10-19T13:29:46.544" v="4685" actId="20577"/>
          <ac:spMkLst>
            <pc:docMk/>
            <pc:sldMk cId="2696474698" sldId="412"/>
            <ac:spMk id="2" creationId="{63F9914E-625B-F3AF-38B1-B30F4233E5D1}"/>
          </ac:spMkLst>
        </pc:spChg>
        <pc:spChg chg="mod">
          <ac:chgData name="Aneeq Rehman" userId="S::aneeq.rehman@trilateralresearch.com::d0f25c0d-e610-4858-9a6f-61a42520ca06" providerId="AD" clId="Web-{A6F3BA23-C6E1-3D0A-202F-5FA2E86C2C4C}" dt="2022-10-19T13:36:59.226" v="5394" actId="20577"/>
          <ac:spMkLst>
            <pc:docMk/>
            <pc:sldMk cId="2696474698" sldId="412"/>
            <ac:spMk id="3" creationId="{93379B61-721F-36CC-C665-2F30C1937786}"/>
          </ac:spMkLst>
        </pc:spChg>
      </pc:sldChg>
    </pc:docChg>
  </pc:docChgLst>
  <pc:docChgLst>
    <pc:chgData name="Zachary Goldberg" userId="S::zachary.goldberg@trilateralresearch.com::3b3fb667-a3d3-48a8-8e30-92c6e612ab3a" providerId="AD" clId="Web-{92C94B5E-A8A3-3FA4-04A9-452EAA861E81}"/>
    <pc:docChg chg="mod">
      <pc:chgData name="Zachary Goldberg" userId="S::zachary.goldberg@trilateralresearch.com::3b3fb667-a3d3-48a8-8e30-92c6e612ab3a" providerId="AD" clId="Web-{92C94B5E-A8A3-3FA4-04A9-452EAA861E81}" dt="2022-10-17T11:37:49.246" v="1"/>
      <pc:docMkLst>
        <pc:docMk/>
      </pc:docMkLst>
      <pc:sldChg chg="modCm">
        <pc:chgData name="Zachary Goldberg" userId="S::zachary.goldberg@trilateralresearch.com::3b3fb667-a3d3-48a8-8e30-92c6e612ab3a" providerId="AD" clId="Web-{92C94B5E-A8A3-3FA4-04A9-452EAA861E81}" dt="2022-10-17T11:37:49.246" v="1"/>
        <pc:sldMkLst>
          <pc:docMk/>
          <pc:sldMk cId="2428921594" sldId="403"/>
        </pc:sldMkLst>
      </pc:sldChg>
    </pc:docChg>
  </pc:docChgLst>
  <pc:docChgLst>
    <pc:chgData name="Anita Nandi" userId="S::anita.nandi@trilateralresearch.com::4aae8561-53fc-40c3-918a-28d005350822" providerId="AD" clId="Web-{33D55265-FAE0-BF14-9EC3-1A25F20D89D4}"/>
    <pc:docChg chg="mod addSld delSld modSld sldOrd">
      <pc:chgData name="Anita Nandi" userId="S::anita.nandi@trilateralresearch.com::4aae8561-53fc-40c3-918a-28d005350822" providerId="AD" clId="Web-{33D55265-FAE0-BF14-9EC3-1A25F20D89D4}" dt="2022-10-28T11:39:36.216" v="1654" actId="20577"/>
      <pc:docMkLst>
        <pc:docMk/>
      </pc:docMkLst>
      <pc:sldChg chg="addSp delSp modSp mod modClrScheme chgLayout">
        <pc:chgData name="Anita Nandi" userId="S::anita.nandi@trilateralresearch.com::4aae8561-53fc-40c3-918a-28d005350822" providerId="AD" clId="Web-{33D55265-FAE0-BF14-9EC3-1A25F20D89D4}" dt="2022-10-17T16:09:32.211" v="706" actId="20577"/>
        <pc:sldMkLst>
          <pc:docMk/>
          <pc:sldMk cId="1943048609" sldId="401"/>
        </pc:sldMkLst>
        <pc:spChg chg="mod">
          <ac:chgData name="Anita Nandi" userId="S::anita.nandi@trilateralresearch.com::4aae8561-53fc-40c3-918a-28d005350822" providerId="AD" clId="Web-{33D55265-FAE0-BF14-9EC3-1A25F20D89D4}" dt="2022-10-17T15:08:40.208" v="433"/>
          <ac:spMkLst>
            <pc:docMk/>
            <pc:sldMk cId="1943048609" sldId="401"/>
            <ac:spMk id="2" creationId="{C22AE966-7DF2-8995-34FC-65A3CA6558A7}"/>
          </ac:spMkLst>
        </pc:spChg>
        <pc:spChg chg="add del mod">
          <ac:chgData name="Anita Nandi" userId="S::anita.nandi@trilateralresearch.com::4aae8561-53fc-40c3-918a-28d005350822" providerId="AD" clId="Web-{33D55265-FAE0-BF14-9EC3-1A25F20D89D4}" dt="2022-10-17T16:09:32.211" v="706" actId="20577"/>
          <ac:spMkLst>
            <pc:docMk/>
            <pc:sldMk cId="1943048609" sldId="401"/>
            <ac:spMk id="3" creationId="{CA0A8A32-B525-4D75-C7A9-F74384DB4833}"/>
          </ac:spMkLst>
        </pc:spChg>
        <pc:graphicFrameChg chg="add del mod">
          <ac:chgData name="Anita Nandi" userId="S::anita.nandi@trilateralresearch.com::4aae8561-53fc-40c3-918a-28d005350822" providerId="AD" clId="Web-{33D55265-FAE0-BF14-9EC3-1A25F20D89D4}" dt="2022-10-17T15:08:40.208" v="433"/>
          <ac:graphicFrameMkLst>
            <pc:docMk/>
            <pc:sldMk cId="1943048609" sldId="401"/>
            <ac:graphicFrameMk id="5" creationId="{D0C8A6BD-EBAD-986A-2621-5DAA5DB2B13C}"/>
          </ac:graphicFrameMkLst>
        </pc:graphicFrameChg>
      </pc:sldChg>
      <pc:sldChg chg="modSp modCm">
        <pc:chgData name="Anita Nandi" userId="S::anita.nandi@trilateralresearch.com::4aae8561-53fc-40c3-918a-28d005350822" providerId="AD" clId="Web-{33D55265-FAE0-BF14-9EC3-1A25F20D89D4}" dt="2022-10-20T15:46:00.903" v="1599"/>
        <pc:sldMkLst>
          <pc:docMk/>
          <pc:sldMk cId="2696474698" sldId="412"/>
        </pc:sldMkLst>
        <pc:spChg chg="mod">
          <ac:chgData name="Anita Nandi" userId="S::anita.nandi@trilateralresearch.com::4aae8561-53fc-40c3-918a-28d005350822" providerId="AD" clId="Web-{33D55265-FAE0-BF14-9EC3-1A25F20D89D4}" dt="2022-10-20T15:45:14.119" v="1597" actId="20577"/>
          <ac:spMkLst>
            <pc:docMk/>
            <pc:sldMk cId="2696474698" sldId="412"/>
            <ac:spMk id="3" creationId="{93379B61-721F-36CC-C665-2F30C1937786}"/>
          </ac:spMkLst>
        </pc:spChg>
      </pc:sldChg>
      <pc:sldChg chg="addSp modSp add replId">
        <pc:chgData name="Anita Nandi" userId="S::anita.nandi@trilateralresearch.com::4aae8561-53fc-40c3-918a-28d005350822" providerId="AD" clId="Web-{33D55265-FAE0-BF14-9EC3-1A25F20D89D4}" dt="2022-10-17T15:12:37.370" v="452" actId="20577"/>
        <pc:sldMkLst>
          <pc:docMk/>
          <pc:sldMk cId="2588312591" sldId="413"/>
        </pc:sldMkLst>
        <pc:spChg chg="mod">
          <ac:chgData name="Anita Nandi" userId="S::anita.nandi@trilateralresearch.com::4aae8561-53fc-40c3-918a-28d005350822" providerId="AD" clId="Web-{33D55265-FAE0-BF14-9EC3-1A25F20D89D4}" dt="2022-10-17T12:43:55.011" v="143" actId="20577"/>
          <ac:spMkLst>
            <pc:docMk/>
            <pc:sldMk cId="2588312591" sldId="413"/>
            <ac:spMk id="2" creationId="{C22AE966-7DF2-8995-34FC-65A3CA6558A7}"/>
          </ac:spMkLst>
        </pc:spChg>
        <pc:spChg chg="mod">
          <ac:chgData name="Anita Nandi" userId="S::anita.nandi@trilateralresearch.com::4aae8561-53fc-40c3-918a-28d005350822" providerId="AD" clId="Web-{33D55265-FAE0-BF14-9EC3-1A25F20D89D4}" dt="2022-10-17T15:12:37.370" v="452" actId="20577"/>
          <ac:spMkLst>
            <pc:docMk/>
            <pc:sldMk cId="2588312591" sldId="413"/>
            <ac:spMk id="3" creationId="{CA0A8A32-B525-4D75-C7A9-F74384DB4833}"/>
          </ac:spMkLst>
        </pc:spChg>
        <pc:spChg chg="add mod">
          <ac:chgData name="Anita Nandi" userId="S::anita.nandi@trilateralresearch.com::4aae8561-53fc-40c3-918a-28d005350822" providerId="AD" clId="Web-{33D55265-FAE0-BF14-9EC3-1A25F20D89D4}" dt="2022-10-17T12:44:00.449" v="144" actId="1076"/>
          <ac:spMkLst>
            <pc:docMk/>
            <pc:sldMk cId="2588312591" sldId="413"/>
            <ac:spMk id="5" creationId="{230E2B9A-CB30-4EAB-C00E-0D414857A254}"/>
          </ac:spMkLst>
        </pc:spChg>
        <pc:spChg chg="add mod">
          <ac:chgData name="Anita Nandi" userId="S::anita.nandi@trilateralresearch.com::4aae8561-53fc-40c3-918a-28d005350822" providerId="AD" clId="Web-{33D55265-FAE0-BF14-9EC3-1A25F20D89D4}" dt="2022-10-17T12:44:46.263" v="167" actId="1076"/>
          <ac:spMkLst>
            <pc:docMk/>
            <pc:sldMk cId="2588312591" sldId="413"/>
            <ac:spMk id="6" creationId="{21247368-385A-16E2-F0D4-630AD0EBF06C}"/>
          </ac:spMkLst>
        </pc:spChg>
      </pc:sldChg>
      <pc:sldChg chg="addSp delSp modSp add mod replId modClrScheme chgLayout">
        <pc:chgData name="Anita Nandi" userId="S::anita.nandi@trilateralresearch.com::4aae8561-53fc-40c3-918a-28d005350822" providerId="AD" clId="Web-{33D55265-FAE0-BF14-9EC3-1A25F20D89D4}" dt="2022-10-17T16:00:36.204" v="652" actId="20577"/>
        <pc:sldMkLst>
          <pc:docMk/>
          <pc:sldMk cId="2164468598" sldId="414"/>
        </pc:sldMkLst>
        <pc:spChg chg="mod">
          <ac:chgData name="Anita Nandi" userId="S::anita.nandi@trilateralresearch.com::4aae8561-53fc-40c3-918a-28d005350822" providerId="AD" clId="Web-{33D55265-FAE0-BF14-9EC3-1A25F20D89D4}" dt="2022-10-17T15:09:26.459" v="434" actId="20577"/>
          <ac:spMkLst>
            <pc:docMk/>
            <pc:sldMk cId="2164468598" sldId="414"/>
            <ac:spMk id="2" creationId="{C22AE966-7DF2-8995-34FC-65A3CA6558A7}"/>
          </ac:spMkLst>
        </pc:spChg>
        <pc:spChg chg="mod">
          <ac:chgData name="Anita Nandi" userId="S::anita.nandi@trilateralresearch.com::4aae8561-53fc-40c3-918a-28d005350822" providerId="AD" clId="Web-{33D55265-FAE0-BF14-9EC3-1A25F20D89D4}" dt="2022-10-17T16:00:36.204" v="652" actId="20577"/>
          <ac:spMkLst>
            <pc:docMk/>
            <pc:sldMk cId="2164468598" sldId="414"/>
            <ac:spMk id="3" creationId="{CA0A8A32-B525-4D75-C7A9-F74384DB4833}"/>
          </ac:spMkLst>
        </pc:spChg>
        <pc:spChg chg="add del">
          <ac:chgData name="Anita Nandi" userId="S::anita.nandi@trilateralresearch.com::4aae8561-53fc-40c3-918a-28d005350822" providerId="AD" clId="Web-{33D55265-FAE0-BF14-9EC3-1A25F20D89D4}" dt="2022-10-17T14:54:33.766" v="232"/>
          <ac:spMkLst>
            <pc:docMk/>
            <pc:sldMk cId="2164468598" sldId="414"/>
            <ac:spMk id="5" creationId="{BECBA834-BA12-45AA-A307-F14EF73C038A}"/>
          </ac:spMkLst>
        </pc:spChg>
        <pc:spChg chg="add mod">
          <ac:chgData name="Anita Nandi" userId="S::anita.nandi@trilateralresearch.com::4aae8561-53fc-40c3-918a-28d005350822" providerId="AD" clId="Web-{33D55265-FAE0-BF14-9EC3-1A25F20D89D4}" dt="2022-10-17T14:57:03.566" v="327" actId="1076"/>
          <ac:spMkLst>
            <pc:docMk/>
            <pc:sldMk cId="2164468598" sldId="414"/>
            <ac:spMk id="6" creationId="{00D49A4D-363A-4BDD-566A-EC9C607F7F10}"/>
          </ac:spMkLst>
        </pc:spChg>
        <pc:spChg chg="add mod">
          <ac:chgData name="Anita Nandi" userId="S::anita.nandi@trilateralresearch.com::4aae8561-53fc-40c3-918a-28d005350822" providerId="AD" clId="Web-{33D55265-FAE0-BF14-9EC3-1A25F20D89D4}" dt="2022-10-17T14:57:38.614" v="334" actId="1076"/>
          <ac:spMkLst>
            <pc:docMk/>
            <pc:sldMk cId="2164468598" sldId="414"/>
            <ac:spMk id="7" creationId="{662275EF-AC3B-CF35-04E5-C46E9E91F54C}"/>
          </ac:spMkLst>
        </pc:spChg>
        <pc:spChg chg="add mod">
          <ac:chgData name="Anita Nandi" userId="S::anita.nandi@trilateralresearch.com::4aae8561-53fc-40c3-918a-28d005350822" providerId="AD" clId="Web-{33D55265-FAE0-BF14-9EC3-1A25F20D89D4}" dt="2022-10-17T14:57:25.036" v="333" actId="1076"/>
          <ac:spMkLst>
            <pc:docMk/>
            <pc:sldMk cId="2164468598" sldId="414"/>
            <ac:spMk id="8" creationId="{AFDFFE30-C88D-1758-115D-2B2C5B93666D}"/>
          </ac:spMkLst>
        </pc:spChg>
        <pc:spChg chg="add mod">
          <ac:chgData name="Anita Nandi" userId="S::anita.nandi@trilateralresearch.com::4aae8561-53fc-40c3-918a-28d005350822" providerId="AD" clId="Web-{33D55265-FAE0-BF14-9EC3-1A25F20D89D4}" dt="2022-10-17T15:17:41.362" v="480" actId="1076"/>
          <ac:spMkLst>
            <pc:docMk/>
            <pc:sldMk cId="2164468598" sldId="414"/>
            <ac:spMk id="9" creationId="{A2691A8B-0040-860C-75B9-C35C09F0F9E0}"/>
          </ac:spMkLst>
        </pc:spChg>
        <pc:spChg chg="add mod">
          <ac:chgData name="Anita Nandi" userId="S::anita.nandi@trilateralresearch.com::4aae8561-53fc-40c3-918a-28d005350822" providerId="AD" clId="Web-{33D55265-FAE0-BF14-9EC3-1A25F20D89D4}" dt="2022-10-17T15:15:45.140" v="479" actId="1076"/>
          <ac:spMkLst>
            <pc:docMk/>
            <pc:sldMk cId="2164468598" sldId="414"/>
            <ac:spMk id="10" creationId="{EAB2972A-EA07-2C90-9629-5407CF099F95}"/>
          </ac:spMkLst>
        </pc:spChg>
        <pc:picChg chg="add mod">
          <ac:chgData name="Anita Nandi" userId="S::anita.nandi@trilateralresearch.com::4aae8561-53fc-40c3-918a-28d005350822" providerId="AD" clId="Web-{33D55265-FAE0-BF14-9EC3-1A25F20D89D4}" dt="2022-10-17T14:54:07.093" v="227"/>
          <ac:picMkLst>
            <pc:docMk/>
            <pc:sldMk cId="2164468598" sldId="414"/>
            <ac:picMk id="4" creationId="{75484F87-EEDD-5822-6B3B-40804F323D86}"/>
          </ac:picMkLst>
        </pc:picChg>
        <pc:cxnChg chg="add mod">
          <ac:chgData name="Anita Nandi" userId="S::anita.nandi@trilateralresearch.com::4aae8561-53fc-40c3-918a-28d005350822" providerId="AD" clId="Web-{33D55265-FAE0-BF14-9EC3-1A25F20D89D4}" dt="2022-10-17T15:01:28.666" v="386" actId="14100"/>
          <ac:cxnSpMkLst>
            <pc:docMk/>
            <pc:sldMk cId="2164468598" sldId="414"/>
            <ac:cxnSpMk id="11" creationId="{7D7A7BE1-8FE4-3429-A605-739772FCAEDC}"/>
          </ac:cxnSpMkLst>
        </pc:cxnChg>
      </pc:sldChg>
      <pc:sldChg chg="modSp add replId">
        <pc:chgData name="Anita Nandi" userId="S::anita.nandi@trilateralresearch.com::4aae8561-53fc-40c3-918a-28d005350822" providerId="AD" clId="Web-{33D55265-FAE0-BF14-9EC3-1A25F20D89D4}" dt="2022-10-18T09:01:53.663" v="710" actId="20577"/>
        <pc:sldMkLst>
          <pc:docMk/>
          <pc:sldMk cId="2665136225" sldId="415"/>
        </pc:sldMkLst>
        <pc:spChg chg="mod">
          <ac:chgData name="Anita Nandi" userId="S::anita.nandi@trilateralresearch.com::4aae8561-53fc-40c3-918a-28d005350822" providerId="AD" clId="Web-{33D55265-FAE0-BF14-9EC3-1A25F20D89D4}" dt="2022-10-17T15:09:36.178" v="435" actId="20577"/>
          <ac:spMkLst>
            <pc:docMk/>
            <pc:sldMk cId="2665136225" sldId="415"/>
            <ac:spMk id="2" creationId="{C22AE966-7DF2-8995-34FC-65A3CA6558A7}"/>
          </ac:spMkLst>
        </pc:spChg>
        <pc:spChg chg="mod">
          <ac:chgData name="Anita Nandi" userId="S::anita.nandi@trilateralresearch.com::4aae8561-53fc-40c3-918a-28d005350822" providerId="AD" clId="Web-{33D55265-FAE0-BF14-9EC3-1A25F20D89D4}" dt="2022-10-18T09:01:53.663" v="710" actId="20577"/>
          <ac:spMkLst>
            <pc:docMk/>
            <pc:sldMk cId="2665136225" sldId="415"/>
            <ac:spMk id="3" creationId="{CA0A8A32-B525-4D75-C7A9-F74384DB4833}"/>
          </ac:spMkLst>
        </pc:spChg>
      </pc:sldChg>
      <pc:sldChg chg="modSp add replId">
        <pc:chgData name="Anita Nandi" userId="S::anita.nandi@trilateralresearch.com::4aae8561-53fc-40c3-918a-28d005350822" providerId="AD" clId="Web-{33D55265-FAE0-BF14-9EC3-1A25F20D89D4}" dt="2022-10-17T15:28:32.924" v="612" actId="20577"/>
        <pc:sldMkLst>
          <pc:docMk/>
          <pc:sldMk cId="623829542" sldId="416"/>
        </pc:sldMkLst>
        <pc:spChg chg="mod">
          <ac:chgData name="Anita Nandi" userId="S::anita.nandi@trilateralresearch.com::4aae8561-53fc-40c3-918a-28d005350822" providerId="AD" clId="Web-{33D55265-FAE0-BF14-9EC3-1A25F20D89D4}" dt="2022-10-17T15:09:41.241" v="436" actId="20577"/>
          <ac:spMkLst>
            <pc:docMk/>
            <pc:sldMk cId="623829542" sldId="416"/>
            <ac:spMk id="2" creationId="{C22AE966-7DF2-8995-34FC-65A3CA6558A7}"/>
          </ac:spMkLst>
        </pc:spChg>
        <pc:spChg chg="mod">
          <ac:chgData name="Anita Nandi" userId="S::anita.nandi@trilateralresearch.com::4aae8561-53fc-40c3-918a-28d005350822" providerId="AD" clId="Web-{33D55265-FAE0-BF14-9EC3-1A25F20D89D4}" dt="2022-10-17T15:28:32.924" v="612" actId="20577"/>
          <ac:spMkLst>
            <pc:docMk/>
            <pc:sldMk cId="623829542" sldId="416"/>
            <ac:spMk id="3" creationId="{CA0A8A32-B525-4D75-C7A9-F74384DB4833}"/>
          </ac:spMkLst>
        </pc:spChg>
      </pc:sldChg>
      <pc:sldChg chg="modSp add ord replId">
        <pc:chgData name="Anita Nandi" userId="S::anita.nandi@trilateralresearch.com::4aae8561-53fc-40c3-918a-28d005350822" providerId="AD" clId="Web-{33D55265-FAE0-BF14-9EC3-1A25F20D89D4}" dt="2022-10-28T09:43:52.455" v="1600"/>
        <pc:sldMkLst>
          <pc:docMk/>
          <pc:sldMk cId="2108622190" sldId="417"/>
        </pc:sldMkLst>
        <pc:spChg chg="mod">
          <ac:chgData name="Anita Nandi" userId="S::anita.nandi@trilateralresearch.com::4aae8561-53fc-40c3-918a-28d005350822" providerId="AD" clId="Web-{33D55265-FAE0-BF14-9EC3-1A25F20D89D4}" dt="2022-10-19T12:10:57.450" v="1504" actId="20577"/>
          <ac:spMkLst>
            <pc:docMk/>
            <pc:sldMk cId="2108622190" sldId="417"/>
            <ac:spMk id="2" creationId="{63F9914E-625B-F3AF-38B1-B30F4233E5D1}"/>
          </ac:spMkLst>
        </pc:spChg>
        <pc:spChg chg="mod">
          <ac:chgData name="Anita Nandi" userId="S::anita.nandi@trilateralresearch.com::4aae8561-53fc-40c3-918a-28d005350822" providerId="AD" clId="Web-{33D55265-FAE0-BF14-9EC3-1A25F20D89D4}" dt="2022-10-19T12:12:18.222" v="1533" actId="20577"/>
          <ac:spMkLst>
            <pc:docMk/>
            <pc:sldMk cId="2108622190" sldId="417"/>
            <ac:spMk id="3" creationId="{93379B61-721F-36CC-C665-2F30C1937786}"/>
          </ac:spMkLst>
        </pc:spChg>
      </pc:sldChg>
      <pc:sldChg chg="addSp modSp add ord replId modNotes">
        <pc:chgData name="Anita Nandi" userId="S::anita.nandi@trilateralresearch.com::4aae8561-53fc-40c3-918a-28d005350822" providerId="AD" clId="Web-{33D55265-FAE0-BF14-9EC3-1A25F20D89D4}" dt="2022-10-28T11:38:47.979" v="1650"/>
        <pc:sldMkLst>
          <pc:docMk/>
          <pc:sldMk cId="2192531511" sldId="418"/>
        </pc:sldMkLst>
        <pc:spChg chg="mod">
          <ac:chgData name="Anita Nandi" userId="S::anita.nandi@trilateralresearch.com::4aae8561-53fc-40c3-918a-28d005350822" providerId="AD" clId="Web-{33D55265-FAE0-BF14-9EC3-1A25F20D89D4}" dt="2022-10-18T14:06:51.327" v="1250" actId="20577"/>
          <ac:spMkLst>
            <pc:docMk/>
            <pc:sldMk cId="2192531511" sldId="418"/>
            <ac:spMk id="2" creationId="{63F9914E-625B-F3AF-38B1-B30F4233E5D1}"/>
          </ac:spMkLst>
        </pc:spChg>
        <pc:spChg chg="mod">
          <ac:chgData name="Anita Nandi" userId="S::anita.nandi@trilateralresearch.com::4aae8561-53fc-40c3-918a-28d005350822" providerId="AD" clId="Web-{33D55265-FAE0-BF14-9EC3-1A25F20D89D4}" dt="2022-10-18T14:34:10.723" v="1398" actId="20577"/>
          <ac:spMkLst>
            <pc:docMk/>
            <pc:sldMk cId="2192531511" sldId="418"/>
            <ac:spMk id="3" creationId="{93379B61-721F-36CC-C665-2F30C1937786}"/>
          </ac:spMkLst>
        </pc:spChg>
        <pc:spChg chg="add mod">
          <ac:chgData name="Anita Nandi" userId="S::anita.nandi@trilateralresearch.com::4aae8561-53fc-40c3-918a-28d005350822" providerId="AD" clId="Web-{33D55265-FAE0-BF14-9EC3-1A25F20D89D4}" dt="2022-10-18T09:15:40.185" v="855" actId="1076"/>
          <ac:spMkLst>
            <pc:docMk/>
            <pc:sldMk cId="2192531511" sldId="418"/>
            <ac:spMk id="5" creationId="{12EE09E0-09DE-20EF-2707-A0291F4B181D}"/>
          </ac:spMkLst>
        </pc:spChg>
      </pc:sldChg>
      <pc:sldChg chg="addSp delSp modSp add ord replId modNotes">
        <pc:chgData name="Anita Nandi" userId="S::anita.nandi@trilateralresearch.com::4aae8561-53fc-40c3-918a-28d005350822" providerId="AD" clId="Web-{33D55265-FAE0-BF14-9EC3-1A25F20D89D4}" dt="2022-10-28T11:38:50.651" v="1651"/>
        <pc:sldMkLst>
          <pc:docMk/>
          <pc:sldMk cId="558051219" sldId="419"/>
        </pc:sldMkLst>
        <pc:spChg chg="mod">
          <ac:chgData name="Anita Nandi" userId="S::anita.nandi@trilateralresearch.com::4aae8561-53fc-40c3-918a-28d005350822" providerId="AD" clId="Web-{33D55265-FAE0-BF14-9EC3-1A25F20D89D4}" dt="2022-10-18T14:06:56.827" v="1251" actId="20577"/>
          <ac:spMkLst>
            <pc:docMk/>
            <pc:sldMk cId="558051219" sldId="419"/>
            <ac:spMk id="2" creationId="{63F9914E-625B-F3AF-38B1-B30F4233E5D1}"/>
          </ac:spMkLst>
        </pc:spChg>
        <pc:spChg chg="mod">
          <ac:chgData name="Anita Nandi" userId="S::anita.nandi@trilateralresearch.com::4aae8561-53fc-40c3-918a-28d005350822" providerId="AD" clId="Web-{33D55265-FAE0-BF14-9EC3-1A25F20D89D4}" dt="2022-10-18T14:33:12.127" v="1391" actId="20577"/>
          <ac:spMkLst>
            <pc:docMk/>
            <pc:sldMk cId="558051219" sldId="419"/>
            <ac:spMk id="3" creationId="{93379B61-721F-36CC-C665-2F30C1937786}"/>
          </ac:spMkLst>
        </pc:spChg>
        <pc:picChg chg="add mod">
          <ac:chgData name="Anita Nandi" userId="S::anita.nandi@trilateralresearch.com::4aae8561-53fc-40c3-918a-28d005350822" providerId="AD" clId="Web-{33D55265-FAE0-BF14-9EC3-1A25F20D89D4}" dt="2022-10-18T14:17:34.879" v="1283" actId="1076"/>
          <ac:picMkLst>
            <pc:docMk/>
            <pc:sldMk cId="558051219" sldId="419"/>
            <ac:picMk id="4" creationId="{BE9C91BA-E200-0253-8945-85EEF2F16D92}"/>
          </ac:picMkLst>
        </pc:picChg>
        <pc:picChg chg="add del mod modCrop">
          <ac:chgData name="Anita Nandi" userId="S::anita.nandi@trilateralresearch.com::4aae8561-53fc-40c3-918a-28d005350822" providerId="AD" clId="Web-{33D55265-FAE0-BF14-9EC3-1A25F20D89D4}" dt="2022-10-18T14:17:16.987" v="1280"/>
          <ac:picMkLst>
            <pc:docMk/>
            <pc:sldMk cId="558051219" sldId="419"/>
            <ac:picMk id="5" creationId="{B6451DCF-68BE-C8BD-51DB-3C51771B2C8A}"/>
          </ac:picMkLst>
        </pc:picChg>
        <pc:picChg chg="add mod">
          <ac:chgData name="Anita Nandi" userId="S::anita.nandi@trilateralresearch.com::4aae8561-53fc-40c3-918a-28d005350822" providerId="AD" clId="Web-{33D55265-FAE0-BF14-9EC3-1A25F20D89D4}" dt="2022-10-18T14:17:40.644" v="1285" actId="1076"/>
          <ac:picMkLst>
            <pc:docMk/>
            <pc:sldMk cId="558051219" sldId="419"/>
            <ac:picMk id="6" creationId="{5A2D08B4-0AC8-2050-D52C-67B1D419564F}"/>
          </ac:picMkLst>
        </pc:picChg>
      </pc:sldChg>
      <pc:sldChg chg="addSp modSp add ord replId modNotes">
        <pc:chgData name="Anita Nandi" userId="S::anita.nandi@trilateralresearch.com::4aae8561-53fc-40c3-918a-28d005350822" providerId="AD" clId="Web-{33D55265-FAE0-BF14-9EC3-1A25F20D89D4}" dt="2022-10-18T14:42:37.864" v="1416"/>
        <pc:sldMkLst>
          <pc:docMk/>
          <pc:sldMk cId="3308490294" sldId="420"/>
        </pc:sldMkLst>
        <pc:spChg chg="mod">
          <ac:chgData name="Anita Nandi" userId="S::anita.nandi@trilateralresearch.com::4aae8561-53fc-40c3-918a-28d005350822" providerId="AD" clId="Web-{33D55265-FAE0-BF14-9EC3-1A25F20D89D4}" dt="2022-10-18T13:58:49.093" v="1150" actId="20577"/>
          <ac:spMkLst>
            <pc:docMk/>
            <pc:sldMk cId="3308490294" sldId="420"/>
            <ac:spMk id="2" creationId="{63F9914E-625B-F3AF-38B1-B30F4233E5D1}"/>
          </ac:spMkLst>
        </pc:spChg>
        <pc:spChg chg="mod">
          <ac:chgData name="Anita Nandi" userId="S::anita.nandi@trilateralresearch.com::4aae8561-53fc-40c3-918a-28d005350822" providerId="AD" clId="Web-{33D55265-FAE0-BF14-9EC3-1A25F20D89D4}" dt="2022-10-18T13:58:36.499" v="1149" actId="20577"/>
          <ac:spMkLst>
            <pc:docMk/>
            <pc:sldMk cId="3308490294" sldId="420"/>
            <ac:spMk id="3" creationId="{93379B61-721F-36CC-C665-2F30C1937786}"/>
          </ac:spMkLst>
        </pc:spChg>
        <pc:picChg chg="add mod">
          <ac:chgData name="Anita Nandi" userId="S::anita.nandi@trilateralresearch.com::4aae8561-53fc-40c3-918a-28d005350822" providerId="AD" clId="Web-{33D55265-FAE0-BF14-9EC3-1A25F20D89D4}" dt="2022-10-18T13:57:49.153" v="1146" actId="14100"/>
          <ac:picMkLst>
            <pc:docMk/>
            <pc:sldMk cId="3308490294" sldId="420"/>
            <ac:picMk id="4" creationId="{DD6E312E-7404-B634-8EDD-48E3AD22EA6A}"/>
          </ac:picMkLst>
        </pc:picChg>
      </pc:sldChg>
      <pc:sldChg chg="addSp delSp modSp add ord replId modNotes">
        <pc:chgData name="Anita Nandi" userId="S::anita.nandi@trilateralresearch.com::4aae8561-53fc-40c3-918a-28d005350822" providerId="AD" clId="Web-{33D55265-FAE0-BF14-9EC3-1A25F20D89D4}" dt="2022-10-19T11:20:44.482" v="1460" actId="20577"/>
        <pc:sldMkLst>
          <pc:docMk/>
          <pc:sldMk cId="428751757" sldId="421"/>
        </pc:sldMkLst>
        <pc:spChg chg="mod">
          <ac:chgData name="Anita Nandi" userId="S::anita.nandi@trilateralresearch.com::4aae8561-53fc-40c3-918a-28d005350822" providerId="AD" clId="Web-{33D55265-FAE0-BF14-9EC3-1A25F20D89D4}" dt="2022-10-19T11:20:44.482" v="1460" actId="20577"/>
          <ac:spMkLst>
            <pc:docMk/>
            <pc:sldMk cId="428751757" sldId="421"/>
            <ac:spMk id="2" creationId="{63F9914E-625B-F3AF-38B1-B30F4233E5D1}"/>
          </ac:spMkLst>
        </pc:spChg>
        <pc:spChg chg="del mod">
          <ac:chgData name="Anita Nandi" userId="S::anita.nandi@trilateralresearch.com::4aae8561-53fc-40c3-918a-28d005350822" providerId="AD" clId="Web-{33D55265-FAE0-BF14-9EC3-1A25F20D89D4}" dt="2022-10-18T14:01:03.253" v="1168"/>
          <ac:spMkLst>
            <pc:docMk/>
            <pc:sldMk cId="428751757" sldId="421"/>
            <ac:spMk id="3" creationId="{93379B61-721F-36CC-C665-2F30C1937786}"/>
          </ac:spMkLst>
        </pc:spChg>
        <pc:spChg chg="add mod">
          <ac:chgData name="Anita Nandi" userId="S::anita.nandi@trilateralresearch.com::4aae8561-53fc-40c3-918a-28d005350822" providerId="AD" clId="Web-{33D55265-FAE0-BF14-9EC3-1A25F20D89D4}" dt="2022-10-18T14:01:03.253" v="1168"/>
          <ac:spMkLst>
            <pc:docMk/>
            <pc:sldMk cId="428751757" sldId="421"/>
            <ac:spMk id="5" creationId="{2AB14722-CE92-D17B-F3C5-04D0B96E7DBE}"/>
          </ac:spMkLst>
        </pc:spChg>
      </pc:sldChg>
      <pc:sldChg chg="addSp modSp add del replId">
        <pc:chgData name="Anita Nandi" userId="S::anita.nandi@trilateralresearch.com::4aae8561-53fc-40c3-918a-28d005350822" providerId="AD" clId="Web-{33D55265-FAE0-BF14-9EC3-1A25F20D89D4}" dt="2022-10-19T12:11:33.421" v="1508"/>
        <pc:sldMkLst>
          <pc:docMk/>
          <pc:sldMk cId="2785964937" sldId="422"/>
        </pc:sldMkLst>
        <pc:spChg chg="mod">
          <ac:chgData name="Anita Nandi" userId="S::anita.nandi@trilateralresearch.com::4aae8561-53fc-40c3-918a-28d005350822" providerId="AD" clId="Web-{33D55265-FAE0-BF14-9EC3-1A25F20D89D4}" dt="2022-10-18T14:19:25.929" v="1292" actId="20577"/>
          <ac:spMkLst>
            <pc:docMk/>
            <pc:sldMk cId="2785964937" sldId="422"/>
            <ac:spMk id="2" creationId="{63F9914E-625B-F3AF-38B1-B30F4233E5D1}"/>
          </ac:spMkLst>
        </pc:spChg>
        <pc:spChg chg="mod">
          <ac:chgData name="Anita Nandi" userId="S::anita.nandi@trilateralresearch.com::4aae8561-53fc-40c3-918a-28d005350822" providerId="AD" clId="Web-{33D55265-FAE0-BF14-9EC3-1A25F20D89D4}" dt="2022-10-18T14:33:52.441" v="1394" actId="20577"/>
          <ac:spMkLst>
            <pc:docMk/>
            <pc:sldMk cId="2785964937" sldId="422"/>
            <ac:spMk id="3" creationId="{93379B61-721F-36CC-C665-2F30C1937786}"/>
          </ac:spMkLst>
        </pc:spChg>
        <pc:spChg chg="add mod">
          <ac:chgData name="Anita Nandi" userId="S::anita.nandi@trilateralresearch.com::4aae8561-53fc-40c3-918a-28d005350822" providerId="AD" clId="Web-{33D55265-FAE0-BF14-9EC3-1A25F20D89D4}" dt="2022-10-18T14:22:47.904" v="1368" actId="1076"/>
          <ac:spMkLst>
            <pc:docMk/>
            <pc:sldMk cId="2785964937" sldId="422"/>
            <ac:spMk id="5" creationId="{D85D8A3C-FCD4-28B2-90F4-09735AEDD227}"/>
          </ac:spMkLst>
        </pc:spChg>
      </pc:sldChg>
      <pc:sldChg chg="addSp modSp add ord replId modNotes">
        <pc:chgData name="Anita Nandi" userId="S::anita.nandi@trilateralresearch.com::4aae8561-53fc-40c3-918a-28d005350822" providerId="AD" clId="Web-{33D55265-FAE0-BF14-9EC3-1A25F20D89D4}" dt="2022-10-28T10:55:53.897" v="1607" actId="20577"/>
        <pc:sldMkLst>
          <pc:docMk/>
          <pc:sldMk cId="4181626462" sldId="423"/>
        </pc:sldMkLst>
        <pc:spChg chg="mod">
          <ac:chgData name="Anita Nandi" userId="S::anita.nandi@trilateralresearch.com::4aae8561-53fc-40c3-918a-28d005350822" providerId="AD" clId="Web-{33D55265-FAE0-BF14-9EC3-1A25F20D89D4}" dt="2022-10-18T14:04:57.308" v="1241" actId="20577"/>
          <ac:spMkLst>
            <pc:docMk/>
            <pc:sldMk cId="4181626462" sldId="423"/>
            <ac:spMk id="2" creationId="{63F9914E-625B-F3AF-38B1-B30F4233E5D1}"/>
          </ac:spMkLst>
        </pc:spChg>
        <pc:spChg chg="mod">
          <ac:chgData name="Anita Nandi" userId="S::anita.nandi@trilateralresearch.com::4aae8561-53fc-40c3-918a-28d005350822" providerId="AD" clId="Web-{33D55265-FAE0-BF14-9EC3-1A25F20D89D4}" dt="2022-10-28T10:55:53.897" v="1607" actId="20577"/>
          <ac:spMkLst>
            <pc:docMk/>
            <pc:sldMk cId="4181626462" sldId="423"/>
            <ac:spMk id="5" creationId="{2AB14722-CE92-D17B-F3C5-04D0B96E7DBE}"/>
          </ac:spMkLst>
        </pc:spChg>
        <pc:spChg chg="add">
          <ac:chgData name="Anita Nandi" userId="S::anita.nandi@trilateralresearch.com::4aae8561-53fc-40c3-918a-28d005350822" providerId="AD" clId="Web-{33D55265-FAE0-BF14-9EC3-1A25F20D89D4}" dt="2022-10-19T12:11:12.279" v="1505"/>
          <ac:spMkLst>
            <pc:docMk/>
            <pc:sldMk cId="4181626462" sldId="423"/>
            <ac:spMk id="6" creationId="{414E5BE0-C987-3B49-836D-5F1E93B18FA3}"/>
          </ac:spMkLst>
        </pc:spChg>
        <pc:picChg chg="add mod">
          <ac:chgData name="Anita Nandi" userId="S::anita.nandi@trilateralresearch.com::4aae8561-53fc-40c3-918a-28d005350822" providerId="AD" clId="Web-{33D55265-FAE0-BF14-9EC3-1A25F20D89D4}" dt="2022-10-19T12:11:15.951" v="1506" actId="1076"/>
          <ac:picMkLst>
            <pc:docMk/>
            <pc:sldMk cId="4181626462" sldId="423"/>
            <ac:picMk id="3" creationId="{744E4D6A-897A-A0E6-BA82-4600C011D62A}"/>
          </ac:picMkLst>
        </pc:picChg>
      </pc:sldChg>
      <pc:sldChg chg="modSp add ord replId">
        <pc:chgData name="Anita Nandi" userId="S::anita.nandi@trilateralresearch.com::4aae8561-53fc-40c3-918a-28d005350822" providerId="AD" clId="Web-{33D55265-FAE0-BF14-9EC3-1A25F20D89D4}" dt="2022-10-18T14:13:26.043" v="1267" actId="20577"/>
        <pc:sldMkLst>
          <pc:docMk/>
          <pc:sldMk cId="647192684" sldId="424"/>
        </pc:sldMkLst>
        <pc:spChg chg="mod">
          <ac:chgData name="Anita Nandi" userId="S::anita.nandi@trilateralresearch.com::4aae8561-53fc-40c3-918a-28d005350822" providerId="AD" clId="Web-{33D55265-FAE0-BF14-9EC3-1A25F20D89D4}" dt="2022-10-18T14:13:26.043" v="1267" actId="20577"/>
          <ac:spMkLst>
            <pc:docMk/>
            <pc:sldMk cId="647192684" sldId="424"/>
            <ac:spMk id="2" creationId="{63F9914E-625B-F3AF-38B1-B30F4233E5D1}"/>
          </ac:spMkLst>
        </pc:spChg>
      </pc:sldChg>
      <pc:sldChg chg="modSp new">
        <pc:chgData name="Anita Nandi" userId="S::anita.nandi@trilateralresearch.com::4aae8561-53fc-40c3-918a-28d005350822" providerId="AD" clId="Web-{33D55265-FAE0-BF14-9EC3-1A25F20D89D4}" dt="2022-10-28T11:39:36.216" v="1654" actId="20577"/>
        <pc:sldMkLst>
          <pc:docMk/>
          <pc:sldMk cId="2842901942" sldId="425"/>
        </pc:sldMkLst>
        <pc:spChg chg="mod">
          <ac:chgData name="Anita Nandi" userId="S::anita.nandi@trilateralresearch.com::4aae8561-53fc-40c3-918a-28d005350822" providerId="AD" clId="Web-{33D55265-FAE0-BF14-9EC3-1A25F20D89D4}" dt="2022-10-28T11:39:36.216" v="1654" actId="20577"/>
          <ac:spMkLst>
            <pc:docMk/>
            <pc:sldMk cId="2842901942" sldId="425"/>
            <ac:spMk id="2" creationId="{BE0AB738-52AB-644C-F8B0-1DAB7B75D79F}"/>
          </ac:spMkLst>
        </pc:spChg>
        <pc:spChg chg="mod">
          <ac:chgData name="Anita Nandi" userId="S::anita.nandi@trilateralresearch.com::4aae8561-53fc-40c3-918a-28d005350822" providerId="AD" clId="Web-{33D55265-FAE0-BF14-9EC3-1A25F20D89D4}" dt="2022-10-28T11:37:30.975" v="1632" actId="20577"/>
          <ac:spMkLst>
            <pc:docMk/>
            <pc:sldMk cId="2842901942" sldId="425"/>
            <ac:spMk id="3" creationId="{53816569-C7C4-F1E4-DA78-A20A6375DBE3}"/>
          </ac:spMkLst>
        </pc:spChg>
      </pc:sldChg>
      <pc:sldChg chg="delSp modSp add replId modNotes">
        <pc:chgData name="Anita Nandi" userId="S::anita.nandi@trilateralresearch.com::4aae8561-53fc-40c3-918a-28d005350822" providerId="AD" clId="Web-{33D55265-FAE0-BF14-9EC3-1A25F20D89D4}" dt="2022-10-28T11:39:27.637" v="1653"/>
        <pc:sldMkLst>
          <pc:docMk/>
          <pc:sldMk cId="3970109871" sldId="426"/>
        </pc:sldMkLst>
        <pc:spChg chg="mod">
          <ac:chgData name="Anita Nandi" userId="S::anita.nandi@trilateralresearch.com::4aae8561-53fc-40c3-918a-28d005350822" providerId="AD" clId="Web-{33D55265-FAE0-BF14-9EC3-1A25F20D89D4}" dt="2022-10-28T11:37:51.632" v="1637" actId="20577"/>
          <ac:spMkLst>
            <pc:docMk/>
            <pc:sldMk cId="3970109871" sldId="426"/>
            <ac:spMk id="2" creationId="{63F9914E-625B-F3AF-38B1-B30F4233E5D1}"/>
          </ac:spMkLst>
        </pc:spChg>
        <pc:spChg chg="mod">
          <ac:chgData name="Anita Nandi" userId="S::anita.nandi@trilateralresearch.com::4aae8561-53fc-40c3-918a-28d005350822" providerId="AD" clId="Web-{33D55265-FAE0-BF14-9EC3-1A25F20D89D4}" dt="2022-10-28T11:38:12.227" v="1644" actId="20577"/>
          <ac:spMkLst>
            <pc:docMk/>
            <pc:sldMk cId="3970109871" sldId="426"/>
            <ac:spMk id="3" creationId="{93379B61-721F-36CC-C665-2F30C1937786}"/>
          </ac:spMkLst>
        </pc:spChg>
        <pc:picChg chg="del">
          <ac:chgData name="Anita Nandi" userId="S::anita.nandi@trilateralresearch.com::4aae8561-53fc-40c3-918a-28d005350822" providerId="AD" clId="Web-{33D55265-FAE0-BF14-9EC3-1A25F20D89D4}" dt="2022-10-28T11:37:52.648" v="1638"/>
          <ac:picMkLst>
            <pc:docMk/>
            <pc:sldMk cId="3970109871" sldId="426"/>
            <ac:picMk id="4" creationId="{BE9C91BA-E200-0253-8945-85EEF2F16D92}"/>
          </ac:picMkLst>
        </pc:picChg>
        <pc:picChg chg="del">
          <ac:chgData name="Anita Nandi" userId="S::anita.nandi@trilateralresearch.com::4aae8561-53fc-40c3-918a-28d005350822" providerId="AD" clId="Web-{33D55265-FAE0-BF14-9EC3-1A25F20D89D4}" dt="2022-10-28T11:37:53.163" v="1639"/>
          <ac:picMkLst>
            <pc:docMk/>
            <pc:sldMk cId="3970109871" sldId="426"/>
            <ac:picMk id="6" creationId="{5A2D08B4-0AC8-2050-D52C-67B1D419564F}"/>
          </ac:picMkLst>
        </pc:picChg>
      </pc:sldChg>
      <pc:sldChg chg="modSp add ord replId modNotes">
        <pc:chgData name="Anita Nandi" userId="S::anita.nandi@trilateralresearch.com::4aae8561-53fc-40c3-918a-28d005350822" providerId="AD" clId="Web-{33D55265-FAE0-BF14-9EC3-1A25F20D89D4}" dt="2022-10-28T11:38:54.338" v="1652"/>
        <pc:sldMkLst>
          <pc:docMk/>
          <pc:sldMk cId="3861157559" sldId="427"/>
        </pc:sldMkLst>
        <pc:spChg chg="mod">
          <ac:chgData name="Anita Nandi" userId="S::anita.nandi@trilateralresearch.com::4aae8561-53fc-40c3-918a-28d005350822" providerId="AD" clId="Web-{33D55265-FAE0-BF14-9EC3-1A25F20D89D4}" dt="2022-10-28T11:38:24.587" v="1647" actId="20577"/>
          <ac:spMkLst>
            <pc:docMk/>
            <pc:sldMk cId="3861157559" sldId="427"/>
            <ac:spMk id="2" creationId="{63F9914E-625B-F3AF-38B1-B30F4233E5D1}"/>
          </ac:spMkLst>
        </pc:spChg>
        <pc:spChg chg="mod">
          <ac:chgData name="Anita Nandi" userId="S::anita.nandi@trilateralresearch.com::4aae8561-53fc-40c3-918a-28d005350822" providerId="AD" clId="Web-{33D55265-FAE0-BF14-9EC3-1A25F20D89D4}" dt="2022-10-28T11:38:36.134" v="1649" actId="20577"/>
          <ac:spMkLst>
            <pc:docMk/>
            <pc:sldMk cId="3861157559" sldId="427"/>
            <ac:spMk id="3" creationId="{93379B61-721F-36CC-C665-2F30C1937786}"/>
          </ac:spMkLst>
        </pc:spChg>
      </pc:sldChg>
    </pc:docChg>
  </pc:docChgLst>
  <pc:docChgLst>
    <pc:chgData name="Anita Nandi" userId="S::anita.nandi@trilateralresearch.com::4aae8561-53fc-40c3-918a-28d005350822" providerId="AD" clId="Web-{5F4FAF0D-8207-9C7C-7F2F-C2A0BC29E885}"/>
    <pc:docChg chg="addSld delSld modSld">
      <pc:chgData name="Anita Nandi" userId="S::anita.nandi@trilateralresearch.com::4aae8561-53fc-40c3-918a-28d005350822" providerId="AD" clId="Web-{5F4FAF0D-8207-9C7C-7F2F-C2A0BC29E885}" dt="2022-12-23T10:24:27.808" v="37" actId="20577"/>
      <pc:docMkLst>
        <pc:docMk/>
      </pc:docMkLst>
      <pc:sldChg chg="modSp">
        <pc:chgData name="Anita Nandi" userId="S::anita.nandi@trilateralresearch.com::4aae8561-53fc-40c3-918a-28d005350822" providerId="AD" clId="Web-{5F4FAF0D-8207-9C7C-7F2F-C2A0BC29E885}" dt="2022-12-23T10:20:54.902" v="16" actId="20577"/>
        <pc:sldMkLst>
          <pc:docMk/>
          <pc:sldMk cId="2842901942" sldId="425"/>
        </pc:sldMkLst>
        <pc:spChg chg="mod">
          <ac:chgData name="Anita Nandi" userId="S::anita.nandi@trilateralresearch.com::4aae8561-53fc-40c3-918a-28d005350822" providerId="AD" clId="Web-{5F4FAF0D-8207-9C7C-7F2F-C2A0BC29E885}" dt="2022-12-23T10:20:54.902" v="16" actId="20577"/>
          <ac:spMkLst>
            <pc:docMk/>
            <pc:sldMk cId="2842901942" sldId="425"/>
            <ac:spMk id="3" creationId="{53816569-C7C4-F1E4-DA78-A20A6375DBE3}"/>
          </ac:spMkLst>
        </pc:spChg>
      </pc:sldChg>
      <pc:sldChg chg="modSp">
        <pc:chgData name="Anita Nandi" userId="S::anita.nandi@trilateralresearch.com::4aae8561-53fc-40c3-918a-28d005350822" providerId="AD" clId="Web-{5F4FAF0D-8207-9C7C-7F2F-C2A0BC29E885}" dt="2022-12-23T10:21:02.043" v="18" actId="20577"/>
        <pc:sldMkLst>
          <pc:docMk/>
          <pc:sldMk cId="3970109871" sldId="426"/>
        </pc:sldMkLst>
        <pc:spChg chg="mod">
          <ac:chgData name="Anita Nandi" userId="S::anita.nandi@trilateralresearch.com::4aae8561-53fc-40c3-918a-28d005350822" providerId="AD" clId="Web-{5F4FAF0D-8207-9C7C-7F2F-C2A0BC29E885}" dt="2022-12-23T10:21:02.043" v="18" actId="20577"/>
          <ac:spMkLst>
            <pc:docMk/>
            <pc:sldMk cId="3970109871" sldId="426"/>
            <ac:spMk id="3" creationId="{93379B61-721F-36CC-C665-2F30C1937786}"/>
          </ac:spMkLst>
        </pc:spChg>
      </pc:sldChg>
      <pc:sldChg chg="modSp">
        <pc:chgData name="Anita Nandi" userId="S::anita.nandi@trilateralresearch.com::4aae8561-53fc-40c3-918a-28d005350822" providerId="AD" clId="Web-{5F4FAF0D-8207-9C7C-7F2F-C2A0BC29E885}" dt="2022-12-23T10:21:06.996" v="20" actId="20577"/>
        <pc:sldMkLst>
          <pc:docMk/>
          <pc:sldMk cId="3861157559" sldId="427"/>
        </pc:sldMkLst>
        <pc:spChg chg="mod">
          <ac:chgData name="Anita Nandi" userId="S::anita.nandi@trilateralresearch.com::4aae8561-53fc-40c3-918a-28d005350822" providerId="AD" clId="Web-{5F4FAF0D-8207-9C7C-7F2F-C2A0BC29E885}" dt="2022-12-23T10:21:06.996" v="20" actId="20577"/>
          <ac:spMkLst>
            <pc:docMk/>
            <pc:sldMk cId="3861157559" sldId="427"/>
            <ac:spMk id="3" creationId="{93379B61-721F-36CC-C665-2F30C1937786}"/>
          </ac:spMkLst>
        </pc:spChg>
      </pc:sldChg>
      <pc:sldChg chg="modSp new del">
        <pc:chgData name="Anita Nandi" userId="S::anita.nandi@trilateralresearch.com::4aae8561-53fc-40c3-918a-28d005350822" providerId="AD" clId="Web-{5F4FAF0D-8207-9C7C-7F2F-C2A0BC29E885}" dt="2022-12-23T10:24:15.026" v="29"/>
        <pc:sldMkLst>
          <pc:docMk/>
          <pc:sldMk cId="678963260" sldId="428"/>
        </pc:sldMkLst>
        <pc:spChg chg="mod">
          <ac:chgData name="Anita Nandi" userId="S::anita.nandi@trilateralresearch.com::4aae8561-53fc-40c3-918a-28d005350822" providerId="AD" clId="Web-{5F4FAF0D-8207-9C7C-7F2F-C2A0BC29E885}" dt="2022-12-23T10:22:43.284" v="26" actId="20577"/>
          <ac:spMkLst>
            <pc:docMk/>
            <pc:sldMk cId="678963260" sldId="428"/>
            <ac:spMk id="2" creationId="{48F1537F-415C-0174-8B96-1844207B1380}"/>
          </ac:spMkLst>
        </pc:spChg>
        <pc:spChg chg="mod">
          <ac:chgData name="Anita Nandi" userId="S::anita.nandi@trilateralresearch.com::4aae8561-53fc-40c3-918a-28d005350822" providerId="AD" clId="Web-{5F4FAF0D-8207-9C7C-7F2F-C2A0BC29E885}" dt="2022-12-23T10:23:48.196" v="28" actId="20577"/>
          <ac:spMkLst>
            <pc:docMk/>
            <pc:sldMk cId="678963260" sldId="428"/>
            <ac:spMk id="3" creationId="{9C670DE9-909D-5A62-9D67-05B81877804E}"/>
          </ac:spMkLst>
        </pc:spChg>
      </pc:sldChg>
      <pc:sldChg chg="modSp new">
        <pc:chgData name="Anita Nandi" userId="S::anita.nandi@trilateralresearch.com::4aae8561-53fc-40c3-918a-28d005350822" providerId="AD" clId="Web-{5F4FAF0D-8207-9C7C-7F2F-C2A0BC29E885}" dt="2022-12-23T10:24:27.808" v="37" actId="20577"/>
        <pc:sldMkLst>
          <pc:docMk/>
          <pc:sldMk cId="2433926349" sldId="428"/>
        </pc:sldMkLst>
        <pc:spChg chg="mod">
          <ac:chgData name="Anita Nandi" userId="S::anita.nandi@trilateralresearch.com::4aae8561-53fc-40c3-918a-28d005350822" providerId="AD" clId="Web-{5F4FAF0D-8207-9C7C-7F2F-C2A0BC29E885}" dt="2022-12-23T10:24:27.808" v="37" actId="20577"/>
          <ac:spMkLst>
            <pc:docMk/>
            <pc:sldMk cId="2433926349" sldId="428"/>
            <ac:spMk id="2" creationId="{363E3D88-E64A-7CB5-BCAE-95E393B3930B}"/>
          </ac:spMkLst>
        </pc:spChg>
      </pc:sldChg>
    </pc:docChg>
  </pc:docChgLst>
  <pc:docChgLst>
    <pc:chgData name="Ilaria  Bonavita" userId="S::ilaria.bonavita@trilateralresearch.com::21d4f962-5d7c-443e-a4e0-a1751af90774" providerId="AD" clId="Web-{84E1DEF1-3465-2BBB-100A-20A5B7956E9E}"/>
    <pc:docChg chg="mod">
      <pc:chgData name="Ilaria  Bonavita" userId="S::ilaria.bonavita@trilateralresearch.com::21d4f962-5d7c-443e-a4e0-a1751af90774" providerId="AD" clId="Web-{84E1DEF1-3465-2BBB-100A-20A5B7956E9E}" dt="2022-10-14T14:38:30.834" v="2"/>
      <pc:docMkLst>
        <pc:docMk/>
      </pc:docMkLst>
      <pc:sldChg chg="addCm">
        <pc:chgData name="Ilaria  Bonavita" userId="S::ilaria.bonavita@trilateralresearch.com::21d4f962-5d7c-443e-a4e0-a1751af90774" providerId="AD" clId="Web-{84E1DEF1-3465-2BBB-100A-20A5B7956E9E}" dt="2022-10-14T14:38:08.645" v="1"/>
        <pc:sldMkLst>
          <pc:docMk/>
          <pc:sldMk cId="2548702684" sldId="402"/>
        </pc:sldMkLst>
      </pc:sldChg>
      <pc:sldChg chg="addCm">
        <pc:chgData name="Ilaria  Bonavita" userId="S::ilaria.bonavita@trilateralresearch.com::21d4f962-5d7c-443e-a4e0-a1751af90774" providerId="AD" clId="Web-{84E1DEF1-3465-2BBB-100A-20A5B7956E9E}" dt="2022-10-14T14:38:30.834" v="2"/>
        <pc:sldMkLst>
          <pc:docMk/>
          <pc:sldMk cId="2428921594" sldId="403"/>
        </pc:sldMkLst>
      </pc:sldChg>
    </pc:docChg>
  </pc:docChgLst>
  <pc:docChgLst>
    <pc:chgData name="Gwilym Ellis" userId="cc29be39-cf34-437d-ad6b-af3d16704f40" providerId="ADAL" clId="{565980BE-66C5-FD42-9952-9072D3BB2AB0}"/>
    <pc:docChg chg="custSel addSld modSld sldOrd modMainMaster">
      <pc:chgData name="Gwilym Ellis" userId="cc29be39-cf34-437d-ad6b-af3d16704f40" providerId="ADAL" clId="{565980BE-66C5-FD42-9952-9072D3BB2AB0}" dt="2023-01-18T08:03:18.743" v="81" actId="1037"/>
      <pc:docMkLst>
        <pc:docMk/>
      </pc:docMkLst>
      <pc:sldChg chg="modSp add mod ord">
        <pc:chgData name="Gwilym Ellis" userId="cc29be39-cf34-437d-ad6b-af3d16704f40" providerId="ADAL" clId="{565980BE-66C5-FD42-9952-9072D3BB2AB0}" dt="2023-01-18T08:02:39.571" v="77" actId="20577"/>
        <pc:sldMkLst>
          <pc:docMk/>
          <pc:sldMk cId="1976715726" sldId="429"/>
        </pc:sldMkLst>
        <pc:spChg chg="mod">
          <ac:chgData name="Gwilym Ellis" userId="cc29be39-cf34-437d-ad6b-af3d16704f40" providerId="ADAL" clId="{565980BE-66C5-FD42-9952-9072D3BB2AB0}" dt="2023-01-18T08:02:39.571" v="77" actId="20577"/>
          <ac:spMkLst>
            <pc:docMk/>
            <pc:sldMk cId="1976715726" sldId="429"/>
            <ac:spMk id="4" creationId="{CD23A2D5-BBA8-FE99-AD6C-C3960A7E56B9}"/>
          </ac:spMkLst>
        </pc:spChg>
      </pc:sldChg>
      <pc:sldMasterChg chg="modSldLayout">
        <pc:chgData name="Gwilym Ellis" userId="cc29be39-cf34-437d-ad6b-af3d16704f40" providerId="ADAL" clId="{565980BE-66C5-FD42-9952-9072D3BB2AB0}" dt="2023-01-18T08:03:18.743" v="81" actId="1037"/>
        <pc:sldMasterMkLst>
          <pc:docMk/>
          <pc:sldMasterMk cId="896527832" sldId="2147483648"/>
        </pc:sldMasterMkLst>
        <pc:sldLayoutChg chg="modSp mod">
          <pc:chgData name="Gwilym Ellis" userId="cc29be39-cf34-437d-ad6b-af3d16704f40" providerId="ADAL" clId="{565980BE-66C5-FD42-9952-9072D3BB2AB0}" dt="2023-01-18T08:03:18.743" v="81" actId="1037"/>
          <pc:sldLayoutMkLst>
            <pc:docMk/>
            <pc:sldMasterMk cId="896527832" sldId="2147483648"/>
            <pc:sldLayoutMk cId="1866331173" sldId="2147483660"/>
          </pc:sldLayoutMkLst>
          <pc:picChg chg="mod">
            <ac:chgData name="Gwilym Ellis" userId="cc29be39-cf34-437d-ad6b-af3d16704f40" providerId="ADAL" clId="{565980BE-66C5-FD42-9952-9072D3BB2AB0}" dt="2023-01-18T08:03:18.743" v="81" actId="1037"/>
            <ac:picMkLst>
              <pc:docMk/>
              <pc:sldMasterMk cId="896527832" sldId="2147483648"/>
              <pc:sldLayoutMk cId="1866331173" sldId="2147483660"/>
              <ac:picMk id="7" creationId="{2BBDAF9C-70F7-3B4C-872D-B343A169E88F}"/>
            </ac:picMkLst>
          </pc:picChg>
        </pc:sldLayoutChg>
      </pc:sldMasterChg>
    </pc:docChg>
  </pc:docChgLst>
  <pc:docChgLst>
    <pc:chgData name="Ilaria  Bonavita" userId="S::ilaria.bonavita@trilateralresearch.com::21d4f962-5d7c-443e-a4e0-a1751af90774" providerId="AD" clId="Web-{35DE7470-5E42-913D-4914-E644C227CEB4}"/>
    <pc:docChg chg="modSld">
      <pc:chgData name="Ilaria  Bonavita" userId="S::ilaria.bonavita@trilateralresearch.com::21d4f962-5d7c-443e-a4e0-a1751af90774" providerId="AD" clId="Web-{35DE7470-5E42-913D-4914-E644C227CEB4}" dt="2022-10-17T11:45:02.312" v="16" actId="20577"/>
      <pc:docMkLst>
        <pc:docMk/>
      </pc:docMkLst>
      <pc:sldChg chg="modSp">
        <pc:chgData name="Ilaria  Bonavita" userId="S::ilaria.bonavita@trilateralresearch.com::21d4f962-5d7c-443e-a4e0-a1751af90774" providerId="AD" clId="Web-{35DE7470-5E42-913D-4914-E644C227CEB4}" dt="2022-10-17T11:45:02.312" v="16" actId="20577"/>
        <pc:sldMkLst>
          <pc:docMk/>
          <pc:sldMk cId="2428921594" sldId="403"/>
        </pc:sldMkLst>
        <pc:spChg chg="mod">
          <ac:chgData name="Ilaria  Bonavita" userId="S::ilaria.bonavita@trilateralresearch.com::21d4f962-5d7c-443e-a4e0-a1751af90774" providerId="AD" clId="Web-{35DE7470-5E42-913D-4914-E644C227CEB4}" dt="2022-10-17T11:45:02.312" v="16" actId="20577"/>
          <ac:spMkLst>
            <pc:docMk/>
            <pc:sldMk cId="2428921594" sldId="403"/>
            <ac:spMk id="3" creationId="{336A0C8E-854F-ECB8-44FC-A2F2E5BD8E09}"/>
          </ac:spMkLst>
        </pc:spChg>
      </pc:sldChg>
    </pc:docChg>
  </pc:docChgLst>
  <pc:docChgLst>
    <pc:chgData name="Gwilym Ellis" userId="cc29be39-cf34-437d-ad6b-af3d16704f40" providerId="ADAL" clId="{047DCD38-56A6-0647-8180-FE93B03E9C8B}"/>
    <pc:docChg chg="delSld">
      <pc:chgData name="Gwilym Ellis" userId="cc29be39-cf34-437d-ad6b-af3d16704f40" providerId="ADAL" clId="{047DCD38-56A6-0647-8180-FE93B03E9C8B}" dt="2022-12-07T10:15:41.945" v="21" actId="2696"/>
      <pc:docMkLst>
        <pc:docMk/>
      </pc:docMkLst>
      <pc:sldChg chg="del">
        <pc:chgData name="Gwilym Ellis" userId="cc29be39-cf34-437d-ad6b-af3d16704f40" providerId="ADAL" clId="{047DCD38-56A6-0647-8180-FE93B03E9C8B}" dt="2022-12-07T10:15:41.945" v="21" actId="2696"/>
        <pc:sldMkLst>
          <pc:docMk/>
          <pc:sldMk cId="1613459279" sldId="276"/>
        </pc:sldMkLst>
      </pc:sldChg>
      <pc:sldChg chg="del">
        <pc:chgData name="Gwilym Ellis" userId="cc29be39-cf34-437d-ad6b-af3d16704f40" providerId="ADAL" clId="{047DCD38-56A6-0647-8180-FE93B03E9C8B}" dt="2022-12-07T10:15:37.235" v="11" actId="2696"/>
        <pc:sldMkLst>
          <pc:docMk/>
          <pc:sldMk cId="1930386137" sldId="396"/>
        </pc:sldMkLst>
      </pc:sldChg>
      <pc:sldChg chg="del">
        <pc:chgData name="Gwilym Ellis" userId="cc29be39-cf34-437d-ad6b-af3d16704f40" providerId="ADAL" clId="{047DCD38-56A6-0647-8180-FE93B03E9C8B}" dt="2022-12-07T10:15:37.225" v="8" actId="2696"/>
        <pc:sldMkLst>
          <pc:docMk/>
          <pc:sldMk cId="2926366960" sldId="397"/>
        </pc:sldMkLst>
      </pc:sldChg>
      <pc:sldChg chg="del">
        <pc:chgData name="Gwilym Ellis" userId="cc29be39-cf34-437d-ad6b-af3d16704f40" providerId="ADAL" clId="{047DCD38-56A6-0647-8180-FE93B03E9C8B}" dt="2022-12-07T10:15:37.236" v="12" actId="2696"/>
        <pc:sldMkLst>
          <pc:docMk/>
          <pc:sldMk cId="3649593961" sldId="398"/>
        </pc:sldMkLst>
      </pc:sldChg>
      <pc:sldChg chg="del">
        <pc:chgData name="Gwilym Ellis" userId="cc29be39-cf34-437d-ad6b-af3d16704f40" providerId="ADAL" clId="{047DCD38-56A6-0647-8180-FE93B03E9C8B}" dt="2022-12-07T10:15:37.240" v="15" actId="2696"/>
        <pc:sldMkLst>
          <pc:docMk/>
          <pc:sldMk cId="65818941" sldId="399"/>
        </pc:sldMkLst>
      </pc:sldChg>
      <pc:sldChg chg="del">
        <pc:chgData name="Gwilym Ellis" userId="cc29be39-cf34-437d-ad6b-af3d16704f40" providerId="ADAL" clId="{047DCD38-56A6-0647-8180-FE93B03E9C8B}" dt="2022-12-07T10:15:37.255" v="19" actId="2696"/>
        <pc:sldMkLst>
          <pc:docMk/>
          <pc:sldMk cId="3091286827" sldId="400"/>
        </pc:sldMkLst>
      </pc:sldChg>
      <pc:sldChg chg="del">
        <pc:chgData name="Gwilym Ellis" userId="cc29be39-cf34-437d-ad6b-af3d16704f40" providerId="ADAL" clId="{047DCD38-56A6-0647-8180-FE93B03E9C8B}" dt="2022-12-07T10:15:37.223" v="6" actId="2696"/>
        <pc:sldMkLst>
          <pc:docMk/>
          <pc:sldMk cId="1943048609" sldId="401"/>
        </pc:sldMkLst>
      </pc:sldChg>
      <pc:sldChg chg="del">
        <pc:chgData name="Gwilym Ellis" userId="cc29be39-cf34-437d-ad6b-af3d16704f40" providerId="ADAL" clId="{047DCD38-56A6-0647-8180-FE93B03E9C8B}" dt="2022-12-07T10:15:37.258" v="20" actId="2696"/>
        <pc:sldMkLst>
          <pc:docMk/>
          <pc:sldMk cId="2548702684" sldId="402"/>
        </pc:sldMkLst>
      </pc:sldChg>
      <pc:sldChg chg="del">
        <pc:chgData name="Gwilym Ellis" userId="cc29be39-cf34-437d-ad6b-af3d16704f40" providerId="ADAL" clId="{047DCD38-56A6-0647-8180-FE93B03E9C8B}" dt="2022-12-07T10:15:37.210" v="3" actId="2696"/>
        <pc:sldMkLst>
          <pc:docMk/>
          <pc:sldMk cId="2428921594" sldId="403"/>
        </pc:sldMkLst>
      </pc:sldChg>
      <pc:sldChg chg="del">
        <pc:chgData name="Gwilym Ellis" userId="cc29be39-cf34-437d-ad6b-af3d16704f40" providerId="ADAL" clId="{047DCD38-56A6-0647-8180-FE93B03E9C8B}" dt="2022-12-07T10:15:37.249" v="17" actId="2696"/>
        <pc:sldMkLst>
          <pc:docMk/>
          <pc:sldMk cId="1858166846" sldId="404"/>
        </pc:sldMkLst>
      </pc:sldChg>
      <pc:sldChg chg="del">
        <pc:chgData name="Gwilym Ellis" userId="cc29be39-cf34-437d-ad6b-af3d16704f40" providerId="ADAL" clId="{047DCD38-56A6-0647-8180-FE93B03E9C8B}" dt="2022-12-07T10:15:37.239" v="14" actId="2696"/>
        <pc:sldMkLst>
          <pc:docMk/>
          <pc:sldMk cId="245779128" sldId="405"/>
        </pc:sldMkLst>
      </pc:sldChg>
      <pc:sldChg chg="del">
        <pc:chgData name="Gwilym Ellis" userId="cc29be39-cf34-437d-ad6b-af3d16704f40" providerId="ADAL" clId="{047DCD38-56A6-0647-8180-FE93B03E9C8B}" dt="2022-12-07T10:15:37.234" v="10" actId="2696"/>
        <pc:sldMkLst>
          <pc:docMk/>
          <pc:sldMk cId="845036012" sldId="407"/>
        </pc:sldMkLst>
      </pc:sldChg>
      <pc:sldChg chg="del">
        <pc:chgData name="Gwilym Ellis" userId="cc29be39-cf34-437d-ad6b-af3d16704f40" providerId="ADAL" clId="{047DCD38-56A6-0647-8180-FE93B03E9C8B}" dt="2022-12-07T10:15:37.238" v="13" actId="2696"/>
        <pc:sldMkLst>
          <pc:docMk/>
          <pc:sldMk cId="2773358610" sldId="408"/>
        </pc:sldMkLst>
      </pc:sldChg>
      <pc:sldChg chg="del">
        <pc:chgData name="Gwilym Ellis" userId="cc29be39-cf34-437d-ad6b-af3d16704f40" providerId="ADAL" clId="{047DCD38-56A6-0647-8180-FE93B03E9C8B}" dt="2022-12-07T10:15:37.214" v="5" actId="2696"/>
        <pc:sldMkLst>
          <pc:docMk/>
          <pc:sldMk cId="2265855078" sldId="409"/>
        </pc:sldMkLst>
      </pc:sldChg>
      <pc:sldChg chg="del">
        <pc:chgData name="Gwilym Ellis" userId="cc29be39-cf34-437d-ad6b-af3d16704f40" providerId="ADAL" clId="{047DCD38-56A6-0647-8180-FE93B03E9C8B}" dt="2022-12-07T10:15:37.206" v="1" actId="2696"/>
        <pc:sldMkLst>
          <pc:docMk/>
          <pc:sldMk cId="2750873068" sldId="410"/>
        </pc:sldMkLst>
      </pc:sldChg>
      <pc:sldChg chg="del">
        <pc:chgData name="Gwilym Ellis" userId="cc29be39-cf34-437d-ad6b-af3d16704f40" providerId="ADAL" clId="{047DCD38-56A6-0647-8180-FE93B03E9C8B}" dt="2022-12-07T10:15:37.250" v="18" actId="2696"/>
        <pc:sldMkLst>
          <pc:docMk/>
          <pc:sldMk cId="4224677647" sldId="411"/>
        </pc:sldMkLst>
      </pc:sldChg>
      <pc:sldChg chg="del">
        <pc:chgData name="Gwilym Ellis" userId="cc29be39-cf34-437d-ad6b-af3d16704f40" providerId="ADAL" clId="{047DCD38-56A6-0647-8180-FE93B03E9C8B}" dt="2022-12-07T10:15:37.224" v="7" actId="2696"/>
        <pc:sldMkLst>
          <pc:docMk/>
          <pc:sldMk cId="2696474698" sldId="412"/>
        </pc:sldMkLst>
      </pc:sldChg>
      <pc:sldChg chg="del">
        <pc:chgData name="Gwilym Ellis" userId="cc29be39-cf34-437d-ad6b-af3d16704f40" providerId="ADAL" clId="{047DCD38-56A6-0647-8180-FE93B03E9C8B}" dt="2022-12-07T10:15:37.212" v="4" actId="2696"/>
        <pc:sldMkLst>
          <pc:docMk/>
          <pc:sldMk cId="2588312591" sldId="413"/>
        </pc:sldMkLst>
      </pc:sldChg>
      <pc:sldChg chg="del">
        <pc:chgData name="Gwilym Ellis" userId="cc29be39-cf34-437d-ad6b-af3d16704f40" providerId="ADAL" clId="{047DCD38-56A6-0647-8180-FE93B03E9C8B}" dt="2022-12-07T10:15:37.208" v="2" actId="2696"/>
        <pc:sldMkLst>
          <pc:docMk/>
          <pc:sldMk cId="2164468598" sldId="414"/>
        </pc:sldMkLst>
      </pc:sldChg>
      <pc:sldChg chg="del">
        <pc:chgData name="Gwilym Ellis" userId="cc29be39-cf34-437d-ad6b-af3d16704f40" providerId="ADAL" clId="{047DCD38-56A6-0647-8180-FE93B03E9C8B}" dt="2022-12-07T10:15:37.232" v="9" actId="2696"/>
        <pc:sldMkLst>
          <pc:docMk/>
          <pc:sldMk cId="2665136225" sldId="415"/>
        </pc:sldMkLst>
      </pc:sldChg>
      <pc:sldChg chg="del">
        <pc:chgData name="Gwilym Ellis" userId="cc29be39-cf34-437d-ad6b-af3d16704f40" providerId="ADAL" clId="{047DCD38-56A6-0647-8180-FE93B03E9C8B}" dt="2022-12-07T10:15:37.243" v="16" actId="2696"/>
        <pc:sldMkLst>
          <pc:docMk/>
          <pc:sldMk cId="623829542" sldId="416"/>
        </pc:sldMkLst>
      </pc:sldChg>
      <pc:sldChg chg="del">
        <pc:chgData name="Gwilym Ellis" userId="cc29be39-cf34-437d-ad6b-af3d16704f40" providerId="ADAL" clId="{047DCD38-56A6-0647-8180-FE93B03E9C8B}" dt="2022-12-07T10:15:37.202" v="0" actId="2696"/>
        <pc:sldMkLst>
          <pc:docMk/>
          <pc:sldMk cId="1976715726" sldId="428"/>
        </pc:sldMkLst>
      </pc:sldChg>
    </pc:docChg>
  </pc:docChgLst>
  <pc:docChgLst>
    <pc:chgData name="Aneeq Rehman" userId="S::aneeq.rehman@trilateralresearch.com::d0f25c0d-e610-4858-9a6f-61a42520ca06" providerId="AD" clId="Web-{E56ACA3E-CF44-525C-7A52-F50D452222B6}"/>
    <pc:docChg chg="mod addSld delSld modSld">
      <pc:chgData name="Aneeq Rehman" userId="S::aneeq.rehman@trilateralresearch.com::d0f25c0d-e610-4858-9a6f-61a42520ca06" providerId="AD" clId="Web-{E56ACA3E-CF44-525C-7A52-F50D452222B6}" dt="2022-10-17T15:11:52.032" v="1302" actId="1076"/>
      <pc:docMkLst>
        <pc:docMk/>
      </pc:docMkLst>
      <pc:sldChg chg="addSp delSp modSp new">
        <pc:chgData name="Aneeq Rehman" userId="S::aneeq.rehman@trilateralresearch.com::d0f25c0d-e610-4858-9a6f-61a42520ca06" providerId="AD" clId="Web-{E56ACA3E-CF44-525C-7A52-F50D452222B6}" dt="2022-10-17T10:55:23.850" v="372" actId="20577"/>
        <pc:sldMkLst>
          <pc:docMk/>
          <pc:sldMk cId="1858166846" sldId="404"/>
        </pc:sldMkLst>
        <pc:spChg chg="mod">
          <ac:chgData name="Aneeq Rehman" userId="S::aneeq.rehman@trilateralresearch.com::d0f25c0d-e610-4858-9a6f-61a42520ca06" providerId="AD" clId="Web-{E56ACA3E-CF44-525C-7A52-F50D452222B6}" dt="2022-10-17T10:36:33.456" v="150"/>
          <ac:spMkLst>
            <pc:docMk/>
            <pc:sldMk cId="1858166846" sldId="404"/>
            <ac:spMk id="2" creationId="{5AB8AA00-D4DF-D0A1-F46B-5712392E985F}"/>
          </ac:spMkLst>
        </pc:spChg>
        <pc:spChg chg="del mod">
          <ac:chgData name="Aneeq Rehman" userId="S::aneeq.rehman@trilateralresearch.com::d0f25c0d-e610-4858-9a6f-61a42520ca06" providerId="AD" clId="Web-{E56ACA3E-CF44-525C-7A52-F50D452222B6}" dt="2022-10-17T10:36:33.456" v="150"/>
          <ac:spMkLst>
            <pc:docMk/>
            <pc:sldMk cId="1858166846" sldId="404"/>
            <ac:spMk id="3" creationId="{F974EF68-9259-2EEA-C770-52DFC81C2514}"/>
          </ac:spMkLst>
        </pc:spChg>
        <pc:graphicFrameChg chg="add modGraphic">
          <ac:chgData name="Aneeq Rehman" userId="S::aneeq.rehman@trilateralresearch.com::d0f25c0d-e610-4858-9a6f-61a42520ca06" providerId="AD" clId="Web-{E56ACA3E-CF44-525C-7A52-F50D452222B6}" dt="2022-10-17T10:55:23.850" v="372" actId="20577"/>
          <ac:graphicFrameMkLst>
            <pc:docMk/>
            <pc:sldMk cId="1858166846" sldId="404"/>
            <ac:graphicFrameMk id="5" creationId="{E2DC9DFE-0857-C3BE-730E-3E86163B6A61}"/>
          </ac:graphicFrameMkLst>
        </pc:graphicFrameChg>
      </pc:sldChg>
      <pc:sldChg chg="addSp delSp modSp new">
        <pc:chgData name="Aneeq Rehman" userId="S::aneeq.rehman@trilateralresearch.com::d0f25c0d-e610-4858-9a6f-61a42520ca06" providerId="AD" clId="Web-{E56ACA3E-CF44-525C-7A52-F50D452222B6}" dt="2022-10-17T10:56:50.100" v="428" actId="20577"/>
        <pc:sldMkLst>
          <pc:docMk/>
          <pc:sldMk cId="245779128" sldId="405"/>
        </pc:sldMkLst>
        <pc:spChg chg="mod">
          <ac:chgData name="Aneeq Rehman" userId="S::aneeq.rehman@trilateralresearch.com::d0f25c0d-e610-4858-9a6f-61a42520ca06" providerId="AD" clId="Web-{E56ACA3E-CF44-525C-7A52-F50D452222B6}" dt="2022-10-17T10:56:50.100" v="428" actId="20577"/>
          <ac:spMkLst>
            <pc:docMk/>
            <pc:sldMk cId="245779128" sldId="405"/>
            <ac:spMk id="2" creationId="{902FD165-AF87-5DBE-34C4-7758CDDB6B14}"/>
          </ac:spMkLst>
        </pc:spChg>
        <pc:spChg chg="del">
          <ac:chgData name="Aneeq Rehman" userId="S::aneeq.rehman@trilateralresearch.com::d0f25c0d-e610-4858-9a6f-61a42520ca06" providerId="AD" clId="Web-{E56ACA3E-CF44-525C-7A52-F50D452222B6}" dt="2022-10-17T10:22:02.307" v="55"/>
          <ac:spMkLst>
            <pc:docMk/>
            <pc:sldMk cId="245779128" sldId="405"/>
            <ac:spMk id="3" creationId="{58E8F94D-34A2-0628-02B7-846709F5542D}"/>
          </ac:spMkLst>
        </pc:spChg>
        <pc:spChg chg="add mod">
          <ac:chgData name="Aneeq Rehman" userId="S::aneeq.rehman@trilateralresearch.com::d0f25c0d-e610-4858-9a6f-61a42520ca06" providerId="AD" clId="Web-{E56ACA3E-CF44-525C-7A52-F50D452222B6}" dt="2022-10-17T10:36:07.019" v="148" actId="1076"/>
          <ac:spMkLst>
            <pc:docMk/>
            <pc:sldMk cId="245779128" sldId="405"/>
            <ac:spMk id="9" creationId="{11751ADA-DB5A-6C62-BEA0-DEE3E731D0D2}"/>
          </ac:spMkLst>
        </pc:spChg>
        <pc:picChg chg="add mod ord">
          <ac:chgData name="Aneeq Rehman" userId="S::aneeq.rehman@trilateralresearch.com::d0f25c0d-e610-4858-9a6f-61a42520ca06" providerId="AD" clId="Web-{E56ACA3E-CF44-525C-7A52-F50D452222B6}" dt="2022-10-17T10:24:08.466" v="70" actId="1076"/>
          <ac:picMkLst>
            <pc:docMk/>
            <pc:sldMk cId="245779128" sldId="405"/>
            <ac:picMk id="4" creationId="{C897F448-5C60-43BB-C5AA-B80DAEEBA2FB}"/>
          </ac:picMkLst>
        </pc:picChg>
        <pc:picChg chg="add mod">
          <ac:chgData name="Aneeq Rehman" userId="S::aneeq.rehman@trilateralresearch.com::d0f25c0d-e610-4858-9a6f-61a42520ca06" providerId="AD" clId="Web-{E56ACA3E-CF44-525C-7A52-F50D452222B6}" dt="2022-10-17T10:24:11.295" v="71" actId="1076"/>
          <ac:picMkLst>
            <pc:docMk/>
            <pc:sldMk cId="245779128" sldId="405"/>
            <ac:picMk id="5" creationId="{64151C63-C402-DFA5-3C63-C57CB748855A}"/>
          </ac:picMkLst>
        </pc:picChg>
        <pc:picChg chg="add mod">
          <ac:chgData name="Aneeq Rehman" userId="S::aneeq.rehman@trilateralresearch.com::d0f25c0d-e610-4858-9a6f-61a42520ca06" providerId="AD" clId="Web-{E56ACA3E-CF44-525C-7A52-F50D452222B6}" dt="2022-10-17T10:25:38.813" v="82" actId="1076"/>
          <ac:picMkLst>
            <pc:docMk/>
            <pc:sldMk cId="245779128" sldId="405"/>
            <ac:picMk id="6" creationId="{8D5C7B66-D6A0-29F1-3E91-C590E18F992C}"/>
          </ac:picMkLst>
        </pc:picChg>
        <pc:picChg chg="add mod">
          <ac:chgData name="Aneeq Rehman" userId="S::aneeq.rehman@trilateralresearch.com::d0f25c0d-e610-4858-9a6f-61a42520ca06" providerId="AD" clId="Web-{E56ACA3E-CF44-525C-7A52-F50D452222B6}" dt="2022-10-17T10:26:00.094" v="86" actId="1076"/>
          <ac:picMkLst>
            <pc:docMk/>
            <pc:sldMk cId="245779128" sldId="405"/>
            <ac:picMk id="7" creationId="{322B6F01-59CE-D429-64A3-7F2610F528A3}"/>
          </ac:picMkLst>
        </pc:picChg>
      </pc:sldChg>
      <pc:sldChg chg="addSp delSp modSp new modNotes">
        <pc:chgData name="Aneeq Rehman" userId="S::aneeq.rehman@trilateralresearch.com::d0f25c0d-e610-4858-9a6f-61a42520ca06" providerId="AD" clId="Web-{E56ACA3E-CF44-525C-7A52-F50D452222B6}" dt="2022-10-17T10:57:19.742" v="444" actId="14100"/>
        <pc:sldMkLst>
          <pc:docMk/>
          <pc:sldMk cId="321506275" sldId="406"/>
        </pc:sldMkLst>
        <pc:spChg chg="mod">
          <ac:chgData name="Aneeq Rehman" userId="S::aneeq.rehman@trilateralresearch.com::d0f25c0d-e610-4858-9a6f-61a42520ca06" providerId="AD" clId="Web-{E56ACA3E-CF44-525C-7A52-F50D452222B6}" dt="2022-10-17T10:57:19.742" v="444" actId="14100"/>
          <ac:spMkLst>
            <pc:docMk/>
            <pc:sldMk cId="321506275" sldId="406"/>
            <ac:spMk id="2" creationId="{69C5061E-CF50-B1F3-9CAC-D5F0E81E577C}"/>
          </ac:spMkLst>
        </pc:spChg>
        <pc:spChg chg="del mod">
          <ac:chgData name="Aneeq Rehman" userId="S::aneeq.rehman@trilateralresearch.com::d0f25c0d-e610-4858-9a6f-61a42520ca06" providerId="AD" clId="Web-{E56ACA3E-CF44-525C-7A52-F50D452222B6}" dt="2022-10-17T10:27:52.363" v="90"/>
          <ac:spMkLst>
            <pc:docMk/>
            <pc:sldMk cId="321506275" sldId="406"/>
            <ac:spMk id="3" creationId="{9C10588B-B0A1-727C-2970-67D3D2A5926F}"/>
          </ac:spMkLst>
        </pc:spChg>
        <pc:spChg chg="add mod">
          <ac:chgData name="Aneeq Rehman" userId="S::aneeq.rehman@trilateralresearch.com::d0f25c0d-e610-4858-9a6f-61a42520ca06" providerId="AD" clId="Web-{E56ACA3E-CF44-525C-7A52-F50D452222B6}" dt="2022-10-17T10:33:20.466" v="124" actId="1076"/>
          <ac:spMkLst>
            <pc:docMk/>
            <pc:sldMk cId="321506275" sldId="406"/>
            <ac:spMk id="6" creationId="{2D7985D6-C041-39E7-F749-A960FDDABD57}"/>
          </ac:spMkLst>
        </pc:spChg>
        <pc:spChg chg="add mod">
          <ac:chgData name="Aneeq Rehman" userId="S::aneeq.rehman@trilateralresearch.com::d0f25c0d-e610-4858-9a6f-61a42520ca06" providerId="AD" clId="Web-{E56ACA3E-CF44-525C-7A52-F50D452222B6}" dt="2022-10-17T10:33:59.124" v="138" actId="14100"/>
          <ac:spMkLst>
            <pc:docMk/>
            <pc:sldMk cId="321506275" sldId="406"/>
            <ac:spMk id="7" creationId="{A64AE908-024F-D2BA-B2FF-323918EA2880}"/>
          </ac:spMkLst>
        </pc:spChg>
        <pc:picChg chg="add mod ord">
          <ac:chgData name="Aneeq Rehman" userId="S::aneeq.rehman@trilateralresearch.com::d0f25c0d-e610-4858-9a6f-61a42520ca06" providerId="AD" clId="Web-{E56ACA3E-CF44-525C-7A52-F50D452222B6}" dt="2022-10-17T10:30:56.743" v="117" actId="1076"/>
          <ac:picMkLst>
            <pc:docMk/>
            <pc:sldMk cId="321506275" sldId="406"/>
            <ac:picMk id="4" creationId="{92F527A8-9101-0EF5-D46B-819FE7855168}"/>
          </ac:picMkLst>
        </pc:picChg>
        <pc:picChg chg="add mod">
          <ac:chgData name="Aneeq Rehman" userId="S::aneeq.rehman@trilateralresearch.com::d0f25c0d-e610-4858-9a6f-61a42520ca06" providerId="AD" clId="Web-{E56ACA3E-CF44-525C-7A52-F50D452222B6}" dt="2022-10-17T10:30:52.493" v="115" actId="1076"/>
          <ac:picMkLst>
            <pc:docMk/>
            <pc:sldMk cId="321506275" sldId="406"/>
            <ac:picMk id="5" creationId="{4D53D177-464D-C68D-7B7C-228F3E885E20}"/>
          </ac:picMkLst>
        </pc:picChg>
      </pc:sldChg>
      <pc:sldChg chg="addSp delSp modSp new">
        <pc:chgData name="Aneeq Rehman" userId="S::aneeq.rehman@trilateralresearch.com::d0f25c0d-e610-4858-9a6f-61a42520ca06" providerId="AD" clId="Web-{E56ACA3E-CF44-525C-7A52-F50D452222B6}" dt="2022-10-17T10:58:14.837" v="464" actId="1076"/>
        <pc:sldMkLst>
          <pc:docMk/>
          <pc:sldMk cId="845036012" sldId="407"/>
        </pc:sldMkLst>
        <pc:spChg chg="mod">
          <ac:chgData name="Aneeq Rehman" userId="S::aneeq.rehman@trilateralresearch.com::d0f25c0d-e610-4858-9a6f-61a42520ca06" providerId="AD" clId="Web-{E56ACA3E-CF44-525C-7A52-F50D452222B6}" dt="2022-10-17T10:58:14.837" v="464" actId="1076"/>
          <ac:spMkLst>
            <pc:docMk/>
            <pc:sldMk cId="845036012" sldId="407"/>
            <ac:spMk id="2" creationId="{7B566E1F-A47C-B8A0-539E-5408E9490FF4}"/>
          </ac:spMkLst>
        </pc:spChg>
        <pc:spChg chg="del">
          <ac:chgData name="Aneeq Rehman" userId="S::aneeq.rehman@trilateralresearch.com::d0f25c0d-e610-4858-9a6f-61a42520ca06" providerId="AD" clId="Web-{E56ACA3E-CF44-525C-7A52-F50D452222B6}" dt="2022-10-17T10:42:32.123" v="224"/>
          <ac:spMkLst>
            <pc:docMk/>
            <pc:sldMk cId="845036012" sldId="407"/>
            <ac:spMk id="3" creationId="{7FB8F73F-B064-F5BA-A227-D2DBDED9555E}"/>
          </ac:spMkLst>
        </pc:spChg>
        <pc:spChg chg="add mod">
          <ac:chgData name="Aneeq Rehman" userId="S::aneeq.rehman@trilateralresearch.com::d0f25c0d-e610-4858-9a6f-61a42520ca06" providerId="AD" clId="Web-{E56ACA3E-CF44-525C-7A52-F50D452222B6}" dt="2022-10-17T10:54:20.924" v="369" actId="1076"/>
          <ac:spMkLst>
            <pc:docMk/>
            <pc:sldMk cId="845036012" sldId="407"/>
            <ac:spMk id="8" creationId="{4340B65D-44F6-2B91-E31C-6AA1C66B4283}"/>
          </ac:spMkLst>
        </pc:spChg>
        <pc:spChg chg="add del">
          <ac:chgData name="Aneeq Rehman" userId="S::aneeq.rehman@trilateralresearch.com::d0f25c0d-e610-4858-9a6f-61a42520ca06" providerId="AD" clId="Web-{E56ACA3E-CF44-525C-7A52-F50D452222B6}" dt="2022-10-17T10:51:10.622" v="312"/>
          <ac:spMkLst>
            <pc:docMk/>
            <pc:sldMk cId="845036012" sldId="407"/>
            <ac:spMk id="9" creationId="{2B12E0EA-9989-DE97-07F8-56C39AC209B0}"/>
          </ac:spMkLst>
        </pc:spChg>
        <pc:spChg chg="add mod">
          <ac:chgData name="Aneeq Rehman" userId="S::aneeq.rehman@trilateralresearch.com::d0f25c0d-e610-4858-9a6f-61a42520ca06" providerId="AD" clId="Web-{E56ACA3E-CF44-525C-7A52-F50D452222B6}" dt="2022-10-17T10:51:52.295" v="323" actId="1076"/>
          <ac:spMkLst>
            <pc:docMk/>
            <pc:sldMk cId="845036012" sldId="407"/>
            <ac:spMk id="11" creationId="{3642C58B-3FE2-A2A7-EF5A-4D7C35749A0E}"/>
          </ac:spMkLst>
        </pc:spChg>
        <pc:spChg chg="add mod">
          <ac:chgData name="Aneeq Rehman" userId="S::aneeq.rehman@trilateralresearch.com::d0f25c0d-e610-4858-9a6f-61a42520ca06" providerId="AD" clId="Web-{E56ACA3E-CF44-525C-7A52-F50D452222B6}" dt="2022-10-17T10:52:08.061" v="331" actId="14100"/>
          <ac:spMkLst>
            <pc:docMk/>
            <pc:sldMk cId="845036012" sldId="407"/>
            <ac:spMk id="12" creationId="{63F2FA22-B915-141C-10BC-0D41E6606CAA}"/>
          </ac:spMkLst>
        </pc:spChg>
        <pc:spChg chg="add mod">
          <ac:chgData name="Aneeq Rehman" userId="S::aneeq.rehman@trilateralresearch.com::d0f25c0d-e610-4858-9a6f-61a42520ca06" providerId="AD" clId="Web-{E56ACA3E-CF44-525C-7A52-F50D452222B6}" dt="2022-10-17T10:53:37.595" v="354" actId="20577"/>
          <ac:spMkLst>
            <pc:docMk/>
            <pc:sldMk cId="845036012" sldId="407"/>
            <ac:spMk id="13" creationId="{82965224-B6B4-EA18-AAAF-AA20F72D19CD}"/>
          </ac:spMkLst>
        </pc:spChg>
        <pc:picChg chg="add mod ord">
          <ac:chgData name="Aneeq Rehman" userId="S::aneeq.rehman@trilateralresearch.com::d0f25c0d-e610-4858-9a6f-61a42520ca06" providerId="AD" clId="Web-{E56ACA3E-CF44-525C-7A52-F50D452222B6}" dt="2022-10-17T10:52:19.827" v="334" actId="1076"/>
          <ac:picMkLst>
            <pc:docMk/>
            <pc:sldMk cId="845036012" sldId="407"/>
            <ac:picMk id="4" creationId="{4AA87C97-8B53-D9BC-63DB-B6B0F65BE089}"/>
          </ac:picMkLst>
        </pc:picChg>
        <pc:picChg chg="add del mod">
          <ac:chgData name="Aneeq Rehman" userId="S::aneeq.rehman@trilateralresearch.com::d0f25c0d-e610-4858-9a6f-61a42520ca06" providerId="AD" clId="Web-{E56ACA3E-CF44-525C-7A52-F50D452222B6}" dt="2022-10-17T10:48:55.040" v="260"/>
          <ac:picMkLst>
            <pc:docMk/>
            <pc:sldMk cId="845036012" sldId="407"/>
            <ac:picMk id="5" creationId="{0F0407EB-12DD-5623-88A1-1E20DAE05D6C}"/>
          </ac:picMkLst>
        </pc:picChg>
        <pc:picChg chg="add mod">
          <ac:chgData name="Aneeq Rehman" userId="S::aneeq.rehman@trilateralresearch.com::d0f25c0d-e610-4858-9a6f-61a42520ca06" providerId="AD" clId="Web-{E56ACA3E-CF44-525C-7A52-F50D452222B6}" dt="2022-10-17T10:52:25.015" v="335" actId="1076"/>
          <ac:picMkLst>
            <pc:docMk/>
            <pc:sldMk cId="845036012" sldId="407"/>
            <ac:picMk id="6" creationId="{4AD87E25-BED6-5D4D-64D2-F79D76059024}"/>
          </ac:picMkLst>
        </pc:picChg>
        <pc:picChg chg="add mod">
          <ac:chgData name="Aneeq Rehman" userId="S::aneeq.rehman@trilateralresearch.com::d0f25c0d-e610-4858-9a6f-61a42520ca06" providerId="AD" clId="Web-{E56ACA3E-CF44-525C-7A52-F50D452222B6}" dt="2022-10-17T10:50:40.621" v="294" actId="1076"/>
          <ac:picMkLst>
            <pc:docMk/>
            <pc:sldMk cId="845036012" sldId="407"/>
            <ac:picMk id="7" creationId="{59DD502E-7E36-7AA3-9DA5-870AAB84D9D5}"/>
          </ac:picMkLst>
        </pc:picChg>
      </pc:sldChg>
      <pc:sldChg chg="modSp new del">
        <pc:chgData name="Aneeq Rehman" userId="S::aneeq.rehman@trilateralresearch.com::d0f25c0d-e610-4858-9a6f-61a42520ca06" providerId="AD" clId="Web-{E56ACA3E-CF44-525C-7A52-F50D452222B6}" dt="2022-10-17T10:56:19.349" v="414"/>
        <pc:sldMkLst>
          <pc:docMk/>
          <pc:sldMk cId="960436572" sldId="408"/>
        </pc:sldMkLst>
        <pc:spChg chg="mod">
          <ac:chgData name="Aneeq Rehman" userId="S::aneeq.rehman@trilateralresearch.com::d0f25c0d-e610-4858-9a6f-61a42520ca06" providerId="AD" clId="Web-{E56ACA3E-CF44-525C-7A52-F50D452222B6}" dt="2022-10-17T10:55:47.286" v="387" actId="20577"/>
          <ac:spMkLst>
            <pc:docMk/>
            <pc:sldMk cId="960436572" sldId="408"/>
            <ac:spMk id="2" creationId="{5C614D67-06C6-7296-B5E3-B7312981E1E0}"/>
          </ac:spMkLst>
        </pc:spChg>
        <pc:spChg chg="mod">
          <ac:chgData name="Aneeq Rehman" userId="S::aneeq.rehman@trilateralresearch.com::d0f25c0d-e610-4858-9a6f-61a42520ca06" providerId="AD" clId="Web-{E56ACA3E-CF44-525C-7A52-F50D452222B6}" dt="2022-10-17T10:56:18.740" v="413" actId="20577"/>
          <ac:spMkLst>
            <pc:docMk/>
            <pc:sldMk cId="960436572" sldId="408"/>
            <ac:spMk id="3" creationId="{D558B1CB-E409-14B4-1F56-97FD6FE480FF}"/>
          </ac:spMkLst>
        </pc:spChg>
      </pc:sldChg>
      <pc:sldChg chg="addSp delSp modSp new">
        <pc:chgData name="Aneeq Rehman" userId="S::aneeq.rehman@trilateralresearch.com::d0f25c0d-e610-4858-9a6f-61a42520ca06" providerId="AD" clId="Web-{E56ACA3E-CF44-525C-7A52-F50D452222B6}" dt="2022-10-17T11:13:19.723" v="673" actId="14100"/>
        <pc:sldMkLst>
          <pc:docMk/>
          <pc:sldMk cId="2773358610" sldId="408"/>
        </pc:sldMkLst>
        <pc:spChg chg="mod">
          <ac:chgData name="Aneeq Rehman" userId="S::aneeq.rehman@trilateralresearch.com::d0f25c0d-e610-4858-9a6f-61a42520ca06" providerId="AD" clId="Web-{E56ACA3E-CF44-525C-7A52-F50D452222B6}" dt="2022-10-17T10:59:09.261" v="471" actId="20577"/>
          <ac:spMkLst>
            <pc:docMk/>
            <pc:sldMk cId="2773358610" sldId="408"/>
            <ac:spMk id="2" creationId="{1A12EDD3-944A-97DE-1B72-ABDF81EFB4D3}"/>
          </ac:spMkLst>
        </pc:spChg>
        <pc:spChg chg="del mod">
          <ac:chgData name="Aneeq Rehman" userId="S::aneeq.rehman@trilateralresearch.com::d0f25c0d-e610-4858-9a6f-61a42520ca06" providerId="AD" clId="Web-{E56ACA3E-CF44-525C-7A52-F50D452222B6}" dt="2022-10-17T11:01:22.077" v="481"/>
          <ac:spMkLst>
            <pc:docMk/>
            <pc:sldMk cId="2773358610" sldId="408"/>
            <ac:spMk id="3" creationId="{049D4287-83C8-2D57-FE64-FEA2573C456A}"/>
          </ac:spMkLst>
        </pc:spChg>
        <pc:spChg chg="add del mod">
          <ac:chgData name="Aneeq Rehman" userId="S::aneeq.rehman@trilateralresearch.com::d0f25c0d-e610-4858-9a6f-61a42520ca06" providerId="AD" clId="Web-{E56ACA3E-CF44-525C-7A52-F50D452222B6}" dt="2022-10-17T11:01:28.515" v="482"/>
          <ac:spMkLst>
            <pc:docMk/>
            <pc:sldMk cId="2773358610" sldId="408"/>
            <ac:spMk id="5" creationId="{97FC8CAD-55E1-C360-D266-2221983EC582}"/>
          </ac:spMkLst>
        </pc:spChg>
        <pc:spChg chg="add mod">
          <ac:chgData name="Aneeq Rehman" userId="S::aneeq.rehman@trilateralresearch.com::d0f25c0d-e610-4858-9a6f-61a42520ca06" providerId="AD" clId="Web-{E56ACA3E-CF44-525C-7A52-F50D452222B6}" dt="2022-10-17T11:02:09.017" v="502" actId="20577"/>
          <ac:spMkLst>
            <pc:docMk/>
            <pc:sldMk cId="2773358610" sldId="408"/>
            <ac:spMk id="8" creationId="{4E29F84F-692F-1AB2-25F2-77390E67CBAF}"/>
          </ac:spMkLst>
        </pc:spChg>
        <pc:spChg chg="add mod">
          <ac:chgData name="Aneeq Rehman" userId="S::aneeq.rehman@trilateralresearch.com::d0f25c0d-e610-4858-9a6f-61a42520ca06" providerId="AD" clId="Web-{E56ACA3E-CF44-525C-7A52-F50D452222B6}" dt="2022-10-17T11:03:49.659" v="532" actId="20577"/>
          <ac:spMkLst>
            <pc:docMk/>
            <pc:sldMk cId="2773358610" sldId="408"/>
            <ac:spMk id="10" creationId="{811E2412-F603-D0CD-6399-43A338D9460C}"/>
          </ac:spMkLst>
        </pc:spChg>
        <pc:spChg chg="add mod">
          <ac:chgData name="Aneeq Rehman" userId="S::aneeq.rehman@trilateralresearch.com::d0f25c0d-e610-4858-9a6f-61a42520ca06" providerId="AD" clId="Web-{E56ACA3E-CF44-525C-7A52-F50D452222B6}" dt="2022-10-17T11:05:40.538" v="548" actId="1076"/>
          <ac:spMkLst>
            <pc:docMk/>
            <pc:sldMk cId="2773358610" sldId="408"/>
            <ac:spMk id="12" creationId="{52D25D1B-8001-B944-6CE8-54B1E299C2D0}"/>
          </ac:spMkLst>
        </pc:spChg>
        <pc:spChg chg="add mod">
          <ac:chgData name="Aneeq Rehman" userId="S::aneeq.rehman@trilateralresearch.com::d0f25c0d-e610-4858-9a6f-61a42520ca06" providerId="AD" clId="Web-{E56ACA3E-CF44-525C-7A52-F50D452222B6}" dt="2022-10-17T11:06:04.648" v="559" actId="1076"/>
          <ac:spMkLst>
            <pc:docMk/>
            <pc:sldMk cId="2773358610" sldId="408"/>
            <ac:spMk id="13" creationId="{0A1C9BFC-A885-66BB-7920-CAFCCAB6D4E1}"/>
          </ac:spMkLst>
        </pc:spChg>
        <pc:spChg chg="add mod">
          <ac:chgData name="Aneeq Rehman" userId="S::aneeq.rehman@trilateralresearch.com::d0f25c0d-e610-4858-9a6f-61a42520ca06" providerId="AD" clId="Web-{E56ACA3E-CF44-525C-7A52-F50D452222B6}" dt="2022-10-17T11:13:19.723" v="673" actId="14100"/>
          <ac:spMkLst>
            <pc:docMk/>
            <pc:sldMk cId="2773358610" sldId="408"/>
            <ac:spMk id="14" creationId="{2FFE5B80-AFD6-9440-F07E-7F104598D33A}"/>
          </ac:spMkLst>
        </pc:spChg>
        <pc:picChg chg="add mod ord">
          <ac:chgData name="Aneeq Rehman" userId="S::aneeq.rehman@trilateralresearch.com::d0f25c0d-e610-4858-9a6f-61a42520ca06" providerId="AD" clId="Web-{E56ACA3E-CF44-525C-7A52-F50D452222B6}" dt="2022-10-17T11:01:35.015" v="486" actId="1076"/>
          <ac:picMkLst>
            <pc:docMk/>
            <pc:sldMk cId="2773358610" sldId="408"/>
            <ac:picMk id="6" creationId="{6C204F94-0ADC-A4A8-B11E-29D59E21CD88}"/>
          </ac:picMkLst>
        </pc:picChg>
        <pc:picChg chg="add mod">
          <ac:chgData name="Aneeq Rehman" userId="S::aneeq.rehman@trilateralresearch.com::d0f25c0d-e610-4858-9a6f-61a42520ca06" providerId="AD" clId="Web-{E56ACA3E-CF44-525C-7A52-F50D452222B6}" dt="2022-10-17T11:03:28.568" v="504" actId="1076"/>
          <ac:picMkLst>
            <pc:docMk/>
            <pc:sldMk cId="2773358610" sldId="408"/>
            <ac:picMk id="9" creationId="{F17C069D-A6E3-6BD0-06FB-0D46E250B8B1}"/>
          </ac:picMkLst>
        </pc:picChg>
        <pc:picChg chg="add mod">
          <ac:chgData name="Aneeq Rehman" userId="S::aneeq.rehman@trilateralresearch.com::d0f25c0d-e610-4858-9a6f-61a42520ca06" providerId="AD" clId="Web-{E56ACA3E-CF44-525C-7A52-F50D452222B6}" dt="2022-10-17T11:05:17.602" v="534" actId="1076"/>
          <ac:picMkLst>
            <pc:docMk/>
            <pc:sldMk cId="2773358610" sldId="408"/>
            <ac:picMk id="11" creationId="{06BF1292-5724-CB4D-D2A1-33FE2B5C1E71}"/>
          </ac:picMkLst>
        </pc:picChg>
      </pc:sldChg>
      <pc:sldChg chg="modSp new addCm">
        <pc:chgData name="Aneeq Rehman" userId="S::aneeq.rehman@trilateralresearch.com::d0f25c0d-e610-4858-9a6f-61a42520ca06" providerId="AD" clId="Web-{E56ACA3E-CF44-525C-7A52-F50D452222B6}" dt="2022-10-17T11:34:49.322" v="1293"/>
        <pc:sldMkLst>
          <pc:docMk/>
          <pc:sldMk cId="2265855078" sldId="409"/>
        </pc:sldMkLst>
        <pc:spChg chg="mod">
          <ac:chgData name="Aneeq Rehman" userId="S::aneeq.rehman@trilateralresearch.com::d0f25c0d-e610-4858-9a6f-61a42520ca06" providerId="AD" clId="Web-{E56ACA3E-CF44-525C-7A52-F50D452222B6}" dt="2022-10-17T11:16:01.977" v="678" actId="20577"/>
          <ac:spMkLst>
            <pc:docMk/>
            <pc:sldMk cId="2265855078" sldId="409"/>
            <ac:spMk id="2" creationId="{46E7D592-0166-5A98-06D8-E3B911998DB8}"/>
          </ac:spMkLst>
        </pc:spChg>
        <pc:spChg chg="mod">
          <ac:chgData name="Aneeq Rehman" userId="S::aneeq.rehman@trilateralresearch.com::d0f25c0d-e610-4858-9a6f-61a42520ca06" providerId="AD" clId="Web-{E56ACA3E-CF44-525C-7A52-F50D452222B6}" dt="2022-10-17T11:19:30.749" v="836" actId="20577"/>
          <ac:spMkLst>
            <pc:docMk/>
            <pc:sldMk cId="2265855078" sldId="409"/>
            <ac:spMk id="3" creationId="{A462DC06-AEE9-1E8E-666D-3C465F687B04}"/>
          </ac:spMkLst>
        </pc:spChg>
      </pc:sldChg>
      <pc:sldChg chg="addSp delSp modSp new">
        <pc:chgData name="Aneeq Rehman" userId="S::aneeq.rehman@trilateralresearch.com::d0f25c0d-e610-4858-9a6f-61a42520ca06" providerId="AD" clId="Web-{E56ACA3E-CF44-525C-7A52-F50D452222B6}" dt="2022-10-17T15:11:52.032" v="1302" actId="1076"/>
        <pc:sldMkLst>
          <pc:docMk/>
          <pc:sldMk cId="2750873068" sldId="410"/>
        </pc:sldMkLst>
        <pc:spChg chg="mod">
          <ac:chgData name="Aneeq Rehman" userId="S::aneeq.rehman@trilateralresearch.com::d0f25c0d-e610-4858-9a6f-61a42520ca06" providerId="AD" clId="Web-{E56ACA3E-CF44-525C-7A52-F50D452222B6}" dt="2022-10-17T11:21:50.362" v="860" actId="20577"/>
          <ac:spMkLst>
            <pc:docMk/>
            <pc:sldMk cId="2750873068" sldId="410"/>
            <ac:spMk id="2" creationId="{606D52FA-16ED-1F7E-F023-55884B299BBE}"/>
          </ac:spMkLst>
        </pc:spChg>
        <pc:spChg chg="del mod">
          <ac:chgData name="Aneeq Rehman" userId="S::aneeq.rehman@trilateralresearch.com::d0f25c0d-e610-4858-9a6f-61a42520ca06" providerId="AD" clId="Web-{E56ACA3E-CF44-525C-7A52-F50D452222B6}" dt="2022-10-17T11:26:12.870" v="980"/>
          <ac:spMkLst>
            <pc:docMk/>
            <pc:sldMk cId="2750873068" sldId="410"/>
            <ac:spMk id="3" creationId="{F3360DBF-1D82-E0C6-2C19-24F0D2D7C91C}"/>
          </ac:spMkLst>
        </pc:spChg>
        <pc:spChg chg="add del mod">
          <ac:chgData name="Aneeq Rehman" userId="S::aneeq.rehman@trilateralresearch.com::d0f25c0d-e610-4858-9a6f-61a42520ca06" providerId="AD" clId="Web-{E56ACA3E-CF44-525C-7A52-F50D452222B6}" dt="2022-10-17T11:26:15.792" v="981"/>
          <ac:spMkLst>
            <pc:docMk/>
            <pc:sldMk cId="2750873068" sldId="410"/>
            <ac:spMk id="5" creationId="{8B6D74C9-F0C2-CD88-2954-24A26613C225}"/>
          </ac:spMkLst>
        </pc:spChg>
        <pc:graphicFrameChg chg="add mod modGraphic">
          <ac:chgData name="Aneeq Rehman" userId="S::aneeq.rehman@trilateralresearch.com::d0f25c0d-e610-4858-9a6f-61a42520ca06" providerId="AD" clId="Web-{E56ACA3E-CF44-525C-7A52-F50D452222B6}" dt="2022-10-17T15:11:52.032" v="1302" actId="1076"/>
          <ac:graphicFrameMkLst>
            <pc:docMk/>
            <pc:sldMk cId="2750873068" sldId="410"/>
            <ac:graphicFrameMk id="6" creationId="{79638732-BEF2-A3DB-E25E-46DE450E406B}"/>
          </ac:graphicFrameMkLst>
        </pc:graphicFrameChg>
      </pc:sldChg>
      <pc:sldChg chg="addSp delSp modSp new">
        <pc:chgData name="Aneeq Rehman" userId="S::aneeq.rehman@trilateralresearch.com::d0f25c0d-e610-4858-9a6f-61a42520ca06" providerId="AD" clId="Web-{E56ACA3E-CF44-525C-7A52-F50D452222B6}" dt="2022-10-17T11:31:19.488" v="1291" actId="1076"/>
        <pc:sldMkLst>
          <pc:docMk/>
          <pc:sldMk cId="4224677647" sldId="411"/>
        </pc:sldMkLst>
        <pc:spChg chg="mod">
          <ac:chgData name="Aneeq Rehman" userId="S::aneeq.rehman@trilateralresearch.com::d0f25c0d-e610-4858-9a6f-61a42520ca06" providerId="AD" clId="Web-{E56ACA3E-CF44-525C-7A52-F50D452222B6}" dt="2022-10-17T11:30:34.659" v="1285" actId="20577"/>
          <ac:spMkLst>
            <pc:docMk/>
            <pc:sldMk cId="4224677647" sldId="411"/>
            <ac:spMk id="2" creationId="{6D87E4A2-BA15-922A-3469-797FA3F80619}"/>
          </ac:spMkLst>
        </pc:spChg>
        <pc:spChg chg="del">
          <ac:chgData name="Aneeq Rehman" userId="S::aneeq.rehman@trilateralresearch.com::d0f25c0d-e610-4858-9a6f-61a42520ca06" providerId="AD" clId="Web-{E56ACA3E-CF44-525C-7A52-F50D452222B6}" dt="2022-10-17T11:30:18.174" v="1278"/>
          <ac:spMkLst>
            <pc:docMk/>
            <pc:sldMk cId="4224677647" sldId="411"/>
            <ac:spMk id="3" creationId="{28AE3805-2A84-5BA7-A517-BA665C4D53F3}"/>
          </ac:spMkLst>
        </pc:spChg>
        <pc:picChg chg="add mod ord">
          <ac:chgData name="Aneeq Rehman" userId="S::aneeq.rehman@trilateralresearch.com::d0f25c0d-e610-4858-9a6f-61a42520ca06" providerId="AD" clId="Web-{E56ACA3E-CF44-525C-7A52-F50D452222B6}" dt="2022-10-17T11:30:37.549" v="1286" actId="1076"/>
          <ac:picMkLst>
            <pc:docMk/>
            <pc:sldMk cId="4224677647" sldId="411"/>
            <ac:picMk id="4" creationId="{7330BF6A-227B-4136-2015-E6987D4F8870}"/>
          </ac:picMkLst>
        </pc:picChg>
        <pc:picChg chg="add mod">
          <ac:chgData name="Aneeq Rehman" userId="S::aneeq.rehman@trilateralresearch.com::d0f25c0d-e610-4858-9a6f-61a42520ca06" providerId="AD" clId="Web-{E56ACA3E-CF44-525C-7A52-F50D452222B6}" dt="2022-10-17T11:31:19.488" v="1291" actId="1076"/>
          <ac:picMkLst>
            <pc:docMk/>
            <pc:sldMk cId="4224677647" sldId="411"/>
            <ac:picMk id="5" creationId="{4065B194-F8BA-36A4-01DE-97FD3308857F}"/>
          </ac:picMkLst>
        </pc:picChg>
      </pc:sldChg>
      <pc:sldChg chg="modSp new">
        <pc:chgData name="Aneeq Rehman" userId="S::aneeq.rehman@trilateralresearch.com::d0f25c0d-e610-4858-9a6f-61a42520ca06" providerId="AD" clId="Web-{E56ACA3E-CF44-525C-7A52-F50D452222B6}" dt="2022-10-17T11:55:39.917" v="1300" actId="20577"/>
        <pc:sldMkLst>
          <pc:docMk/>
          <pc:sldMk cId="2696474698" sldId="412"/>
        </pc:sldMkLst>
        <pc:spChg chg="mod">
          <ac:chgData name="Aneeq Rehman" userId="S::aneeq.rehman@trilateralresearch.com::d0f25c0d-e610-4858-9a6f-61a42520ca06" providerId="AD" clId="Web-{E56ACA3E-CF44-525C-7A52-F50D452222B6}" dt="2022-10-17T11:55:39.917" v="1300" actId="20577"/>
          <ac:spMkLst>
            <pc:docMk/>
            <pc:sldMk cId="2696474698" sldId="412"/>
            <ac:spMk id="2" creationId="{63F9914E-625B-F3AF-38B1-B30F4233E5D1}"/>
          </ac:spMkLst>
        </pc:spChg>
      </pc:sldChg>
    </pc:docChg>
  </pc:docChgLst>
  <pc:docChgLst>
    <pc:chgData name="Aneeq Rehman" userId="S::aneeq.rehman@trilateralresearch.com::d0f25c0d-e610-4858-9a6f-61a42520ca06" providerId="AD" clId="Web-{3E9F8D33-02B0-B5C9-4C26-48CDE9648F72}"/>
    <pc:docChg chg="modSld">
      <pc:chgData name="Aneeq Rehman" userId="S::aneeq.rehman@trilateralresearch.com::d0f25c0d-e610-4858-9a6f-61a42520ca06" providerId="AD" clId="Web-{3E9F8D33-02B0-B5C9-4C26-48CDE9648F72}" dt="2022-10-19T15:13:46.676" v="43"/>
      <pc:docMkLst>
        <pc:docMk/>
      </pc:docMkLst>
      <pc:sldChg chg="modSp modNotes">
        <pc:chgData name="Aneeq Rehman" userId="S::aneeq.rehman@trilateralresearch.com::d0f25c0d-e610-4858-9a6f-61a42520ca06" providerId="AD" clId="Web-{3E9F8D33-02B0-B5C9-4C26-48CDE9648F72}" dt="2022-10-19T15:13:46.676" v="43"/>
        <pc:sldMkLst>
          <pc:docMk/>
          <pc:sldMk cId="2265855078" sldId="409"/>
        </pc:sldMkLst>
        <pc:spChg chg="mod">
          <ac:chgData name="Aneeq Rehman" userId="S::aneeq.rehman@trilateralresearch.com::d0f25c0d-e610-4858-9a6f-61a42520ca06" providerId="AD" clId="Web-{3E9F8D33-02B0-B5C9-4C26-48CDE9648F72}" dt="2022-10-19T15:13:19.737" v="13" actId="20577"/>
          <ac:spMkLst>
            <pc:docMk/>
            <pc:sldMk cId="2265855078" sldId="409"/>
            <ac:spMk id="3" creationId="{A462DC06-AEE9-1E8E-666D-3C465F687B04}"/>
          </ac:spMkLst>
        </pc:spChg>
      </pc:sldChg>
    </pc:docChg>
  </pc:docChgLst>
  <pc:docChgLst>
    <pc:chgData name="Ilaria  Bonavita" userId="S::ilaria.bonavita@trilateralresearch.com::21d4f962-5d7c-443e-a4e0-a1751af90774" providerId="AD" clId="Web-{87C1067A-302D-BF43-47B8-046EF5AE6AE8}"/>
    <pc:docChg chg="modSld">
      <pc:chgData name="Ilaria  Bonavita" userId="S::ilaria.bonavita@trilateralresearch.com::21d4f962-5d7c-443e-a4e0-a1751af90774" providerId="AD" clId="Web-{87C1067A-302D-BF43-47B8-046EF5AE6AE8}" dt="2022-10-18T08:02:18.329" v="21" actId="20577"/>
      <pc:docMkLst>
        <pc:docMk/>
      </pc:docMkLst>
      <pc:sldChg chg="modSp">
        <pc:chgData name="Ilaria  Bonavita" userId="S::ilaria.bonavita@trilateralresearch.com::21d4f962-5d7c-443e-a4e0-a1751af90774" providerId="AD" clId="Web-{87C1067A-302D-BF43-47B8-046EF5AE6AE8}" dt="2022-10-18T08:01:56.641" v="15" actId="20577"/>
        <pc:sldMkLst>
          <pc:docMk/>
          <pc:sldMk cId="1930386137" sldId="396"/>
        </pc:sldMkLst>
        <pc:spChg chg="mod">
          <ac:chgData name="Ilaria  Bonavita" userId="S::ilaria.bonavita@trilateralresearch.com::21d4f962-5d7c-443e-a4e0-a1751af90774" providerId="AD" clId="Web-{87C1067A-302D-BF43-47B8-046EF5AE6AE8}" dt="2022-10-18T08:01:56.641" v="15" actId="20577"/>
          <ac:spMkLst>
            <pc:docMk/>
            <pc:sldMk cId="1930386137" sldId="396"/>
            <ac:spMk id="3" creationId="{336A0C8E-854F-ECB8-44FC-A2F2E5BD8E09}"/>
          </ac:spMkLst>
        </pc:spChg>
      </pc:sldChg>
      <pc:sldChg chg="modSp">
        <pc:chgData name="Ilaria  Bonavita" userId="S::ilaria.bonavita@trilateralresearch.com::21d4f962-5d7c-443e-a4e0-a1751af90774" providerId="AD" clId="Web-{87C1067A-302D-BF43-47B8-046EF5AE6AE8}" dt="2022-10-18T08:02:10.954" v="18" actId="20577"/>
        <pc:sldMkLst>
          <pc:docMk/>
          <pc:sldMk cId="2926366960" sldId="397"/>
        </pc:sldMkLst>
        <pc:spChg chg="mod">
          <ac:chgData name="Ilaria  Bonavita" userId="S::ilaria.bonavita@trilateralresearch.com::21d4f962-5d7c-443e-a4e0-a1751af90774" providerId="AD" clId="Web-{87C1067A-302D-BF43-47B8-046EF5AE6AE8}" dt="2022-10-18T08:02:10.954" v="18" actId="20577"/>
          <ac:spMkLst>
            <pc:docMk/>
            <pc:sldMk cId="2926366960" sldId="397"/>
            <ac:spMk id="7" creationId="{6DB060BB-63FA-248C-DAF7-886A1F1CA02B}"/>
          </ac:spMkLst>
        </pc:spChg>
      </pc:sldChg>
      <pc:sldChg chg="modSp">
        <pc:chgData name="Ilaria  Bonavita" userId="S::ilaria.bonavita@trilateralresearch.com::21d4f962-5d7c-443e-a4e0-a1751af90774" providerId="AD" clId="Web-{87C1067A-302D-BF43-47B8-046EF5AE6AE8}" dt="2022-10-18T08:02:18.329" v="21" actId="20577"/>
        <pc:sldMkLst>
          <pc:docMk/>
          <pc:sldMk cId="3649593961" sldId="398"/>
        </pc:sldMkLst>
        <pc:spChg chg="mod">
          <ac:chgData name="Ilaria  Bonavita" userId="S::ilaria.bonavita@trilateralresearch.com::21d4f962-5d7c-443e-a4e0-a1751af90774" providerId="AD" clId="Web-{87C1067A-302D-BF43-47B8-046EF5AE6AE8}" dt="2022-10-18T08:02:15.720" v="20" actId="20577"/>
          <ac:spMkLst>
            <pc:docMk/>
            <pc:sldMk cId="3649593961" sldId="398"/>
            <ac:spMk id="6" creationId="{75A78E19-C9DB-368D-DA45-FF636BCF9337}"/>
          </ac:spMkLst>
        </pc:spChg>
        <pc:spChg chg="mod">
          <ac:chgData name="Ilaria  Bonavita" userId="S::ilaria.bonavita@trilateralresearch.com::21d4f962-5d7c-443e-a4e0-a1751af90774" providerId="AD" clId="Web-{87C1067A-302D-BF43-47B8-046EF5AE6AE8}" dt="2022-10-18T08:02:18.329" v="21" actId="20577"/>
          <ac:spMkLst>
            <pc:docMk/>
            <pc:sldMk cId="3649593961" sldId="398"/>
            <ac:spMk id="11" creationId="{241337E1-F8CC-14C4-4FE7-76673240A286}"/>
          </ac:spMkLst>
        </pc:spChg>
      </pc:sldChg>
    </pc:docChg>
  </pc:docChgLst>
  <pc:docChgLst>
    <pc:chgData name="Gwilym Ellis" userId="cc29be39-cf34-437d-ad6b-af3d16704f40" providerId="ADAL" clId="{4F7014C4-8A95-B245-A97E-F051C7AE14A9}"/>
    <pc:docChg chg="undo custSel addSld delSld modSld modMainMaster">
      <pc:chgData name="Gwilym Ellis" userId="cc29be39-cf34-437d-ad6b-af3d16704f40" providerId="ADAL" clId="{4F7014C4-8A95-B245-A97E-F051C7AE14A9}" dt="2022-12-07T09:42:53.104" v="34" actId="20577"/>
      <pc:docMkLst>
        <pc:docMk/>
      </pc:docMkLst>
      <pc:sldChg chg="del">
        <pc:chgData name="Gwilym Ellis" userId="cc29be39-cf34-437d-ad6b-af3d16704f40" providerId="ADAL" clId="{4F7014C4-8A95-B245-A97E-F051C7AE14A9}" dt="2022-12-06T15:17:29.823" v="5" actId="2696"/>
        <pc:sldMkLst>
          <pc:docMk/>
          <pc:sldMk cId="3687269744" sldId="386"/>
        </pc:sldMkLst>
      </pc:sldChg>
      <pc:sldChg chg="modSp mod">
        <pc:chgData name="Gwilym Ellis" userId="cc29be39-cf34-437d-ad6b-af3d16704f40" providerId="ADAL" clId="{4F7014C4-8A95-B245-A97E-F051C7AE14A9}" dt="2022-12-06T15:34:17.941" v="26" actId="20577"/>
        <pc:sldMkLst>
          <pc:docMk/>
          <pc:sldMk cId="1943048609" sldId="401"/>
        </pc:sldMkLst>
        <pc:spChg chg="mod">
          <ac:chgData name="Gwilym Ellis" userId="cc29be39-cf34-437d-ad6b-af3d16704f40" providerId="ADAL" clId="{4F7014C4-8A95-B245-A97E-F051C7AE14A9}" dt="2022-12-06T15:34:17.941" v="26" actId="20577"/>
          <ac:spMkLst>
            <pc:docMk/>
            <pc:sldMk cId="1943048609" sldId="401"/>
            <ac:spMk id="2" creationId="{C22AE966-7DF2-8995-34FC-65A3CA6558A7}"/>
          </ac:spMkLst>
        </pc:spChg>
      </pc:sldChg>
      <pc:sldChg chg="modSp mod">
        <pc:chgData name="Gwilym Ellis" userId="cc29be39-cf34-437d-ad6b-af3d16704f40" providerId="ADAL" clId="{4F7014C4-8A95-B245-A97E-F051C7AE14A9}" dt="2022-12-07T09:42:53.104" v="34" actId="20577"/>
        <pc:sldMkLst>
          <pc:docMk/>
          <pc:sldMk cId="2265855078" sldId="409"/>
        </pc:sldMkLst>
        <pc:spChg chg="mod">
          <ac:chgData name="Gwilym Ellis" userId="cc29be39-cf34-437d-ad6b-af3d16704f40" providerId="ADAL" clId="{4F7014C4-8A95-B245-A97E-F051C7AE14A9}" dt="2022-12-07T09:42:53.104" v="34" actId="20577"/>
          <ac:spMkLst>
            <pc:docMk/>
            <pc:sldMk cId="2265855078" sldId="409"/>
            <ac:spMk id="3" creationId="{A462DC06-AEE9-1E8E-666D-3C465F687B04}"/>
          </ac:spMkLst>
        </pc:spChg>
      </pc:sldChg>
      <pc:sldChg chg="modSp add mod">
        <pc:chgData name="Gwilym Ellis" userId="cc29be39-cf34-437d-ad6b-af3d16704f40" providerId="ADAL" clId="{4F7014C4-8A95-B245-A97E-F051C7AE14A9}" dt="2022-12-06T15:17:19.943" v="4"/>
        <pc:sldMkLst>
          <pc:docMk/>
          <pc:sldMk cId="1976715726" sldId="428"/>
        </pc:sldMkLst>
        <pc:spChg chg="mod">
          <ac:chgData name="Gwilym Ellis" userId="cc29be39-cf34-437d-ad6b-af3d16704f40" providerId="ADAL" clId="{4F7014C4-8A95-B245-A97E-F051C7AE14A9}" dt="2022-12-06T15:17:19.943" v="4"/>
          <ac:spMkLst>
            <pc:docMk/>
            <pc:sldMk cId="1976715726" sldId="428"/>
            <ac:spMk id="4" creationId="{CD23A2D5-BBA8-FE99-AD6C-C3960A7E56B9}"/>
          </ac:spMkLst>
        </pc:spChg>
      </pc:sldChg>
      <pc:sldMasterChg chg="modSldLayout">
        <pc:chgData name="Gwilym Ellis" userId="cc29be39-cf34-437d-ad6b-af3d16704f40" providerId="ADAL" clId="{4F7014C4-8A95-B245-A97E-F051C7AE14A9}" dt="2022-12-06T15:15:52.720" v="0" actId="1076"/>
        <pc:sldMasterMkLst>
          <pc:docMk/>
          <pc:sldMasterMk cId="896527832" sldId="2147483648"/>
        </pc:sldMasterMkLst>
        <pc:sldLayoutChg chg="modSp mod">
          <pc:chgData name="Gwilym Ellis" userId="cc29be39-cf34-437d-ad6b-af3d16704f40" providerId="ADAL" clId="{4F7014C4-8A95-B245-A97E-F051C7AE14A9}" dt="2022-12-06T15:15:52.720" v="0" actId="1076"/>
          <pc:sldLayoutMkLst>
            <pc:docMk/>
            <pc:sldMasterMk cId="896527832" sldId="2147483648"/>
            <pc:sldLayoutMk cId="1866331173" sldId="2147483660"/>
          </pc:sldLayoutMkLst>
          <pc:picChg chg="mod">
            <ac:chgData name="Gwilym Ellis" userId="cc29be39-cf34-437d-ad6b-af3d16704f40" providerId="ADAL" clId="{4F7014C4-8A95-B245-A97E-F051C7AE14A9}" dt="2022-12-06T15:15:52.720" v="0" actId="1076"/>
            <ac:picMkLst>
              <pc:docMk/>
              <pc:sldMasterMk cId="896527832" sldId="2147483648"/>
              <pc:sldLayoutMk cId="1866331173" sldId="2147483660"/>
              <ac:picMk id="7" creationId="{2BBDAF9C-70F7-3B4C-872D-B343A169E88F}"/>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9912D-ACB7-A84B-9AB6-895C1E0DDE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05C9D4-B3F6-B240-8925-11AD6945AC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AD2E05-98C9-2149-B846-31EDD83C4207}" type="datetimeFigureOut">
              <a:rPr lang="en-US" smtClean="0"/>
              <a:t>1/18/23</a:t>
            </a:fld>
            <a:endParaRPr lang="en-US"/>
          </a:p>
        </p:txBody>
      </p:sp>
      <p:sp>
        <p:nvSpPr>
          <p:cNvPr id="4" name="Footer Placeholder 3">
            <a:extLst>
              <a:ext uri="{FF2B5EF4-FFF2-40B4-BE49-F238E27FC236}">
                <a16:creationId xmlns:a16="http://schemas.microsoft.com/office/drawing/2014/main" id="{B18AF961-B081-F84A-9AD3-F6099D872F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5063BE-557B-1949-B82F-4FDF63336E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ADAD2-B890-4B4E-919F-779CB02E187F}" type="slidenum">
              <a:rPr lang="en-US" smtClean="0"/>
              <a:t>‹#›</a:t>
            </a:fld>
            <a:endParaRPr lang="en-US"/>
          </a:p>
        </p:txBody>
      </p:sp>
    </p:spTree>
    <p:extLst>
      <p:ext uri="{BB962C8B-B14F-4D97-AF65-F5344CB8AC3E}">
        <p14:creationId xmlns:p14="http://schemas.microsoft.com/office/powerpoint/2010/main" val="101392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75715E-65ED-124A-9B77-482F62817518}"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5F34B-6FDB-BD42-A2A9-B7DFC9E7FF94}" type="slidenum">
              <a:rPr lang="en-US" smtClean="0"/>
              <a:t>‹#›</a:t>
            </a:fld>
            <a:endParaRPr lang="en-US"/>
          </a:p>
        </p:txBody>
      </p:sp>
    </p:spTree>
    <p:extLst>
      <p:ext uri="{BB962C8B-B14F-4D97-AF65-F5344CB8AC3E}">
        <p14:creationId xmlns:p14="http://schemas.microsoft.com/office/powerpoint/2010/main" val="55012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Brief demo – </a:t>
            </a:r>
            <a:r>
              <a:rPr lang="en-US" err="1"/>
              <a:t>emphasise</a:t>
            </a:r>
            <a:r>
              <a:rPr lang="en-US"/>
              <a:t> the value and importance of co-design within explainability</a:t>
            </a:r>
            <a:endParaRPr lang="en-US">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3</a:t>
            </a:fld>
            <a:endParaRPr lang="en-US"/>
          </a:p>
        </p:txBody>
      </p:sp>
    </p:spTree>
    <p:extLst>
      <p:ext uri="{BB962C8B-B14F-4D97-AF65-F5344CB8AC3E}">
        <p14:creationId xmlns:p14="http://schemas.microsoft.com/office/powerpoint/2010/main" val="166155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CESIUM demo on insights page – </a:t>
            </a:r>
            <a:r>
              <a:rPr lang="en-US" err="1">
                <a:cs typeface="Calibri"/>
              </a:rPr>
              <a:t>shap</a:t>
            </a:r>
            <a:r>
              <a:rPr lang="en-US">
                <a:cs typeface="Calibri"/>
              </a:rPr>
              <a:t> feature importance</a:t>
            </a:r>
          </a:p>
          <a:p>
            <a:r>
              <a:rPr lang="en-US">
                <a:cs typeface="Calibri"/>
              </a:rPr>
              <a:t>Demo a person with a high score and explore why, </a:t>
            </a:r>
            <a:r>
              <a:rPr lang="en-US" err="1">
                <a:cs typeface="Calibri"/>
              </a:rPr>
              <a:t>etc</a:t>
            </a:r>
          </a:p>
        </p:txBody>
      </p:sp>
      <p:sp>
        <p:nvSpPr>
          <p:cNvPr id="4" name="Slide Number Placeholder 3"/>
          <p:cNvSpPr>
            <a:spLocks noGrp="1"/>
          </p:cNvSpPr>
          <p:nvPr>
            <p:ph type="sldNum" sz="quarter" idx="5"/>
          </p:nvPr>
        </p:nvSpPr>
        <p:spPr/>
        <p:txBody>
          <a:bodyPr/>
          <a:lstStyle/>
          <a:p>
            <a:fld id="{33E5F34B-6FDB-BD42-A2A9-B7DFC9E7FF94}" type="slidenum">
              <a:rPr lang="en-US" smtClean="0"/>
              <a:t>5</a:t>
            </a:fld>
            <a:endParaRPr lang="en-US"/>
          </a:p>
        </p:txBody>
      </p:sp>
    </p:spTree>
    <p:extLst>
      <p:ext uri="{BB962C8B-B14F-4D97-AF65-F5344CB8AC3E}">
        <p14:creationId xmlns:p14="http://schemas.microsoft.com/office/powerpoint/2010/main" val="288033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6</a:t>
            </a:fld>
            <a:endParaRPr lang="en-US"/>
          </a:p>
        </p:txBody>
      </p:sp>
    </p:spTree>
    <p:extLst>
      <p:ext uri="{BB962C8B-B14F-4D97-AF65-F5344CB8AC3E}">
        <p14:creationId xmlns:p14="http://schemas.microsoft.com/office/powerpoint/2010/main" val="21580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8</a:t>
            </a:fld>
            <a:endParaRPr lang="en-US"/>
          </a:p>
        </p:txBody>
      </p:sp>
    </p:spTree>
    <p:extLst>
      <p:ext uri="{BB962C8B-B14F-4D97-AF65-F5344CB8AC3E}">
        <p14:creationId xmlns:p14="http://schemas.microsoft.com/office/powerpoint/2010/main" val="210425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9</a:t>
            </a:fld>
            <a:endParaRPr lang="en-US"/>
          </a:p>
        </p:txBody>
      </p:sp>
    </p:spTree>
    <p:extLst>
      <p:ext uri="{BB962C8B-B14F-4D97-AF65-F5344CB8AC3E}">
        <p14:creationId xmlns:p14="http://schemas.microsoft.com/office/powerpoint/2010/main" val="329802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Possible discussion points:</a:t>
            </a:r>
            <a:endParaRPr lang="en-US"/>
          </a:p>
          <a:p>
            <a:pPr marL="285750" indent="-285750">
              <a:buFont typeface="Calibri"/>
              <a:buChar char="•"/>
            </a:pPr>
            <a:r>
              <a:rPr lang="en-GB" dirty="0"/>
              <a:t>Bar chart has more detail – it is a more complete explanation</a:t>
            </a:r>
            <a:endParaRPr lang="en-US" dirty="0"/>
          </a:p>
          <a:p>
            <a:pPr marL="285750" indent="-285750">
              <a:buFont typeface="Calibri"/>
              <a:buChar char="•"/>
            </a:pPr>
            <a:r>
              <a:rPr lang="en-GB"/>
              <a:t>As we discussed before, it is not about giving the most amount of explanation, but giving it at the right level</a:t>
            </a:r>
            <a:endParaRPr lang="en-US"/>
          </a:p>
          <a:p>
            <a:pPr marL="285750" indent="-285750">
              <a:buFont typeface="Calibri"/>
              <a:buChar char="•"/>
            </a:pPr>
            <a:r>
              <a:rPr lang="en-GB"/>
              <a:t>Textual explanation is much more intuitive and easier to understand</a:t>
            </a:r>
            <a:endParaRPr lang="en-US"/>
          </a:p>
          <a:p>
            <a:pPr marL="285750" indent="-285750">
              <a:buFont typeface="Calibri"/>
              <a:buChar char="•"/>
            </a:pPr>
            <a:r>
              <a:rPr lang="en-GB"/>
              <a:t>A bar chart for each sentence can be confusing and overwhelming</a:t>
            </a:r>
            <a:endParaRPr lang="en-US"/>
          </a:p>
          <a:p>
            <a:pPr marL="285750" indent="-285750">
              <a:buFont typeface="Calibri"/>
              <a:buChar char="•"/>
            </a:pPr>
            <a:r>
              <a:rPr lang="en-GB"/>
              <a:t>Textual explanation provides the most important information succinctly</a:t>
            </a:r>
            <a:endParaRPr lang="en-US"/>
          </a:p>
          <a:p>
            <a:pPr marL="285750" indent="-285750">
              <a:buFont typeface="Calibri"/>
              <a:buChar char="•"/>
            </a:pPr>
            <a:r>
              <a:rPr lang="en-GB" dirty="0"/>
              <a:t>Textual explanation does not give the whole picture</a:t>
            </a:r>
            <a:endParaRPr lang="en-US" dirty="0"/>
          </a:p>
          <a:p>
            <a:endParaRPr lang="en-US">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10</a:t>
            </a:fld>
            <a:endParaRPr lang="en-US"/>
          </a:p>
        </p:txBody>
      </p:sp>
    </p:spTree>
    <p:extLst>
      <p:ext uri="{BB962C8B-B14F-4D97-AF65-F5344CB8AC3E}">
        <p14:creationId xmlns:p14="http://schemas.microsoft.com/office/powerpoint/2010/main" val="65311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cs typeface="Calibri"/>
            </a:endParaRPr>
          </a:p>
        </p:txBody>
      </p:sp>
      <p:sp>
        <p:nvSpPr>
          <p:cNvPr id="4" name="Slide Number Placeholder 3"/>
          <p:cNvSpPr>
            <a:spLocks noGrp="1"/>
          </p:cNvSpPr>
          <p:nvPr>
            <p:ph type="sldNum" sz="quarter" idx="5"/>
          </p:nvPr>
        </p:nvSpPr>
        <p:spPr/>
        <p:txBody>
          <a:bodyPr/>
          <a:lstStyle/>
          <a:p>
            <a:fld id="{33E5F34B-6FDB-BD42-A2A9-B7DFC9E7FF94}" type="slidenum">
              <a:rPr lang="en-US" smtClean="0"/>
              <a:t>11</a:t>
            </a:fld>
            <a:endParaRPr lang="en-US"/>
          </a:p>
        </p:txBody>
      </p:sp>
    </p:spTree>
    <p:extLst>
      <p:ext uri="{BB962C8B-B14F-4D97-AF65-F5344CB8AC3E}">
        <p14:creationId xmlns:p14="http://schemas.microsoft.com/office/powerpoint/2010/main" val="1013331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23150" y="-23150"/>
            <a:ext cx="12399282" cy="6969418"/>
          </a:xfrm>
          <a:prstGeom prst="rect">
            <a:avLst/>
          </a:prstGeom>
        </p:spPr>
      </p:pic>
      <p:sp>
        <p:nvSpPr>
          <p:cNvPr id="8" name="Text Placeholder 7">
            <a:extLst>
              <a:ext uri="{FF2B5EF4-FFF2-40B4-BE49-F238E27FC236}">
                <a16:creationId xmlns:a16="http://schemas.microsoft.com/office/drawing/2014/main" id="{DBACCD93-20D2-AF4E-9440-847CA2BDC493}"/>
              </a:ext>
            </a:extLst>
          </p:cNvPr>
          <p:cNvSpPr>
            <a:spLocks noGrp="1"/>
          </p:cNvSpPr>
          <p:nvPr>
            <p:ph type="body" sz="quarter" idx="10" hasCustomPrompt="1"/>
          </p:nvPr>
        </p:nvSpPr>
        <p:spPr>
          <a:xfrm>
            <a:off x="2037503" y="4197188"/>
            <a:ext cx="8356600" cy="1845265"/>
          </a:xfrm>
          <a:prstGeom prst="rect">
            <a:avLst/>
          </a:prstGeom>
        </p:spPr>
        <p:txBody>
          <a:bodyPr/>
          <a:lstStyle>
            <a:lvl1pPr marL="0" indent="0">
              <a:buNone/>
              <a:defRPr b="1" i="0">
                <a:solidFill>
                  <a:schemeClr val="bg1"/>
                </a:solidFill>
                <a:latin typeface="Roboto" panose="02000000000000000000" pitchFamily="2" charset="0"/>
                <a:ea typeface="Roboto" panose="02000000000000000000" pitchFamily="2" charset="0"/>
              </a:defRPr>
            </a:lvl1pPr>
          </a:lstStyle>
          <a:p>
            <a:pPr lvl="0"/>
            <a:r>
              <a:rPr lang="en-GB"/>
              <a:t>REAL DEAL Project</a:t>
            </a:r>
          </a:p>
          <a:p>
            <a:pPr lvl="0"/>
            <a:r>
              <a:rPr lang="en-GB"/>
              <a:t>Ethics, GDPR and Risk Management Training</a:t>
            </a:r>
          </a:p>
          <a:p>
            <a:pPr lvl="0"/>
            <a:r>
              <a:rPr lang="en-GB"/>
              <a:t>October 20 2022</a:t>
            </a:r>
          </a:p>
        </p:txBody>
      </p:sp>
      <p:pic>
        <p:nvPicPr>
          <p:cNvPr id="10" name="Graphic 9">
            <a:extLst>
              <a:ext uri="{FF2B5EF4-FFF2-40B4-BE49-F238E27FC236}">
                <a16:creationId xmlns:a16="http://schemas.microsoft.com/office/drawing/2014/main" id="{B7FD66B6-2003-F345-98A4-A4469F881C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037503" y="96317"/>
            <a:ext cx="7673009" cy="4512753"/>
          </a:xfrm>
          <a:prstGeom prst="rect">
            <a:avLst/>
          </a:prstGeom>
        </p:spPr>
      </p:pic>
    </p:spTree>
    <p:extLst>
      <p:ext uri="{BB962C8B-B14F-4D97-AF65-F5344CB8AC3E}">
        <p14:creationId xmlns:p14="http://schemas.microsoft.com/office/powerpoint/2010/main" val="186633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84E99F-9585-F848-863E-A18B037557E6}"/>
              </a:ext>
            </a:extLst>
          </p:cNvPr>
          <p:cNvPicPr>
            <a:picLocks noChangeAspect="1"/>
          </p:cNvPicPr>
          <p:nvPr userDrawn="1"/>
        </p:nvPicPr>
        <p:blipFill>
          <a:blip r:embed="rId2"/>
          <a:stretch>
            <a:fillRect/>
          </a:stretch>
        </p:blipFill>
        <p:spPr>
          <a:xfrm>
            <a:off x="9352094" y="4110084"/>
            <a:ext cx="1879600" cy="2209800"/>
          </a:xfrm>
          <a:prstGeom prst="rect">
            <a:avLst/>
          </a:prstGeom>
        </p:spPr>
      </p:pic>
      <p:sp>
        <p:nvSpPr>
          <p:cNvPr id="2" name="Title 1">
            <a:extLst>
              <a:ext uri="{FF2B5EF4-FFF2-40B4-BE49-F238E27FC236}">
                <a16:creationId xmlns:a16="http://schemas.microsoft.com/office/drawing/2014/main" id="{4B76BD8C-8C11-1242-96C4-EE682AE0CA2C}"/>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5" name="Oval 4">
            <a:extLst>
              <a:ext uri="{FF2B5EF4-FFF2-40B4-BE49-F238E27FC236}">
                <a16:creationId xmlns:a16="http://schemas.microsoft.com/office/drawing/2014/main" id="{0DA9B7BC-4043-A24A-8299-312B50E241AA}"/>
              </a:ext>
            </a:extLst>
          </p:cNvPr>
          <p:cNvSpPr/>
          <p:nvPr userDrawn="1"/>
        </p:nvSpPr>
        <p:spPr>
          <a:xfrm>
            <a:off x="-476662" y="3674844"/>
            <a:ext cx="4239383" cy="4239383"/>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12E886-52EA-2D41-9336-848BD7795F3B}"/>
              </a:ext>
            </a:extLst>
          </p:cNvPr>
          <p:cNvSpPr/>
          <p:nvPr userDrawn="1"/>
        </p:nvSpPr>
        <p:spPr>
          <a:xfrm>
            <a:off x="9738618" y="-577488"/>
            <a:ext cx="2986151" cy="2986151"/>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74D95B4-0C97-324A-BD99-63556DC853F3}"/>
              </a:ext>
            </a:extLst>
          </p:cNvPr>
          <p:cNvGrpSpPr/>
          <p:nvPr userDrawn="1"/>
        </p:nvGrpSpPr>
        <p:grpSpPr>
          <a:xfrm>
            <a:off x="422524" y="4541723"/>
            <a:ext cx="2746680" cy="1951152"/>
            <a:chOff x="645548" y="4300584"/>
            <a:chExt cx="2746680" cy="1951152"/>
          </a:xfrm>
          <a:solidFill>
            <a:srgbClr val="169DD9">
              <a:alpha val="49000"/>
            </a:srgbClr>
          </a:solidFill>
        </p:grpSpPr>
        <p:sp>
          <p:nvSpPr>
            <p:cNvPr id="9" name="Rectangle 8">
              <a:extLst>
                <a:ext uri="{FF2B5EF4-FFF2-40B4-BE49-F238E27FC236}">
                  <a16:creationId xmlns:a16="http://schemas.microsoft.com/office/drawing/2014/main" id="{DEC72198-723E-6E4A-8DD0-70FF3A0CF10A}"/>
                </a:ext>
              </a:extLst>
            </p:cNvPr>
            <p:cNvSpPr/>
            <p:nvPr userDrawn="1"/>
          </p:nvSpPr>
          <p:spPr>
            <a:xfrm>
              <a:off x="645548"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13ABA8-D0EA-B74C-B4AC-1CD8609A3ACC}"/>
                </a:ext>
              </a:extLst>
            </p:cNvPr>
            <p:cNvSpPr/>
            <p:nvPr userDrawn="1"/>
          </p:nvSpPr>
          <p:spPr>
            <a:xfrm>
              <a:off x="1170414"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4733E8-318C-E94D-9E1F-BACDF5F6BE79}"/>
                </a:ext>
              </a:extLst>
            </p:cNvPr>
            <p:cNvSpPr/>
            <p:nvPr userDrawn="1"/>
          </p:nvSpPr>
          <p:spPr>
            <a:xfrm>
              <a:off x="1695280"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517871-9742-7745-9763-1C1C4895E78C}"/>
                </a:ext>
              </a:extLst>
            </p:cNvPr>
            <p:cNvSpPr/>
            <p:nvPr userDrawn="1"/>
          </p:nvSpPr>
          <p:spPr>
            <a:xfrm>
              <a:off x="222014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196510-E680-364B-929D-943033D7DD6B}"/>
                </a:ext>
              </a:extLst>
            </p:cNvPr>
            <p:cNvSpPr/>
            <p:nvPr userDrawn="1"/>
          </p:nvSpPr>
          <p:spPr>
            <a:xfrm>
              <a:off x="2745012"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AEA113-7BEA-BD49-8D00-FE67E0A6BBED}"/>
                </a:ext>
              </a:extLst>
            </p:cNvPr>
            <p:cNvSpPr/>
            <p:nvPr userDrawn="1"/>
          </p:nvSpPr>
          <p:spPr>
            <a:xfrm>
              <a:off x="326987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879491-7164-CB48-9BA0-0CF88E2ECD09}"/>
                </a:ext>
              </a:extLst>
            </p:cNvPr>
            <p:cNvSpPr/>
            <p:nvPr userDrawn="1"/>
          </p:nvSpPr>
          <p:spPr>
            <a:xfrm>
              <a:off x="645548"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78EE59-220D-7648-A91A-59CA17167EC6}"/>
                </a:ext>
              </a:extLst>
            </p:cNvPr>
            <p:cNvSpPr/>
            <p:nvPr userDrawn="1"/>
          </p:nvSpPr>
          <p:spPr>
            <a:xfrm>
              <a:off x="1170414"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DD1E01-1081-AE42-A691-EF16DEBAE590}"/>
                </a:ext>
              </a:extLst>
            </p:cNvPr>
            <p:cNvSpPr/>
            <p:nvPr userDrawn="1"/>
          </p:nvSpPr>
          <p:spPr>
            <a:xfrm>
              <a:off x="1695280"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D711CC-8A28-E54E-B69E-5284B0EE2529}"/>
                </a:ext>
              </a:extLst>
            </p:cNvPr>
            <p:cNvSpPr/>
            <p:nvPr userDrawn="1"/>
          </p:nvSpPr>
          <p:spPr>
            <a:xfrm>
              <a:off x="222014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98CDD0-C976-0742-A6FB-D8477F357F54}"/>
                </a:ext>
              </a:extLst>
            </p:cNvPr>
            <p:cNvSpPr/>
            <p:nvPr userDrawn="1"/>
          </p:nvSpPr>
          <p:spPr>
            <a:xfrm>
              <a:off x="2745012"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6216AE3-C6CE-8440-B11C-D1B8496475E0}"/>
                </a:ext>
              </a:extLst>
            </p:cNvPr>
            <p:cNvSpPr/>
            <p:nvPr userDrawn="1"/>
          </p:nvSpPr>
          <p:spPr>
            <a:xfrm>
              <a:off x="326987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8BE3FD-D496-BB42-8B77-B49CE5033D75}"/>
                </a:ext>
              </a:extLst>
            </p:cNvPr>
            <p:cNvSpPr/>
            <p:nvPr userDrawn="1"/>
          </p:nvSpPr>
          <p:spPr>
            <a:xfrm>
              <a:off x="645548"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3230C2-566F-6C4B-9B80-2968101EACD8}"/>
                </a:ext>
              </a:extLst>
            </p:cNvPr>
            <p:cNvSpPr/>
            <p:nvPr userDrawn="1"/>
          </p:nvSpPr>
          <p:spPr>
            <a:xfrm>
              <a:off x="1170414"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1CC214-1B3A-8D47-9B0B-913902D03B8A}"/>
                </a:ext>
              </a:extLst>
            </p:cNvPr>
            <p:cNvSpPr/>
            <p:nvPr userDrawn="1"/>
          </p:nvSpPr>
          <p:spPr>
            <a:xfrm>
              <a:off x="1695280"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420D64-9BD1-B647-8A16-F28304783AD1}"/>
                </a:ext>
              </a:extLst>
            </p:cNvPr>
            <p:cNvSpPr/>
            <p:nvPr userDrawn="1"/>
          </p:nvSpPr>
          <p:spPr>
            <a:xfrm>
              <a:off x="222014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4D021F-576D-4446-AD24-3C2368071020}"/>
                </a:ext>
              </a:extLst>
            </p:cNvPr>
            <p:cNvSpPr/>
            <p:nvPr userDrawn="1"/>
          </p:nvSpPr>
          <p:spPr>
            <a:xfrm>
              <a:off x="2745012"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1B8C0A-F29E-784E-AAE7-3CBFA506A7F1}"/>
                </a:ext>
              </a:extLst>
            </p:cNvPr>
            <p:cNvSpPr/>
            <p:nvPr userDrawn="1"/>
          </p:nvSpPr>
          <p:spPr>
            <a:xfrm>
              <a:off x="326987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DD30A7-BF2D-8948-9DC4-0A7B0B331E43}"/>
                </a:ext>
              </a:extLst>
            </p:cNvPr>
            <p:cNvSpPr/>
            <p:nvPr userDrawn="1"/>
          </p:nvSpPr>
          <p:spPr>
            <a:xfrm>
              <a:off x="645548"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3CDBB5-F870-3E42-B14D-59F160F055A7}"/>
                </a:ext>
              </a:extLst>
            </p:cNvPr>
            <p:cNvSpPr/>
            <p:nvPr userDrawn="1"/>
          </p:nvSpPr>
          <p:spPr>
            <a:xfrm>
              <a:off x="1170414"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F4FD17E-51AA-774C-A584-1841F7EE4B1A}"/>
                </a:ext>
              </a:extLst>
            </p:cNvPr>
            <p:cNvSpPr/>
            <p:nvPr userDrawn="1"/>
          </p:nvSpPr>
          <p:spPr>
            <a:xfrm>
              <a:off x="1695280"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1960F4-4B29-3349-813D-2EA7E95EDD10}"/>
                </a:ext>
              </a:extLst>
            </p:cNvPr>
            <p:cNvSpPr/>
            <p:nvPr userDrawn="1"/>
          </p:nvSpPr>
          <p:spPr>
            <a:xfrm>
              <a:off x="2220146"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87A1114-8771-6D43-BD5E-E3BC2DC7AD7D}"/>
                </a:ext>
              </a:extLst>
            </p:cNvPr>
            <p:cNvSpPr/>
            <p:nvPr userDrawn="1"/>
          </p:nvSpPr>
          <p:spPr>
            <a:xfrm>
              <a:off x="2745012"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6BC4A8B-20FA-FE4F-B979-48C668DDEA54}"/>
                </a:ext>
              </a:extLst>
            </p:cNvPr>
            <p:cNvSpPr/>
            <p:nvPr userDrawn="1"/>
          </p:nvSpPr>
          <p:spPr>
            <a:xfrm>
              <a:off x="3269876" y="56813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C9C4C5-77B8-BA4A-A4A3-AD4F102BE869}"/>
                </a:ext>
              </a:extLst>
            </p:cNvPr>
            <p:cNvSpPr/>
            <p:nvPr userDrawn="1"/>
          </p:nvSpPr>
          <p:spPr>
            <a:xfrm>
              <a:off x="645548"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A83AEE-63A7-A740-BD2B-20822D6CF2E7}"/>
                </a:ext>
              </a:extLst>
            </p:cNvPr>
            <p:cNvSpPr/>
            <p:nvPr userDrawn="1"/>
          </p:nvSpPr>
          <p:spPr>
            <a:xfrm>
              <a:off x="1170414"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87E471-D832-354C-816D-B857BB521437}"/>
                </a:ext>
              </a:extLst>
            </p:cNvPr>
            <p:cNvSpPr/>
            <p:nvPr userDrawn="1"/>
          </p:nvSpPr>
          <p:spPr>
            <a:xfrm>
              <a:off x="1695280"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FDF07C8-524F-7349-A4B6-4DA6B0DF52DE}"/>
                </a:ext>
              </a:extLst>
            </p:cNvPr>
            <p:cNvSpPr/>
            <p:nvPr userDrawn="1"/>
          </p:nvSpPr>
          <p:spPr>
            <a:xfrm>
              <a:off x="222014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D073F9-4723-9943-ACFC-08D703EAA3C9}"/>
                </a:ext>
              </a:extLst>
            </p:cNvPr>
            <p:cNvSpPr/>
            <p:nvPr userDrawn="1"/>
          </p:nvSpPr>
          <p:spPr>
            <a:xfrm>
              <a:off x="2745012"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F172CE-52AC-4046-A1A9-D55D8D23A8E0}"/>
                </a:ext>
              </a:extLst>
            </p:cNvPr>
            <p:cNvSpPr/>
            <p:nvPr userDrawn="1"/>
          </p:nvSpPr>
          <p:spPr>
            <a:xfrm>
              <a:off x="326987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ontent Placeholder 39">
            <a:extLst>
              <a:ext uri="{FF2B5EF4-FFF2-40B4-BE49-F238E27FC236}">
                <a16:creationId xmlns:a16="http://schemas.microsoft.com/office/drawing/2014/main" id="{DBF0FD5A-3D98-A542-834A-46ACBDADD446}"/>
              </a:ext>
            </a:extLst>
          </p:cNvPr>
          <p:cNvSpPr>
            <a:spLocks noGrp="1"/>
          </p:cNvSpPr>
          <p:nvPr>
            <p:ph sz="quarter" idx="10"/>
          </p:nvPr>
        </p:nvSpPr>
        <p:spPr>
          <a:xfrm>
            <a:off x="838761"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39" name="Content Placeholder 39">
            <a:extLst>
              <a:ext uri="{FF2B5EF4-FFF2-40B4-BE49-F238E27FC236}">
                <a16:creationId xmlns:a16="http://schemas.microsoft.com/office/drawing/2014/main" id="{0F338D7E-72A5-B141-AC4A-1AF111713339}"/>
              </a:ext>
            </a:extLst>
          </p:cNvPr>
          <p:cNvSpPr>
            <a:spLocks noGrp="1"/>
          </p:cNvSpPr>
          <p:nvPr>
            <p:ph sz="quarter" idx="11"/>
          </p:nvPr>
        </p:nvSpPr>
        <p:spPr>
          <a:xfrm>
            <a:off x="4892087"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41" name="Content Placeholder 39">
            <a:extLst>
              <a:ext uri="{FF2B5EF4-FFF2-40B4-BE49-F238E27FC236}">
                <a16:creationId xmlns:a16="http://schemas.microsoft.com/office/drawing/2014/main" id="{CE7C5717-88E4-FF4D-9561-BDB2E8CB876D}"/>
              </a:ext>
            </a:extLst>
          </p:cNvPr>
          <p:cNvSpPr>
            <a:spLocks noGrp="1"/>
          </p:cNvSpPr>
          <p:nvPr>
            <p:ph sz="quarter" idx="12"/>
          </p:nvPr>
        </p:nvSpPr>
        <p:spPr>
          <a:xfrm>
            <a:off x="8945412"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414103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E5ED732-66DD-F145-9E8A-29FD7EB641A8}"/>
              </a:ext>
            </a:extLst>
          </p:cNvPr>
          <p:cNvSpPr/>
          <p:nvPr userDrawn="1"/>
        </p:nvSpPr>
        <p:spPr>
          <a:xfrm>
            <a:off x="9285249" y="4787902"/>
            <a:ext cx="3153280" cy="3153280"/>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09A5B9-B7F0-1747-836E-55AC71B95450}"/>
              </a:ext>
            </a:extLst>
          </p:cNvPr>
          <p:cNvPicPr>
            <a:picLocks noChangeAspect="1"/>
          </p:cNvPicPr>
          <p:nvPr userDrawn="1"/>
        </p:nvPicPr>
        <p:blipFill rotWithShape="1">
          <a:blip r:embed="rId2"/>
          <a:srcRect l="41088" b="79496"/>
          <a:stretch/>
        </p:blipFill>
        <p:spPr>
          <a:xfrm>
            <a:off x="-1" y="5519524"/>
            <a:ext cx="3531387" cy="1338476"/>
          </a:xfrm>
          <a:prstGeom prst="rect">
            <a:avLst/>
          </a:prstGeom>
        </p:spPr>
      </p:pic>
      <p:pic>
        <p:nvPicPr>
          <p:cNvPr id="6" name="Picture 5" descr="A close up of a keyboard&#10;&#10;Description automatically generated">
            <a:extLst>
              <a:ext uri="{FF2B5EF4-FFF2-40B4-BE49-F238E27FC236}">
                <a16:creationId xmlns:a16="http://schemas.microsoft.com/office/drawing/2014/main" id="{54FAD970-B73A-2A40-BF00-3DAB0349C859}"/>
              </a:ext>
            </a:extLst>
          </p:cNvPr>
          <p:cNvPicPr>
            <a:picLocks noChangeAspect="1"/>
          </p:cNvPicPr>
          <p:nvPr userDrawn="1"/>
        </p:nvPicPr>
        <p:blipFill rotWithShape="1">
          <a:blip r:embed="rId3"/>
          <a:srcRect t="1" r="3980" b="44554"/>
          <a:stretch/>
        </p:blipFill>
        <p:spPr>
          <a:xfrm>
            <a:off x="9952891" y="6099409"/>
            <a:ext cx="2239109" cy="676530"/>
          </a:xfrm>
          <a:prstGeom prst="rect">
            <a:avLst/>
          </a:prstGeom>
        </p:spPr>
      </p:pic>
      <p:sp>
        <p:nvSpPr>
          <p:cNvPr id="12" name="Title 1">
            <a:extLst>
              <a:ext uri="{FF2B5EF4-FFF2-40B4-BE49-F238E27FC236}">
                <a16:creationId xmlns:a16="http://schemas.microsoft.com/office/drawing/2014/main" id="{1BCF59D0-8721-8449-986B-6A5A504217B1}"/>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39">
            <a:extLst>
              <a:ext uri="{FF2B5EF4-FFF2-40B4-BE49-F238E27FC236}">
                <a16:creationId xmlns:a16="http://schemas.microsoft.com/office/drawing/2014/main" id="{B34655A6-B9C7-AB4E-A4F9-EE41082900FC}"/>
              </a:ext>
            </a:extLst>
          </p:cNvPr>
          <p:cNvSpPr>
            <a:spLocks noGrp="1"/>
          </p:cNvSpPr>
          <p:nvPr>
            <p:ph sz="quarter" idx="10"/>
          </p:nvPr>
        </p:nvSpPr>
        <p:spPr>
          <a:xfrm>
            <a:off x="838761"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9" name="Content Placeholder 39">
            <a:extLst>
              <a:ext uri="{FF2B5EF4-FFF2-40B4-BE49-F238E27FC236}">
                <a16:creationId xmlns:a16="http://schemas.microsoft.com/office/drawing/2014/main" id="{181F6E2B-CDBF-6442-9801-A390FF316E0C}"/>
              </a:ext>
            </a:extLst>
          </p:cNvPr>
          <p:cNvSpPr>
            <a:spLocks noGrp="1"/>
          </p:cNvSpPr>
          <p:nvPr>
            <p:ph sz="quarter" idx="11"/>
          </p:nvPr>
        </p:nvSpPr>
        <p:spPr>
          <a:xfrm>
            <a:off x="4892087"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10" name="Content Placeholder 39">
            <a:extLst>
              <a:ext uri="{FF2B5EF4-FFF2-40B4-BE49-F238E27FC236}">
                <a16:creationId xmlns:a16="http://schemas.microsoft.com/office/drawing/2014/main" id="{A122490B-2096-B847-96D3-23B007457941}"/>
              </a:ext>
            </a:extLst>
          </p:cNvPr>
          <p:cNvSpPr>
            <a:spLocks noGrp="1"/>
          </p:cNvSpPr>
          <p:nvPr>
            <p:ph sz="quarter" idx="12"/>
          </p:nvPr>
        </p:nvSpPr>
        <p:spPr>
          <a:xfrm>
            <a:off x="8945412"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142033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9CDFD222-1176-0A4F-A701-35B9AE5B4DF8}"/>
              </a:ext>
            </a:extLst>
          </p:cNvPr>
          <p:cNvPicPr>
            <a:picLocks noChangeAspect="1"/>
          </p:cNvPicPr>
          <p:nvPr userDrawn="1"/>
        </p:nvPicPr>
        <p:blipFill rotWithShape="1">
          <a:blip r:embed="rId2"/>
          <a:srcRect l="13700"/>
          <a:stretch/>
        </p:blipFill>
        <p:spPr>
          <a:xfrm>
            <a:off x="0" y="3891085"/>
            <a:ext cx="2550806" cy="2966915"/>
          </a:xfrm>
          <a:prstGeom prst="rect">
            <a:avLst/>
          </a:prstGeom>
        </p:spPr>
      </p:pic>
      <p:sp>
        <p:nvSpPr>
          <p:cNvPr id="4" name="Oval 3">
            <a:extLst>
              <a:ext uri="{FF2B5EF4-FFF2-40B4-BE49-F238E27FC236}">
                <a16:creationId xmlns:a16="http://schemas.microsoft.com/office/drawing/2014/main" id="{D3E009EF-95B4-DF48-B0DD-33626862EC35}"/>
              </a:ext>
            </a:extLst>
          </p:cNvPr>
          <p:cNvSpPr/>
          <p:nvPr userDrawn="1"/>
        </p:nvSpPr>
        <p:spPr>
          <a:xfrm>
            <a:off x="8677264" y="-1184038"/>
            <a:ext cx="4146545" cy="4146545"/>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0432B7E-852C-BC44-9E64-5AFB0B664D76}"/>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9" name="Content Placeholder 39">
            <a:extLst>
              <a:ext uri="{FF2B5EF4-FFF2-40B4-BE49-F238E27FC236}">
                <a16:creationId xmlns:a16="http://schemas.microsoft.com/office/drawing/2014/main" id="{0DBF054D-DA15-CB4E-968F-42AF6DE0D97F}"/>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2">
            <a:extLst>
              <a:ext uri="{FF2B5EF4-FFF2-40B4-BE49-F238E27FC236}">
                <a16:creationId xmlns:a16="http://schemas.microsoft.com/office/drawing/2014/main" id="{C26100CC-6275-EE48-8897-DD21D7C6A851}"/>
              </a:ext>
            </a:extLst>
          </p:cNvPr>
          <p:cNvSpPr>
            <a:spLocks noGrp="1"/>
          </p:cNvSpPr>
          <p:nvPr>
            <p:ph type="pic" sz="quarter" idx="52"/>
          </p:nvPr>
        </p:nvSpPr>
        <p:spPr>
          <a:xfrm>
            <a:off x="6968914" y="4002019"/>
            <a:ext cx="2133600" cy="2133600"/>
          </a:xfrm>
          <a:prstGeom prst="ellipse">
            <a:avLst/>
          </a:prstGeom>
        </p:spPr>
      </p:sp>
    </p:spTree>
    <p:extLst>
      <p:ext uri="{BB962C8B-B14F-4D97-AF65-F5344CB8AC3E}">
        <p14:creationId xmlns:p14="http://schemas.microsoft.com/office/powerpoint/2010/main" val="322784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C9065-93BE-FC4A-9791-1F774B47C105}"/>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51A26F53-5553-C248-A2AA-BC9480834633}"/>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10" name="Title 1">
            <a:extLst>
              <a:ext uri="{FF2B5EF4-FFF2-40B4-BE49-F238E27FC236}">
                <a16:creationId xmlns:a16="http://schemas.microsoft.com/office/drawing/2014/main" id="{B5383D33-D051-1348-97BD-A5929EA80935}"/>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11" name="Content Placeholder 39">
            <a:extLst>
              <a:ext uri="{FF2B5EF4-FFF2-40B4-BE49-F238E27FC236}">
                <a16:creationId xmlns:a16="http://schemas.microsoft.com/office/drawing/2014/main" id="{D3E1577F-04CB-3841-96A8-1983A0FF8B29}"/>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Content Placeholder 41">
            <a:extLst>
              <a:ext uri="{FF2B5EF4-FFF2-40B4-BE49-F238E27FC236}">
                <a16:creationId xmlns:a16="http://schemas.microsoft.com/office/drawing/2014/main" id="{30D2A3BE-E344-E84E-8690-22FD4F1587CD}"/>
              </a:ext>
            </a:extLst>
          </p:cNvPr>
          <p:cNvSpPr>
            <a:spLocks noGrp="1"/>
          </p:cNvSpPr>
          <p:nvPr>
            <p:ph sz="quarter" idx="1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2626779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A71D70-5AC4-0B43-9BB6-FDA82812C6B6}"/>
              </a:ext>
            </a:extLst>
          </p:cNvPr>
          <p:cNvPicPr>
            <a:picLocks noChangeAspect="1"/>
          </p:cNvPicPr>
          <p:nvPr userDrawn="1"/>
        </p:nvPicPr>
        <p:blipFill rotWithShape="1">
          <a:blip r:embed="rId2"/>
          <a:srcRect r="6661"/>
          <a:stretch/>
        </p:blipFill>
        <p:spPr>
          <a:xfrm>
            <a:off x="10923614" y="2120900"/>
            <a:ext cx="1268386" cy="26162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510190D-8164-0940-A4AC-8AD73F1A3829}"/>
              </a:ext>
            </a:extLst>
          </p:cNvPr>
          <p:cNvPicPr>
            <a:picLocks noChangeAspect="1"/>
          </p:cNvPicPr>
          <p:nvPr userDrawn="1"/>
        </p:nvPicPr>
        <p:blipFill rotWithShape="1">
          <a:blip r:embed="rId3"/>
          <a:srcRect r="56149"/>
          <a:stretch/>
        </p:blipFill>
        <p:spPr>
          <a:xfrm>
            <a:off x="9703810" y="581138"/>
            <a:ext cx="2488190" cy="569572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A41578B-3857-614B-8C44-67A6F9AE77BA}"/>
              </a:ext>
            </a:extLst>
          </p:cNvPr>
          <p:cNvPicPr>
            <a:picLocks noChangeAspect="1"/>
          </p:cNvPicPr>
          <p:nvPr userDrawn="1"/>
        </p:nvPicPr>
        <p:blipFill rotWithShape="1">
          <a:blip r:embed="rId3"/>
          <a:srcRect l="13700"/>
          <a:stretch/>
        </p:blipFill>
        <p:spPr>
          <a:xfrm>
            <a:off x="-1" y="1770185"/>
            <a:ext cx="2550806" cy="2966915"/>
          </a:xfrm>
          <a:prstGeom prst="rect">
            <a:avLst/>
          </a:prstGeom>
        </p:spPr>
      </p:pic>
      <p:pic>
        <p:nvPicPr>
          <p:cNvPr id="14" name="Picture 13" descr="A picture containing building, fence&#10;&#10;Description automatically generated">
            <a:extLst>
              <a:ext uri="{FF2B5EF4-FFF2-40B4-BE49-F238E27FC236}">
                <a16:creationId xmlns:a16="http://schemas.microsoft.com/office/drawing/2014/main" id="{CD234620-AEED-224A-A716-7C9076157722}"/>
              </a:ext>
            </a:extLst>
          </p:cNvPr>
          <p:cNvPicPr>
            <a:picLocks noChangeAspect="1"/>
          </p:cNvPicPr>
          <p:nvPr userDrawn="1"/>
        </p:nvPicPr>
        <p:blipFill rotWithShape="1">
          <a:blip r:embed="rId4"/>
          <a:srcRect l="34060" t="75656"/>
          <a:stretch/>
        </p:blipFill>
        <p:spPr>
          <a:xfrm>
            <a:off x="3441599" y="0"/>
            <a:ext cx="4044813" cy="1567474"/>
          </a:xfrm>
          <a:prstGeom prst="rect">
            <a:avLst/>
          </a:prstGeom>
        </p:spPr>
      </p:pic>
      <p:sp>
        <p:nvSpPr>
          <p:cNvPr id="18" name="Title 1">
            <a:extLst>
              <a:ext uri="{FF2B5EF4-FFF2-40B4-BE49-F238E27FC236}">
                <a16:creationId xmlns:a16="http://schemas.microsoft.com/office/drawing/2014/main" id="{BA9735F5-57F2-4649-BDAF-C54AC025DDDF}"/>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19" name="Content Placeholder 39">
            <a:extLst>
              <a:ext uri="{FF2B5EF4-FFF2-40B4-BE49-F238E27FC236}">
                <a16:creationId xmlns:a16="http://schemas.microsoft.com/office/drawing/2014/main" id="{06C78EC0-8DBD-D746-A18B-88FF5D55463B}"/>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0" name="Content Placeholder 41">
            <a:extLst>
              <a:ext uri="{FF2B5EF4-FFF2-40B4-BE49-F238E27FC236}">
                <a16:creationId xmlns:a16="http://schemas.microsoft.com/office/drawing/2014/main" id="{FB4D8F76-B9B9-0E40-8508-C6820B492924}"/>
              </a:ext>
            </a:extLst>
          </p:cNvPr>
          <p:cNvSpPr>
            <a:spLocks noGrp="1"/>
          </p:cNvSpPr>
          <p:nvPr>
            <p:ph sz="quarter" idx="1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301260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0DD514-597D-054D-B38B-1123068B2E01}"/>
              </a:ext>
            </a:extLst>
          </p:cNvPr>
          <p:cNvSpPr/>
          <p:nvPr userDrawn="1"/>
        </p:nvSpPr>
        <p:spPr>
          <a:xfrm>
            <a:off x="6096000" y="-2291739"/>
            <a:ext cx="9148483" cy="11441478"/>
          </a:xfrm>
          <a:prstGeom prst="ellipse">
            <a:avLst/>
          </a:prstGeom>
          <a:solidFill>
            <a:srgbClr val="E4F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156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A picture containing building, fence&#10;&#10;Description automatically generated">
            <a:extLst>
              <a:ext uri="{FF2B5EF4-FFF2-40B4-BE49-F238E27FC236}">
                <a16:creationId xmlns:a16="http://schemas.microsoft.com/office/drawing/2014/main" id="{12B8DF3B-2E74-DA49-9574-093A0867F17D}"/>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29CBFC7D-D15F-3F4C-8604-5DCAF6418E42}"/>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A677CE10-AA55-2C40-9838-7D18DE643CD4}"/>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123937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34CD18-DA15-A546-B892-279E85A330A4}"/>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3" name="Picture Placeholder 2"/>
          <p:cNvSpPr>
            <a:spLocks noGrp="1"/>
          </p:cNvSpPr>
          <p:nvPr>
            <p:ph type="pic" sz="quarter" idx="52"/>
          </p:nvPr>
        </p:nvSpPr>
        <p:spPr>
          <a:xfrm>
            <a:off x="1655314" y="3879619"/>
            <a:ext cx="2133600" cy="2133600"/>
          </a:xfrm>
          <a:prstGeom prst="ellipse">
            <a:avLst/>
          </a:prstGeom>
        </p:spPr>
      </p:sp>
      <p:sp>
        <p:nvSpPr>
          <p:cNvPr id="4" name="Picture Placeholder 3"/>
          <p:cNvSpPr>
            <a:spLocks noGrp="1"/>
          </p:cNvSpPr>
          <p:nvPr>
            <p:ph type="pic" sz="quarter" idx="51"/>
          </p:nvPr>
        </p:nvSpPr>
        <p:spPr>
          <a:xfrm>
            <a:off x="8985382" y="526819"/>
            <a:ext cx="2133600" cy="2133600"/>
          </a:xfrm>
          <a:prstGeom prst="ellipse">
            <a:avLst/>
          </a:prstGeom>
        </p:spPr>
      </p:sp>
      <p:sp>
        <p:nvSpPr>
          <p:cNvPr id="6" name="Title 1">
            <a:extLst>
              <a:ext uri="{FF2B5EF4-FFF2-40B4-BE49-F238E27FC236}">
                <a16:creationId xmlns:a16="http://schemas.microsoft.com/office/drawing/2014/main" id="{B596D038-689C-EA49-87DC-1EA899E811A3}"/>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7" name="Content Placeholder 39">
            <a:extLst>
              <a:ext uri="{FF2B5EF4-FFF2-40B4-BE49-F238E27FC236}">
                <a16:creationId xmlns:a16="http://schemas.microsoft.com/office/drawing/2014/main" id="{9B79262A-E7F4-BD4D-B1FC-8C66EF1D76B5}"/>
              </a:ext>
            </a:extLst>
          </p:cNvPr>
          <p:cNvSpPr>
            <a:spLocks noGrp="1"/>
          </p:cNvSpPr>
          <p:nvPr>
            <p:ph sz="quarter" idx="10"/>
          </p:nvPr>
        </p:nvSpPr>
        <p:spPr>
          <a:xfrm>
            <a:off x="587375" y="1828800"/>
            <a:ext cx="4049713" cy="1879200"/>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8" name="Content Placeholder 41">
            <a:extLst>
              <a:ext uri="{FF2B5EF4-FFF2-40B4-BE49-F238E27FC236}">
                <a16:creationId xmlns:a16="http://schemas.microsoft.com/office/drawing/2014/main" id="{2E855B68-908B-6E4B-B390-A18622953A07}"/>
              </a:ext>
            </a:extLst>
          </p:cNvPr>
          <p:cNvSpPr>
            <a:spLocks noGrp="1"/>
          </p:cNvSpPr>
          <p:nvPr>
            <p:ph sz="quarter" idx="11"/>
          </p:nvPr>
        </p:nvSpPr>
        <p:spPr>
          <a:xfrm>
            <a:off x="5731725" y="27684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3906041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lide 1">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93FD03-CD4E-8D48-9273-4B3EB22DD851}"/>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5" name="Content Placeholder 39">
            <a:extLst>
              <a:ext uri="{FF2B5EF4-FFF2-40B4-BE49-F238E27FC236}">
                <a16:creationId xmlns:a16="http://schemas.microsoft.com/office/drawing/2014/main" id="{311AE3A3-B1D7-CF4B-859E-885CE72E22A6}"/>
              </a:ext>
            </a:extLst>
          </p:cNvPr>
          <p:cNvSpPr>
            <a:spLocks noGrp="1"/>
          </p:cNvSpPr>
          <p:nvPr>
            <p:ph sz="quarter" idx="10"/>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41">
            <a:extLst>
              <a:ext uri="{FF2B5EF4-FFF2-40B4-BE49-F238E27FC236}">
                <a16:creationId xmlns:a16="http://schemas.microsoft.com/office/drawing/2014/main" id="{A41B7526-D40D-C144-8494-B3EB88334723}"/>
              </a:ext>
            </a:extLst>
          </p:cNvPr>
          <p:cNvSpPr>
            <a:spLocks noGrp="1"/>
          </p:cNvSpPr>
          <p:nvPr>
            <p:ph sz="quarter" idx="1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pic>
        <p:nvPicPr>
          <p:cNvPr id="7" name="Graphic 6">
            <a:extLst>
              <a:ext uri="{FF2B5EF4-FFF2-40B4-BE49-F238E27FC236}">
                <a16:creationId xmlns:a16="http://schemas.microsoft.com/office/drawing/2014/main" id="{C1ED3672-FC2C-6C41-9BB9-F04FE54E39D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24809" y="93213"/>
            <a:ext cx="2087324" cy="1306569"/>
          </a:xfrm>
          <a:prstGeom prst="rect">
            <a:avLst/>
          </a:prstGeom>
        </p:spPr>
      </p:pic>
    </p:spTree>
    <p:extLst>
      <p:ext uri="{BB962C8B-B14F-4D97-AF65-F5344CB8AC3E}">
        <p14:creationId xmlns:p14="http://schemas.microsoft.com/office/powerpoint/2010/main" val="820554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lide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9EFD968-2170-674F-BE45-E28EC99D86FF}"/>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39">
            <a:extLst>
              <a:ext uri="{FF2B5EF4-FFF2-40B4-BE49-F238E27FC236}">
                <a16:creationId xmlns:a16="http://schemas.microsoft.com/office/drawing/2014/main" id="{1642AA52-A545-FA4F-AA93-E935AAD87A7F}"/>
              </a:ext>
            </a:extLst>
          </p:cNvPr>
          <p:cNvSpPr>
            <a:spLocks noGrp="1"/>
          </p:cNvSpPr>
          <p:nvPr>
            <p:ph sz="quarter" idx="10"/>
          </p:nvPr>
        </p:nvSpPr>
        <p:spPr>
          <a:xfrm>
            <a:off x="587375" y="1828800"/>
            <a:ext cx="11185964"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Graphic 4">
            <a:extLst>
              <a:ext uri="{FF2B5EF4-FFF2-40B4-BE49-F238E27FC236}">
                <a16:creationId xmlns:a16="http://schemas.microsoft.com/office/drawing/2014/main" id="{29B90C89-E2C6-8C47-BA00-8A58D31BD3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24809" y="93213"/>
            <a:ext cx="2087324" cy="1306569"/>
          </a:xfrm>
          <a:prstGeom prst="rect">
            <a:avLst/>
          </a:prstGeom>
        </p:spPr>
      </p:pic>
    </p:spTree>
    <p:extLst>
      <p:ext uri="{BB962C8B-B14F-4D97-AF65-F5344CB8AC3E}">
        <p14:creationId xmlns:p14="http://schemas.microsoft.com/office/powerpoint/2010/main" val="274506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0" y="0"/>
            <a:ext cx="12191999" cy="68580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006060A4-2239-8544-88C9-4F1C890B20B0}"/>
              </a:ext>
            </a:extLst>
          </p:cNvPr>
          <p:cNvPicPr>
            <a:picLocks noChangeAspect="1"/>
          </p:cNvPicPr>
          <p:nvPr userDrawn="1"/>
        </p:nvPicPr>
        <p:blipFill rotWithShape="1">
          <a:blip r:embed="rId3"/>
          <a:srcRect l="13700"/>
          <a:stretch/>
        </p:blipFill>
        <p:spPr>
          <a:xfrm>
            <a:off x="-1" y="1770185"/>
            <a:ext cx="2550806" cy="2966915"/>
          </a:xfrm>
          <a:prstGeom prst="rect">
            <a:avLst/>
          </a:prstGeom>
        </p:spPr>
      </p:pic>
      <p:sp>
        <p:nvSpPr>
          <p:cNvPr id="3" name="Title 1">
            <a:extLst>
              <a:ext uri="{FF2B5EF4-FFF2-40B4-BE49-F238E27FC236}">
                <a16:creationId xmlns:a16="http://schemas.microsoft.com/office/drawing/2014/main" id="{65DA2E81-FECD-BA43-96EA-25C39CE0F4B2}"/>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Ethics and GDPR Deliverables</a:t>
            </a:r>
            <a:endParaRPr lang="en-US"/>
          </a:p>
        </p:txBody>
      </p:sp>
      <p:sp>
        <p:nvSpPr>
          <p:cNvPr id="4" name="Content Placeholder 39">
            <a:extLst>
              <a:ext uri="{FF2B5EF4-FFF2-40B4-BE49-F238E27FC236}">
                <a16:creationId xmlns:a16="http://schemas.microsoft.com/office/drawing/2014/main" id="{91C96E86-EF3B-B84A-A807-ED2F8EC2982A}"/>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US"/>
              <a:t>Work Package 7</a:t>
            </a:r>
          </a:p>
        </p:txBody>
      </p:sp>
      <p:sp>
        <p:nvSpPr>
          <p:cNvPr id="5" name="Content Placeholder 41">
            <a:extLst>
              <a:ext uri="{FF2B5EF4-FFF2-40B4-BE49-F238E27FC236}">
                <a16:creationId xmlns:a16="http://schemas.microsoft.com/office/drawing/2014/main" id="{33BB4C77-D0DB-0045-94B6-856DD299647D}"/>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Integrated across all work packages</a:t>
            </a:r>
          </a:p>
        </p:txBody>
      </p:sp>
      <p:pic>
        <p:nvPicPr>
          <p:cNvPr id="11" name="Picture 10" descr="A picture containing drawing&#10;&#10;Description automatically generated">
            <a:extLst>
              <a:ext uri="{FF2B5EF4-FFF2-40B4-BE49-F238E27FC236}">
                <a16:creationId xmlns:a16="http://schemas.microsoft.com/office/drawing/2014/main" id="{1768D8CA-F954-0A42-BA92-950D0E62433D}"/>
              </a:ext>
            </a:extLst>
          </p:cNvPr>
          <p:cNvPicPr>
            <a:picLocks noChangeAspect="1"/>
          </p:cNvPicPr>
          <p:nvPr userDrawn="1"/>
        </p:nvPicPr>
        <p:blipFill rotWithShape="1">
          <a:blip r:embed="rId3"/>
          <a:srcRect r="56149"/>
          <a:stretch/>
        </p:blipFill>
        <p:spPr>
          <a:xfrm>
            <a:off x="9703810" y="581138"/>
            <a:ext cx="2488190" cy="5695724"/>
          </a:xfrm>
          <a:prstGeom prst="rect">
            <a:avLst/>
          </a:prstGeom>
        </p:spPr>
      </p:pic>
      <p:pic>
        <p:nvPicPr>
          <p:cNvPr id="6" name="Graphic 5">
            <a:extLst>
              <a:ext uri="{FF2B5EF4-FFF2-40B4-BE49-F238E27FC236}">
                <a16:creationId xmlns:a16="http://schemas.microsoft.com/office/drawing/2014/main" id="{3F990FFF-3E87-3045-8BAC-6A15FD29251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24928" y="5456238"/>
            <a:ext cx="2041991" cy="1278193"/>
          </a:xfrm>
          <a:prstGeom prst="rect">
            <a:avLst/>
          </a:prstGeom>
        </p:spPr>
      </p:pic>
    </p:spTree>
    <p:extLst>
      <p:ext uri="{BB962C8B-B14F-4D97-AF65-F5344CB8AC3E}">
        <p14:creationId xmlns:p14="http://schemas.microsoft.com/office/powerpoint/2010/main" val="38397621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A8BC-B39A-C968-16EC-E323D75FDE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9B79F1E-3354-80DC-D2D0-70851CDCA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A1F39BD-39A4-7189-CE21-388E6F0D2D0E}"/>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5" name="Footer Placeholder 4">
            <a:extLst>
              <a:ext uri="{FF2B5EF4-FFF2-40B4-BE49-F238E27FC236}">
                <a16:creationId xmlns:a16="http://schemas.microsoft.com/office/drawing/2014/main" id="{7FCE5B54-C83D-C6AE-CEB3-3C9AF95B7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93A2E-B9E9-8CCA-5DE7-3F0F5A0BD141}"/>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4106127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7A5E-9355-660C-06D8-2B0AA2A7DE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31D929E-A58C-1FD4-24CC-7A579ED4C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985AF1-1861-AE18-55A2-3A038825CCCE}"/>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5" name="Footer Placeholder 4">
            <a:extLst>
              <a:ext uri="{FF2B5EF4-FFF2-40B4-BE49-F238E27FC236}">
                <a16:creationId xmlns:a16="http://schemas.microsoft.com/office/drawing/2014/main" id="{786EAC4C-43C2-08BD-25B4-40B59E031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48B61-92FD-9F37-00DA-2F8999CCE4F1}"/>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1468204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D714-9DF5-8239-2950-AE1DBFB2D7D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09AE317-0DDA-BA18-1D15-5BC4A5FE0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E8D401-1AFF-F36A-2683-7143BA43D5F2}"/>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5" name="Footer Placeholder 4">
            <a:extLst>
              <a:ext uri="{FF2B5EF4-FFF2-40B4-BE49-F238E27FC236}">
                <a16:creationId xmlns:a16="http://schemas.microsoft.com/office/drawing/2014/main" id="{9D79B0B8-D633-FFFE-F30A-68BA4352A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E4BD3-B577-D69A-416D-798DF5135E34}"/>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700212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7FA2-F82F-4F99-88D2-5AD9F950649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CC09E0-FECD-9627-DFCE-32ED5949C9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5B124E-0CA8-899F-B53F-72CC83C7ED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D84A45-7AB4-88B0-A5A6-AF2510F1C208}"/>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6" name="Footer Placeholder 5">
            <a:extLst>
              <a:ext uri="{FF2B5EF4-FFF2-40B4-BE49-F238E27FC236}">
                <a16:creationId xmlns:a16="http://schemas.microsoft.com/office/drawing/2014/main" id="{DA220669-FB41-E30A-512F-7906BC17D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46E83-B5CB-ABE0-94AD-578725D84C04}"/>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035568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F8D1-210F-A26C-5AE5-59CEC8D8372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07857B-EDB6-36A8-F4C2-74F05C4B9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B9F77-7B24-D3D3-6B9D-3DFDE51B79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FB007BE-36C8-E2BC-EE40-69C1299F61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0F542E-9EE7-5037-6A8A-4C6A9AC51EE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CDA021D-9B7F-4E73-8BBB-926E5FAD716F}"/>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8" name="Footer Placeholder 7">
            <a:extLst>
              <a:ext uri="{FF2B5EF4-FFF2-40B4-BE49-F238E27FC236}">
                <a16:creationId xmlns:a16="http://schemas.microsoft.com/office/drawing/2014/main" id="{C5C37E7E-13ED-ECA6-DEF7-12CA9F3B73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9BAA1C-81BA-927E-53AE-C0A768E4D937}"/>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336905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4A61-1847-D24D-B088-AC3814DBEAC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C76F373-2D93-5339-8C00-7851DC32A3B4}"/>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4" name="Footer Placeholder 3">
            <a:extLst>
              <a:ext uri="{FF2B5EF4-FFF2-40B4-BE49-F238E27FC236}">
                <a16:creationId xmlns:a16="http://schemas.microsoft.com/office/drawing/2014/main" id="{15CFEEFD-D1DE-72F8-1F0E-66321843C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BCF71-0019-04EF-7B4B-B3CA63BAB725}"/>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640091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E42B3-6EAD-B199-A5A8-77474F5FA6F3}"/>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3" name="Footer Placeholder 2">
            <a:extLst>
              <a:ext uri="{FF2B5EF4-FFF2-40B4-BE49-F238E27FC236}">
                <a16:creationId xmlns:a16="http://schemas.microsoft.com/office/drawing/2014/main" id="{DBE3864F-F0F1-7268-3574-302AA85BB3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A3AE3E-3784-3BC6-3288-6E430D86BD95}"/>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342550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1769-E9D8-7504-0EFE-D7D8B23522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60AEF7A-B965-2540-55AE-5B8FB237D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8F7355-910D-2D3A-32FE-4F106B7AD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CB37A8-62B5-0B64-AFCB-9B09B0174E61}"/>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6" name="Footer Placeholder 5">
            <a:extLst>
              <a:ext uri="{FF2B5EF4-FFF2-40B4-BE49-F238E27FC236}">
                <a16:creationId xmlns:a16="http://schemas.microsoft.com/office/drawing/2014/main" id="{068F6B28-1B57-9193-D2E0-F0CD32EBE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47BE7-3063-7828-62E0-60EFFA075C17}"/>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302506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097D-C683-CD3B-4694-14DB9DAABC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44D397E-646A-834F-E3C9-D757EFE71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FE240-3D40-82D9-6823-A15B749EC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29C455-3F5A-8795-C9EC-F6E11AB2607F}"/>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6" name="Footer Placeholder 5">
            <a:extLst>
              <a:ext uri="{FF2B5EF4-FFF2-40B4-BE49-F238E27FC236}">
                <a16:creationId xmlns:a16="http://schemas.microsoft.com/office/drawing/2014/main" id="{9121CCE4-028A-844A-F8DA-057C79079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77D7D-E93B-5A4E-3245-5A6ECDB300AB}"/>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803736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9619-7C01-A3E2-C3A0-595A1DEBA85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FE676D-849E-FC8D-E975-9007F15D31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E356D8-225F-8370-378D-B5A135A89870}"/>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5" name="Footer Placeholder 4">
            <a:extLst>
              <a:ext uri="{FF2B5EF4-FFF2-40B4-BE49-F238E27FC236}">
                <a16:creationId xmlns:a16="http://schemas.microsoft.com/office/drawing/2014/main" id="{FA0E64E7-7223-49E9-4E57-29DD6D9D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D3D5C-55E4-11B9-EE3B-3614FB275EC2}"/>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221010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0" y="0"/>
            <a:ext cx="12191999" cy="68580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006060A4-2239-8544-88C9-4F1C890B20B0}"/>
              </a:ext>
            </a:extLst>
          </p:cNvPr>
          <p:cNvPicPr>
            <a:picLocks noChangeAspect="1"/>
          </p:cNvPicPr>
          <p:nvPr userDrawn="1"/>
        </p:nvPicPr>
        <p:blipFill rotWithShape="1">
          <a:blip r:embed="rId3"/>
          <a:srcRect l="13700"/>
          <a:stretch/>
        </p:blipFill>
        <p:spPr>
          <a:xfrm>
            <a:off x="-1" y="1770185"/>
            <a:ext cx="2550806" cy="2966915"/>
          </a:xfrm>
          <a:prstGeom prst="rect">
            <a:avLst/>
          </a:prstGeom>
        </p:spPr>
      </p:pic>
      <p:sp>
        <p:nvSpPr>
          <p:cNvPr id="3" name="Title 1">
            <a:extLst>
              <a:ext uri="{FF2B5EF4-FFF2-40B4-BE49-F238E27FC236}">
                <a16:creationId xmlns:a16="http://schemas.microsoft.com/office/drawing/2014/main" id="{65DA2E81-FECD-BA43-96EA-25C39CE0F4B2}"/>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4" name="Content Placeholder 39">
            <a:extLst>
              <a:ext uri="{FF2B5EF4-FFF2-40B4-BE49-F238E27FC236}">
                <a16:creationId xmlns:a16="http://schemas.microsoft.com/office/drawing/2014/main" id="{91C96E86-EF3B-B84A-A807-ED2F8EC2982A}"/>
              </a:ext>
            </a:extLst>
          </p:cNvPr>
          <p:cNvSpPr>
            <a:spLocks noGrp="1"/>
          </p:cNvSpPr>
          <p:nvPr>
            <p:ph sz="quarter" idx="10"/>
          </p:nvPr>
        </p:nvSpPr>
        <p:spPr>
          <a:xfrm>
            <a:off x="587375" y="1828800"/>
            <a:ext cx="10473101"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descr="A picture containing drawing&#10;&#10;Description automatically generated">
            <a:extLst>
              <a:ext uri="{FF2B5EF4-FFF2-40B4-BE49-F238E27FC236}">
                <a16:creationId xmlns:a16="http://schemas.microsoft.com/office/drawing/2014/main" id="{1768D8CA-F954-0A42-BA92-950D0E62433D}"/>
              </a:ext>
            </a:extLst>
          </p:cNvPr>
          <p:cNvPicPr>
            <a:picLocks noChangeAspect="1"/>
          </p:cNvPicPr>
          <p:nvPr userDrawn="1"/>
        </p:nvPicPr>
        <p:blipFill rotWithShape="1">
          <a:blip r:embed="rId3"/>
          <a:srcRect r="56149"/>
          <a:stretch/>
        </p:blipFill>
        <p:spPr>
          <a:xfrm>
            <a:off x="9703810" y="581138"/>
            <a:ext cx="2488190" cy="5695724"/>
          </a:xfrm>
          <a:prstGeom prst="rect">
            <a:avLst/>
          </a:prstGeom>
        </p:spPr>
      </p:pic>
      <p:pic>
        <p:nvPicPr>
          <p:cNvPr id="8" name="Graphic 7">
            <a:extLst>
              <a:ext uri="{FF2B5EF4-FFF2-40B4-BE49-F238E27FC236}">
                <a16:creationId xmlns:a16="http://schemas.microsoft.com/office/drawing/2014/main" id="{0EA18168-A8AB-8449-BA0E-3F8C05EC647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24928" y="5456238"/>
            <a:ext cx="2041991" cy="1278193"/>
          </a:xfrm>
          <a:prstGeom prst="rect">
            <a:avLst/>
          </a:prstGeom>
        </p:spPr>
      </p:pic>
    </p:spTree>
    <p:extLst>
      <p:ext uri="{BB962C8B-B14F-4D97-AF65-F5344CB8AC3E}">
        <p14:creationId xmlns:p14="http://schemas.microsoft.com/office/powerpoint/2010/main" val="31402305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45E35-E537-7C72-F6E1-220D40C4252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1B58E9-C3B6-EE99-7BF9-137D0F4F198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44CEA0-75A4-87A8-2C77-A8773EEDAE1B}"/>
              </a:ext>
            </a:extLst>
          </p:cNvPr>
          <p:cNvSpPr>
            <a:spLocks noGrp="1"/>
          </p:cNvSpPr>
          <p:nvPr>
            <p:ph type="dt" sz="half" idx="10"/>
          </p:nvPr>
        </p:nvSpPr>
        <p:spPr/>
        <p:txBody>
          <a:bodyPr/>
          <a:lstStyle/>
          <a:p>
            <a:fld id="{FFD29B1B-FBA1-6740-B2E1-0A0E8749A735}" type="datetimeFigureOut">
              <a:rPr lang="en-US" smtClean="0"/>
              <a:t>1/18/23</a:t>
            </a:fld>
            <a:endParaRPr lang="en-US"/>
          </a:p>
        </p:txBody>
      </p:sp>
      <p:sp>
        <p:nvSpPr>
          <p:cNvPr id="5" name="Footer Placeholder 4">
            <a:extLst>
              <a:ext uri="{FF2B5EF4-FFF2-40B4-BE49-F238E27FC236}">
                <a16:creationId xmlns:a16="http://schemas.microsoft.com/office/drawing/2014/main" id="{D6C0A3E5-41AA-05E4-2A2C-A8465519A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5AE66-4E7D-1CF5-36B9-431D8571B6D5}"/>
              </a:ext>
            </a:extLst>
          </p:cNvPr>
          <p:cNvSpPr>
            <a:spLocks noGrp="1"/>
          </p:cNvSpPr>
          <p:nvPr>
            <p:ph type="sldNum" sz="quarter" idx="12"/>
          </p:nvPr>
        </p:nvSpPr>
        <p:spPr/>
        <p:txBody>
          <a:bodyPr/>
          <a:lstStyle/>
          <a:p>
            <a:fld id="{9627622D-BCC8-BD4A-AABB-30057D42CFCF}" type="slidenum">
              <a:rPr lang="en-US" smtClean="0"/>
              <a:t>‹#›</a:t>
            </a:fld>
            <a:endParaRPr lang="en-US"/>
          </a:p>
        </p:txBody>
      </p:sp>
    </p:spTree>
    <p:extLst>
      <p:ext uri="{BB962C8B-B14F-4D97-AF65-F5344CB8AC3E}">
        <p14:creationId xmlns:p14="http://schemas.microsoft.com/office/powerpoint/2010/main" val="3535607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1">
    <p:spTree>
      <p:nvGrpSpPr>
        <p:cNvPr id="1" name=""/>
        <p:cNvGrpSpPr/>
        <p:nvPr/>
      </p:nvGrpSpPr>
      <p:grpSpPr>
        <a:xfrm>
          <a:off x="0" y="0"/>
          <a:ext cx="0" cy="0"/>
          <a:chOff x="0" y="0"/>
          <a:chExt cx="0" cy="0"/>
        </a:xfrm>
      </p:grpSpPr>
      <p:pic>
        <p:nvPicPr>
          <p:cNvPr id="2" name="Picture 1" descr="A picture containing drawing&#10;&#10;Description automatically generated">
            <a:extLst>
              <a:ext uri="{FF2B5EF4-FFF2-40B4-BE49-F238E27FC236}">
                <a16:creationId xmlns:a16="http://schemas.microsoft.com/office/drawing/2014/main" id="{9317BD81-A665-1C4A-9DE8-9CB34DE8D004}"/>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F039CBB7-4177-9846-B625-6261BA352EA8}"/>
              </a:ext>
            </a:extLst>
          </p:cNvPr>
          <p:cNvPicPr>
            <a:picLocks noChangeAspect="1"/>
          </p:cNvPicPr>
          <p:nvPr userDrawn="1"/>
        </p:nvPicPr>
        <p:blipFill rotWithShape="1">
          <a:blip r:embed="rId2"/>
          <a:srcRect l="13700"/>
          <a:stretch/>
        </p:blipFill>
        <p:spPr>
          <a:xfrm>
            <a:off x="0" y="3800585"/>
            <a:ext cx="2550806" cy="2966915"/>
          </a:xfrm>
          <a:prstGeom prst="rect">
            <a:avLst/>
          </a:prstGeom>
        </p:spPr>
      </p:pic>
      <p:pic>
        <p:nvPicPr>
          <p:cNvPr id="4" name="Picture 3">
            <a:extLst>
              <a:ext uri="{FF2B5EF4-FFF2-40B4-BE49-F238E27FC236}">
                <a16:creationId xmlns:a16="http://schemas.microsoft.com/office/drawing/2014/main" id="{0DCD3F2A-C6DC-BC43-85C9-5D92822F9745}"/>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3246226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7">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318028" y="2263691"/>
            <a:ext cx="7354609" cy="1961961"/>
          </a:xfrm>
          <a:prstGeom prst="rect">
            <a:avLst/>
          </a:prstGeom>
        </p:spPr>
        <p:txBody>
          <a:bodyPr/>
          <a:lstStyle/>
          <a:p>
            <a:endParaRPr lang="en-US"/>
          </a:p>
        </p:txBody>
      </p:sp>
      <p:pic>
        <p:nvPicPr>
          <p:cNvPr id="3" name="Picture 2" descr="A picture containing building, fence&#10;&#10;Description automatically generated">
            <a:extLst>
              <a:ext uri="{FF2B5EF4-FFF2-40B4-BE49-F238E27FC236}">
                <a16:creationId xmlns:a16="http://schemas.microsoft.com/office/drawing/2014/main" id="{91F7668F-AAEF-3A4C-9DB7-F89A1F6F5C50}"/>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39750C-7C69-AF46-8DDC-76E122504802}"/>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1465F3F8-F07F-5A43-8A86-70D267032DFE}"/>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5737591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9">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2203728" y="2528888"/>
            <a:ext cx="3339823" cy="4329112"/>
          </a:xfrm>
          <a:prstGeom prst="rect">
            <a:avLst/>
          </a:prstGeom>
        </p:spPr>
        <p:txBody>
          <a:bodyPr/>
          <a:lstStyle/>
          <a:p>
            <a:endParaRPr lang="en-US"/>
          </a:p>
        </p:txBody>
      </p:sp>
      <p:pic>
        <p:nvPicPr>
          <p:cNvPr id="4" name="Picture 3">
            <a:extLst>
              <a:ext uri="{FF2B5EF4-FFF2-40B4-BE49-F238E27FC236}">
                <a16:creationId xmlns:a16="http://schemas.microsoft.com/office/drawing/2014/main" id="{A45A46D7-9129-3A4A-93A3-DAC78373CF37}"/>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C2D196FF-A302-8348-AA34-E9348411E892}"/>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6" name="Title 1">
            <a:extLst>
              <a:ext uri="{FF2B5EF4-FFF2-40B4-BE49-F238E27FC236}">
                <a16:creationId xmlns:a16="http://schemas.microsoft.com/office/drawing/2014/main" id="{ED78C0DC-B607-E34B-802F-8AF9B9C3D7CF}"/>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41">
            <a:extLst>
              <a:ext uri="{FF2B5EF4-FFF2-40B4-BE49-F238E27FC236}">
                <a16:creationId xmlns:a16="http://schemas.microsoft.com/office/drawing/2014/main" id="{21DC05B7-3599-DC48-AAB2-7E2FB32EC1FA}"/>
              </a:ext>
            </a:extLst>
          </p:cNvPr>
          <p:cNvSpPr>
            <a:spLocks noGrp="1"/>
          </p:cNvSpPr>
          <p:nvPr>
            <p:ph sz="quarter" idx="12"/>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4838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CF73148-D626-D840-A02C-ACAC6A4A832F}"/>
              </a:ext>
            </a:extLst>
          </p:cNvPr>
          <p:cNvSpPr>
            <a:spLocks noGrp="1"/>
          </p:cNvSpPr>
          <p:nvPr>
            <p:ph type="pic" sz="quarter" idx="10"/>
          </p:nvPr>
        </p:nvSpPr>
        <p:spPr>
          <a:xfrm>
            <a:off x="1102611" y="2294925"/>
            <a:ext cx="2844000" cy="2844000"/>
          </a:xfrm>
          <a:prstGeom prst="rect">
            <a:avLst/>
          </a:prstGeom>
        </p:spPr>
        <p:txBody>
          <a:bodyPr/>
          <a:lstStyle/>
          <a:p>
            <a:endParaRPr lang="en-US"/>
          </a:p>
        </p:txBody>
      </p:sp>
      <p:pic>
        <p:nvPicPr>
          <p:cNvPr id="3" name="Picture 2">
            <a:extLst>
              <a:ext uri="{FF2B5EF4-FFF2-40B4-BE49-F238E27FC236}">
                <a16:creationId xmlns:a16="http://schemas.microsoft.com/office/drawing/2014/main" id="{3A3D4472-F1C3-DE4A-90F7-9726275BE273}"/>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42646014-E3CD-884A-956F-0CBE6FAEAE88}"/>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6" name="Title 1">
            <a:extLst>
              <a:ext uri="{FF2B5EF4-FFF2-40B4-BE49-F238E27FC236}">
                <a16:creationId xmlns:a16="http://schemas.microsoft.com/office/drawing/2014/main" id="{1E73DAD3-C053-EA41-8955-7070F2397291}"/>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8" name="Content Placeholder 41">
            <a:extLst>
              <a:ext uri="{FF2B5EF4-FFF2-40B4-BE49-F238E27FC236}">
                <a16:creationId xmlns:a16="http://schemas.microsoft.com/office/drawing/2014/main" id="{0DA3FA6D-CAEA-6B49-8996-99DCEC24182B}"/>
              </a:ext>
            </a:extLst>
          </p:cNvPr>
          <p:cNvSpPr>
            <a:spLocks noGrp="1"/>
          </p:cNvSpPr>
          <p:nvPr>
            <p:ph sz="quarter" idx="12"/>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15153816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pic>
        <p:nvPicPr>
          <p:cNvPr id="9" name="Picture 8" descr="A picture containing drawing&#10;&#10;Description automatically generated">
            <a:extLst>
              <a:ext uri="{FF2B5EF4-FFF2-40B4-BE49-F238E27FC236}">
                <a16:creationId xmlns:a16="http://schemas.microsoft.com/office/drawing/2014/main" id="{A11FC27A-C44D-5D48-8470-1984822E5516}"/>
              </a:ext>
            </a:extLst>
          </p:cNvPr>
          <p:cNvPicPr>
            <a:picLocks noChangeAspect="1"/>
          </p:cNvPicPr>
          <p:nvPr userDrawn="1"/>
        </p:nvPicPr>
        <p:blipFill rotWithShape="1">
          <a:blip r:embed="rId2"/>
          <a:srcRect l="13700"/>
          <a:stretch/>
        </p:blipFill>
        <p:spPr>
          <a:xfrm>
            <a:off x="0" y="3800585"/>
            <a:ext cx="2550806" cy="2966915"/>
          </a:xfrm>
          <a:prstGeom prst="rect">
            <a:avLst/>
          </a:prstGeom>
        </p:spPr>
      </p:pic>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pic>
        <p:nvPicPr>
          <p:cNvPr id="8" name="Picture 7" descr="A picture containing drawing&#10;&#10;Description automatically generated">
            <a:extLst>
              <a:ext uri="{FF2B5EF4-FFF2-40B4-BE49-F238E27FC236}">
                <a16:creationId xmlns:a16="http://schemas.microsoft.com/office/drawing/2014/main" id="{B565000F-D827-E44F-8815-7783180933AE}"/>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10" name="Picture 9">
            <a:extLst>
              <a:ext uri="{FF2B5EF4-FFF2-40B4-BE49-F238E27FC236}">
                <a16:creationId xmlns:a16="http://schemas.microsoft.com/office/drawing/2014/main" id="{D499423B-3132-8D4A-9B15-9E440421ACBA}"/>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267905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3621607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pic>
        <p:nvPicPr>
          <p:cNvPr id="4" name="Picture 3" descr="A picture containing building, fence&#10;&#10;Description automatically generated">
            <a:extLst>
              <a:ext uri="{FF2B5EF4-FFF2-40B4-BE49-F238E27FC236}">
                <a16:creationId xmlns:a16="http://schemas.microsoft.com/office/drawing/2014/main" id="{D3367270-9D15-1342-B494-6EE004030B3E}"/>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85B65C86-C6DC-E145-8D53-3EFA38ED2EAD}"/>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AF7AA733-3CB7-4248-972F-A4958A37D892}"/>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3279706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011787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67209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BD8C-8C11-1242-96C4-EE682AE0CA2C}"/>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US"/>
              <a:t>Ethics</a:t>
            </a:r>
          </a:p>
        </p:txBody>
      </p:sp>
      <p:sp>
        <p:nvSpPr>
          <p:cNvPr id="5" name="Oval 4">
            <a:extLst>
              <a:ext uri="{FF2B5EF4-FFF2-40B4-BE49-F238E27FC236}">
                <a16:creationId xmlns:a16="http://schemas.microsoft.com/office/drawing/2014/main" id="{0DA9B7BC-4043-A24A-8299-312B50E241AA}"/>
              </a:ext>
            </a:extLst>
          </p:cNvPr>
          <p:cNvSpPr/>
          <p:nvPr userDrawn="1"/>
        </p:nvSpPr>
        <p:spPr>
          <a:xfrm>
            <a:off x="-476662" y="3674844"/>
            <a:ext cx="4239383" cy="4239383"/>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12E886-52EA-2D41-9336-848BD7795F3B}"/>
              </a:ext>
            </a:extLst>
          </p:cNvPr>
          <p:cNvSpPr/>
          <p:nvPr userDrawn="1"/>
        </p:nvSpPr>
        <p:spPr>
          <a:xfrm>
            <a:off x="9738618" y="-577488"/>
            <a:ext cx="2986151" cy="2986151"/>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74D95B4-0C97-324A-BD99-63556DC853F3}"/>
              </a:ext>
            </a:extLst>
          </p:cNvPr>
          <p:cNvGrpSpPr/>
          <p:nvPr userDrawn="1"/>
        </p:nvGrpSpPr>
        <p:grpSpPr>
          <a:xfrm>
            <a:off x="422524" y="4541723"/>
            <a:ext cx="2746680" cy="1951152"/>
            <a:chOff x="645548" y="4300584"/>
            <a:chExt cx="2746680" cy="1951152"/>
          </a:xfrm>
          <a:solidFill>
            <a:srgbClr val="169DD9">
              <a:alpha val="49000"/>
            </a:srgbClr>
          </a:solidFill>
        </p:grpSpPr>
        <p:sp>
          <p:nvSpPr>
            <p:cNvPr id="9" name="Rectangle 8">
              <a:extLst>
                <a:ext uri="{FF2B5EF4-FFF2-40B4-BE49-F238E27FC236}">
                  <a16:creationId xmlns:a16="http://schemas.microsoft.com/office/drawing/2014/main" id="{DEC72198-723E-6E4A-8DD0-70FF3A0CF10A}"/>
                </a:ext>
              </a:extLst>
            </p:cNvPr>
            <p:cNvSpPr/>
            <p:nvPr userDrawn="1"/>
          </p:nvSpPr>
          <p:spPr>
            <a:xfrm>
              <a:off x="645548"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13ABA8-D0EA-B74C-B4AC-1CD8609A3ACC}"/>
                </a:ext>
              </a:extLst>
            </p:cNvPr>
            <p:cNvSpPr/>
            <p:nvPr userDrawn="1"/>
          </p:nvSpPr>
          <p:spPr>
            <a:xfrm>
              <a:off x="1170414"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4733E8-318C-E94D-9E1F-BACDF5F6BE79}"/>
                </a:ext>
              </a:extLst>
            </p:cNvPr>
            <p:cNvSpPr/>
            <p:nvPr userDrawn="1"/>
          </p:nvSpPr>
          <p:spPr>
            <a:xfrm>
              <a:off x="1695280"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517871-9742-7745-9763-1C1C4895E78C}"/>
                </a:ext>
              </a:extLst>
            </p:cNvPr>
            <p:cNvSpPr/>
            <p:nvPr userDrawn="1"/>
          </p:nvSpPr>
          <p:spPr>
            <a:xfrm>
              <a:off x="222014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196510-E680-364B-929D-943033D7DD6B}"/>
                </a:ext>
              </a:extLst>
            </p:cNvPr>
            <p:cNvSpPr/>
            <p:nvPr userDrawn="1"/>
          </p:nvSpPr>
          <p:spPr>
            <a:xfrm>
              <a:off x="2745012"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AEA113-7BEA-BD49-8D00-FE67E0A6BBED}"/>
                </a:ext>
              </a:extLst>
            </p:cNvPr>
            <p:cNvSpPr/>
            <p:nvPr userDrawn="1"/>
          </p:nvSpPr>
          <p:spPr>
            <a:xfrm>
              <a:off x="326987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879491-7164-CB48-9BA0-0CF88E2ECD09}"/>
                </a:ext>
              </a:extLst>
            </p:cNvPr>
            <p:cNvSpPr/>
            <p:nvPr userDrawn="1"/>
          </p:nvSpPr>
          <p:spPr>
            <a:xfrm>
              <a:off x="645548"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78EE59-220D-7648-A91A-59CA17167EC6}"/>
                </a:ext>
              </a:extLst>
            </p:cNvPr>
            <p:cNvSpPr/>
            <p:nvPr userDrawn="1"/>
          </p:nvSpPr>
          <p:spPr>
            <a:xfrm>
              <a:off x="1170414"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DD1E01-1081-AE42-A691-EF16DEBAE590}"/>
                </a:ext>
              </a:extLst>
            </p:cNvPr>
            <p:cNvSpPr/>
            <p:nvPr userDrawn="1"/>
          </p:nvSpPr>
          <p:spPr>
            <a:xfrm>
              <a:off x="1695280"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D711CC-8A28-E54E-B69E-5284B0EE2529}"/>
                </a:ext>
              </a:extLst>
            </p:cNvPr>
            <p:cNvSpPr/>
            <p:nvPr userDrawn="1"/>
          </p:nvSpPr>
          <p:spPr>
            <a:xfrm>
              <a:off x="222014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98CDD0-C976-0742-A6FB-D8477F357F54}"/>
                </a:ext>
              </a:extLst>
            </p:cNvPr>
            <p:cNvSpPr/>
            <p:nvPr userDrawn="1"/>
          </p:nvSpPr>
          <p:spPr>
            <a:xfrm>
              <a:off x="2745012"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6216AE3-C6CE-8440-B11C-D1B8496475E0}"/>
                </a:ext>
              </a:extLst>
            </p:cNvPr>
            <p:cNvSpPr/>
            <p:nvPr userDrawn="1"/>
          </p:nvSpPr>
          <p:spPr>
            <a:xfrm>
              <a:off x="326987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8BE3FD-D496-BB42-8B77-B49CE5033D75}"/>
                </a:ext>
              </a:extLst>
            </p:cNvPr>
            <p:cNvSpPr/>
            <p:nvPr userDrawn="1"/>
          </p:nvSpPr>
          <p:spPr>
            <a:xfrm>
              <a:off x="645548"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3230C2-566F-6C4B-9B80-2968101EACD8}"/>
                </a:ext>
              </a:extLst>
            </p:cNvPr>
            <p:cNvSpPr/>
            <p:nvPr userDrawn="1"/>
          </p:nvSpPr>
          <p:spPr>
            <a:xfrm>
              <a:off x="1170414"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1CC214-1B3A-8D47-9B0B-913902D03B8A}"/>
                </a:ext>
              </a:extLst>
            </p:cNvPr>
            <p:cNvSpPr/>
            <p:nvPr userDrawn="1"/>
          </p:nvSpPr>
          <p:spPr>
            <a:xfrm>
              <a:off x="1695280"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420D64-9BD1-B647-8A16-F28304783AD1}"/>
                </a:ext>
              </a:extLst>
            </p:cNvPr>
            <p:cNvSpPr/>
            <p:nvPr userDrawn="1"/>
          </p:nvSpPr>
          <p:spPr>
            <a:xfrm>
              <a:off x="222014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4D021F-576D-4446-AD24-3C2368071020}"/>
                </a:ext>
              </a:extLst>
            </p:cNvPr>
            <p:cNvSpPr/>
            <p:nvPr userDrawn="1"/>
          </p:nvSpPr>
          <p:spPr>
            <a:xfrm>
              <a:off x="2745012"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1B8C0A-F29E-784E-AAE7-3CBFA506A7F1}"/>
                </a:ext>
              </a:extLst>
            </p:cNvPr>
            <p:cNvSpPr/>
            <p:nvPr userDrawn="1"/>
          </p:nvSpPr>
          <p:spPr>
            <a:xfrm>
              <a:off x="326987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DD30A7-BF2D-8948-9DC4-0A7B0B331E43}"/>
                </a:ext>
              </a:extLst>
            </p:cNvPr>
            <p:cNvSpPr/>
            <p:nvPr userDrawn="1"/>
          </p:nvSpPr>
          <p:spPr>
            <a:xfrm>
              <a:off x="645548"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3CDBB5-F870-3E42-B14D-59F160F055A7}"/>
                </a:ext>
              </a:extLst>
            </p:cNvPr>
            <p:cNvSpPr/>
            <p:nvPr userDrawn="1"/>
          </p:nvSpPr>
          <p:spPr>
            <a:xfrm>
              <a:off x="1170414"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F4FD17E-51AA-774C-A584-1841F7EE4B1A}"/>
                </a:ext>
              </a:extLst>
            </p:cNvPr>
            <p:cNvSpPr/>
            <p:nvPr userDrawn="1"/>
          </p:nvSpPr>
          <p:spPr>
            <a:xfrm>
              <a:off x="1695280"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1960F4-4B29-3349-813D-2EA7E95EDD10}"/>
                </a:ext>
              </a:extLst>
            </p:cNvPr>
            <p:cNvSpPr/>
            <p:nvPr userDrawn="1"/>
          </p:nvSpPr>
          <p:spPr>
            <a:xfrm>
              <a:off x="2220146"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87A1114-8771-6D43-BD5E-E3BC2DC7AD7D}"/>
                </a:ext>
              </a:extLst>
            </p:cNvPr>
            <p:cNvSpPr/>
            <p:nvPr userDrawn="1"/>
          </p:nvSpPr>
          <p:spPr>
            <a:xfrm>
              <a:off x="2745012"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6BC4A8B-20FA-FE4F-B979-48C668DDEA54}"/>
                </a:ext>
              </a:extLst>
            </p:cNvPr>
            <p:cNvSpPr/>
            <p:nvPr userDrawn="1"/>
          </p:nvSpPr>
          <p:spPr>
            <a:xfrm>
              <a:off x="3269876" y="56813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C9C4C5-77B8-BA4A-A4A3-AD4F102BE869}"/>
                </a:ext>
              </a:extLst>
            </p:cNvPr>
            <p:cNvSpPr/>
            <p:nvPr userDrawn="1"/>
          </p:nvSpPr>
          <p:spPr>
            <a:xfrm>
              <a:off x="645548"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A83AEE-63A7-A740-BD2B-20822D6CF2E7}"/>
                </a:ext>
              </a:extLst>
            </p:cNvPr>
            <p:cNvSpPr/>
            <p:nvPr userDrawn="1"/>
          </p:nvSpPr>
          <p:spPr>
            <a:xfrm>
              <a:off x="1170414"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87E471-D832-354C-816D-B857BB521437}"/>
                </a:ext>
              </a:extLst>
            </p:cNvPr>
            <p:cNvSpPr/>
            <p:nvPr userDrawn="1"/>
          </p:nvSpPr>
          <p:spPr>
            <a:xfrm>
              <a:off x="1695280"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FDF07C8-524F-7349-A4B6-4DA6B0DF52DE}"/>
                </a:ext>
              </a:extLst>
            </p:cNvPr>
            <p:cNvSpPr/>
            <p:nvPr userDrawn="1"/>
          </p:nvSpPr>
          <p:spPr>
            <a:xfrm>
              <a:off x="222014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D073F9-4723-9943-ACFC-08D703EAA3C9}"/>
                </a:ext>
              </a:extLst>
            </p:cNvPr>
            <p:cNvSpPr/>
            <p:nvPr userDrawn="1"/>
          </p:nvSpPr>
          <p:spPr>
            <a:xfrm>
              <a:off x="2745012"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F172CE-52AC-4046-A1A9-D55D8D23A8E0}"/>
                </a:ext>
              </a:extLst>
            </p:cNvPr>
            <p:cNvSpPr/>
            <p:nvPr userDrawn="1"/>
          </p:nvSpPr>
          <p:spPr>
            <a:xfrm>
              <a:off x="326987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ontent Placeholder 39">
            <a:extLst>
              <a:ext uri="{FF2B5EF4-FFF2-40B4-BE49-F238E27FC236}">
                <a16:creationId xmlns:a16="http://schemas.microsoft.com/office/drawing/2014/main" id="{DBF0FD5A-3D98-A542-834A-46ACBDADD446}"/>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Ethics Requirements</a:t>
            </a:r>
            <a:endParaRPr lang="en-US"/>
          </a:p>
        </p:txBody>
      </p:sp>
      <p:sp>
        <p:nvSpPr>
          <p:cNvPr id="42" name="Content Placeholder 41">
            <a:extLst>
              <a:ext uri="{FF2B5EF4-FFF2-40B4-BE49-F238E27FC236}">
                <a16:creationId xmlns:a16="http://schemas.microsoft.com/office/drawing/2014/main" id="{7F3FBB68-DF35-F242-BE4A-BD54595C01A2}"/>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Relevance to REAL DEAL</a:t>
            </a:r>
          </a:p>
        </p:txBody>
      </p:sp>
      <p:pic>
        <p:nvPicPr>
          <p:cNvPr id="39" name="Graphic 38">
            <a:extLst>
              <a:ext uri="{FF2B5EF4-FFF2-40B4-BE49-F238E27FC236}">
                <a16:creationId xmlns:a16="http://schemas.microsoft.com/office/drawing/2014/main" id="{332F435E-383B-8140-890B-F1AE826BBC9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56425" y="5440810"/>
            <a:ext cx="2087324" cy="1306569"/>
          </a:xfrm>
          <a:prstGeom prst="rect">
            <a:avLst/>
          </a:prstGeom>
        </p:spPr>
      </p:pic>
    </p:spTree>
    <p:extLst>
      <p:ext uri="{BB962C8B-B14F-4D97-AF65-F5344CB8AC3E}">
        <p14:creationId xmlns:p14="http://schemas.microsoft.com/office/powerpoint/2010/main" val="41402485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9" name="Picture 8" descr="A picture containing drawing&#10;&#10;Description automatically generated">
            <a:extLst>
              <a:ext uri="{FF2B5EF4-FFF2-40B4-BE49-F238E27FC236}">
                <a16:creationId xmlns:a16="http://schemas.microsoft.com/office/drawing/2014/main" id="{58B012F3-A5BC-9145-B8A4-72B970B38B54}"/>
              </a:ext>
            </a:extLst>
          </p:cNvPr>
          <p:cNvPicPr>
            <a:picLocks noChangeAspect="1"/>
          </p:cNvPicPr>
          <p:nvPr userDrawn="1"/>
        </p:nvPicPr>
        <p:blipFill rotWithShape="1">
          <a:blip r:embed="rId2"/>
          <a:srcRect l="13700"/>
          <a:stretch/>
        </p:blipFill>
        <p:spPr>
          <a:xfrm>
            <a:off x="0" y="3800585"/>
            <a:ext cx="2550806" cy="2966915"/>
          </a:xfrm>
          <a:prstGeom prst="rect">
            <a:avLst/>
          </a:prstGeom>
        </p:spPr>
      </p:pic>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pic>
        <p:nvPicPr>
          <p:cNvPr id="5" name="Picture 4" descr="A picture containing drawing&#10;&#10;Description automatically generated">
            <a:extLst>
              <a:ext uri="{FF2B5EF4-FFF2-40B4-BE49-F238E27FC236}">
                <a16:creationId xmlns:a16="http://schemas.microsoft.com/office/drawing/2014/main" id="{6166AFBC-928B-9B4F-96C0-35B4D7B89552}"/>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10" name="Picture 9">
            <a:extLst>
              <a:ext uri="{FF2B5EF4-FFF2-40B4-BE49-F238E27FC236}">
                <a16:creationId xmlns:a16="http://schemas.microsoft.com/office/drawing/2014/main" id="{36A77B8D-DE27-8144-B342-0BE47E8C421E}"/>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24583838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pic>
        <p:nvPicPr>
          <p:cNvPr id="4" name="Picture 3" descr="A picture containing drawing&#10;&#10;Description automatically generated">
            <a:extLst>
              <a:ext uri="{FF2B5EF4-FFF2-40B4-BE49-F238E27FC236}">
                <a16:creationId xmlns:a16="http://schemas.microsoft.com/office/drawing/2014/main" id="{082018E7-04B4-9B40-9C22-5106FAB23D20}"/>
              </a:ext>
            </a:extLst>
          </p:cNvPr>
          <p:cNvPicPr>
            <a:picLocks noChangeAspect="1"/>
          </p:cNvPicPr>
          <p:nvPr userDrawn="1"/>
        </p:nvPicPr>
        <p:blipFill rotWithShape="1">
          <a:blip r:embed="rId2"/>
          <a:srcRect r="56149"/>
          <a:stretch/>
        </p:blipFill>
        <p:spPr>
          <a:xfrm>
            <a:off x="9703810" y="0"/>
            <a:ext cx="2488190" cy="5695724"/>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5BD67CB0-C2CD-F04E-8EEB-5F08444073EC}"/>
              </a:ext>
            </a:extLst>
          </p:cNvPr>
          <p:cNvPicPr>
            <a:picLocks noChangeAspect="1"/>
          </p:cNvPicPr>
          <p:nvPr userDrawn="1"/>
        </p:nvPicPr>
        <p:blipFill rotWithShape="1">
          <a:blip r:embed="rId2"/>
          <a:srcRect l="13700"/>
          <a:stretch/>
        </p:blipFill>
        <p:spPr>
          <a:xfrm>
            <a:off x="6109857" y="3891085"/>
            <a:ext cx="2550806" cy="2966915"/>
          </a:xfrm>
          <a:prstGeom prst="rect">
            <a:avLst/>
          </a:prstGeom>
        </p:spPr>
      </p:pic>
    </p:spTree>
    <p:extLst>
      <p:ext uri="{BB962C8B-B14F-4D97-AF65-F5344CB8AC3E}">
        <p14:creationId xmlns:p14="http://schemas.microsoft.com/office/powerpoint/2010/main" val="1800686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560D5-5915-E646-8186-EFC88ABD09A8}"/>
              </a:ext>
            </a:extLst>
          </p:cNvPr>
          <p:cNvSpPr>
            <a:spLocks noGrp="1"/>
          </p:cNvSpPr>
          <p:nvPr>
            <p:ph type="pic" sz="quarter" idx="10"/>
          </p:nvPr>
        </p:nvSpPr>
        <p:spPr>
          <a:xfrm>
            <a:off x="1257502" y="2397072"/>
            <a:ext cx="2437200" cy="3463199"/>
          </a:xfrm>
          <a:prstGeom prst="rect">
            <a:avLst/>
          </a:prstGeom>
        </p:spPr>
        <p:txBody>
          <a:bodyPr/>
          <a:lstStyle/>
          <a:p>
            <a:endParaRPr lang="en-US"/>
          </a:p>
        </p:txBody>
      </p:sp>
      <p:pic>
        <p:nvPicPr>
          <p:cNvPr id="3" name="Picture 2" descr="A picture containing drawing&#10;&#10;Description automatically generated">
            <a:extLst>
              <a:ext uri="{FF2B5EF4-FFF2-40B4-BE49-F238E27FC236}">
                <a16:creationId xmlns:a16="http://schemas.microsoft.com/office/drawing/2014/main" id="{4C3B0692-9E18-9A48-A747-388C85857649}"/>
              </a:ext>
            </a:extLst>
          </p:cNvPr>
          <p:cNvPicPr>
            <a:picLocks noChangeAspect="1"/>
          </p:cNvPicPr>
          <p:nvPr userDrawn="1"/>
        </p:nvPicPr>
        <p:blipFill rotWithShape="1">
          <a:blip r:embed="rId2"/>
          <a:srcRect r="56149"/>
          <a:stretch/>
        </p:blipFill>
        <p:spPr>
          <a:xfrm>
            <a:off x="9703810" y="0"/>
            <a:ext cx="2488190" cy="5695724"/>
          </a:xfrm>
          <a:prstGeom prst="rect">
            <a:avLst/>
          </a:prstGeom>
        </p:spPr>
      </p:pic>
    </p:spTree>
    <p:extLst>
      <p:ext uri="{BB962C8B-B14F-4D97-AF65-F5344CB8AC3E}">
        <p14:creationId xmlns:p14="http://schemas.microsoft.com/office/powerpoint/2010/main" val="4182176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pic>
        <p:nvPicPr>
          <p:cNvPr id="4" name="Picture 3" descr="A picture containing drawing&#10;&#10;Description automatically generated">
            <a:extLst>
              <a:ext uri="{FF2B5EF4-FFF2-40B4-BE49-F238E27FC236}">
                <a16:creationId xmlns:a16="http://schemas.microsoft.com/office/drawing/2014/main" id="{CBDAC750-BD2E-AD45-B7D4-E0922C88E033}"/>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6" name="Picture 5">
            <a:extLst>
              <a:ext uri="{FF2B5EF4-FFF2-40B4-BE49-F238E27FC236}">
                <a16:creationId xmlns:a16="http://schemas.microsoft.com/office/drawing/2014/main" id="{22B8039A-666B-CC40-B535-9355846D62CF}"/>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35173603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2BF894A-56E4-3C44-90CE-63BBD9C20E6A}"/>
              </a:ext>
            </a:extLst>
          </p:cNvPr>
          <p:cNvPicPr>
            <a:picLocks noChangeAspect="1"/>
          </p:cNvPicPr>
          <p:nvPr userDrawn="1"/>
        </p:nvPicPr>
        <p:blipFill rotWithShape="1">
          <a:blip r:embed="rId2"/>
          <a:srcRect l="13700"/>
          <a:stretch/>
        </p:blipFill>
        <p:spPr>
          <a:xfrm>
            <a:off x="0" y="3800585"/>
            <a:ext cx="2550806" cy="2966915"/>
          </a:xfrm>
          <a:prstGeom prst="rect">
            <a:avLst/>
          </a:prstGeom>
        </p:spPr>
      </p:pic>
      <p:sp>
        <p:nvSpPr>
          <p:cNvPr id="5" name="Picture Placeholder 4">
            <a:extLst>
              <a:ext uri="{FF2B5EF4-FFF2-40B4-BE49-F238E27FC236}">
                <a16:creationId xmlns:a16="http://schemas.microsoft.com/office/drawing/2014/main" id="{96B5086D-7F05-E343-A183-BAF7F8990D72}"/>
              </a:ext>
            </a:extLst>
          </p:cNvPr>
          <p:cNvSpPr>
            <a:spLocks noGrp="1"/>
          </p:cNvSpPr>
          <p:nvPr>
            <p:ph type="pic" sz="quarter" idx="10"/>
          </p:nvPr>
        </p:nvSpPr>
        <p:spPr>
          <a:xfrm>
            <a:off x="1419923" y="2057729"/>
            <a:ext cx="3384000" cy="2163600"/>
          </a:xfrm>
          <a:prstGeom prst="rect">
            <a:avLst/>
          </a:prstGeom>
        </p:spPr>
        <p:txBody>
          <a:bodyPr/>
          <a:lstStyle/>
          <a:p>
            <a:endParaRPr lang="en-US"/>
          </a:p>
        </p:txBody>
      </p:sp>
      <p:pic>
        <p:nvPicPr>
          <p:cNvPr id="3" name="Picture 2" descr="A picture containing drawing&#10;&#10;Description automatically generated">
            <a:extLst>
              <a:ext uri="{FF2B5EF4-FFF2-40B4-BE49-F238E27FC236}">
                <a16:creationId xmlns:a16="http://schemas.microsoft.com/office/drawing/2014/main" id="{FC0DEA5C-3972-E641-AB3B-03313E33FE86}"/>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6" name="Picture 5">
            <a:extLst>
              <a:ext uri="{FF2B5EF4-FFF2-40B4-BE49-F238E27FC236}">
                <a16:creationId xmlns:a16="http://schemas.microsoft.com/office/drawing/2014/main" id="{1FAF8724-C6D4-C34C-98D5-7EAEAAFADE08}"/>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Tree>
    <p:extLst>
      <p:ext uri="{BB962C8B-B14F-4D97-AF65-F5344CB8AC3E}">
        <p14:creationId xmlns:p14="http://schemas.microsoft.com/office/powerpoint/2010/main" val="292125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BF923913-0C34-C447-AA9C-EDB90DEAA01C}"/>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6" name="Picture 5">
            <a:extLst>
              <a:ext uri="{FF2B5EF4-FFF2-40B4-BE49-F238E27FC236}">
                <a16:creationId xmlns:a16="http://schemas.microsoft.com/office/drawing/2014/main" id="{8F3B80BF-A48E-BB4E-BCD8-0385A05F9436}"/>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sp>
        <p:nvSpPr>
          <p:cNvPr id="5" name="Picture Placeholder 4">
            <a:extLst>
              <a:ext uri="{FF2B5EF4-FFF2-40B4-BE49-F238E27FC236}">
                <a16:creationId xmlns:a16="http://schemas.microsoft.com/office/drawing/2014/main" id="{D4EAB6E0-3F33-334F-ADE1-08C010C7D35A}"/>
              </a:ext>
            </a:extLst>
          </p:cNvPr>
          <p:cNvSpPr>
            <a:spLocks noGrp="1"/>
          </p:cNvSpPr>
          <p:nvPr>
            <p:ph type="pic" sz="quarter" idx="10"/>
          </p:nvPr>
        </p:nvSpPr>
        <p:spPr>
          <a:xfrm>
            <a:off x="2042233" y="1316319"/>
            <a:ext cx="3384000" cy="2163600"/>
          </a:xfrm>
          <a:prstGeom prst="rect">
            <a:avLst/>
          </a:prstGeom>
        </p:spPr>
        <p:txBody>
          <a:bodyPr/>
          <a:lstStyle/>
          <a:p>
            <a:endParaRPr lang="en-US"/>
          </a:p>
        </p:txBody>
      </p:sp>
      <p:pic>
        <p:nvPicPr>
          <p:cNvPr id="4" name="Picture 3" descr="A picture containing drawing&#10;&#10;Description automatically generated">
            <a:extLst>
              <a:ext uri="{FF2B5EF4-FFF2-40B4-BE49-F238E27FC236}">
                <a16:creationId xmlns:a16="http://schemas.microsoft.com/office/drawing/2014/main" id="{CD1F392D-BE08-2742-862D-8A1B60CE3C57}"/>
              </a:ext>
            </a:extLst>
          </p:cNvPr>
          <p:cNvPicPr>
            <a:picLocks noChangeAspect="1"/>
          </p:cNvPicPr>
          <p:nvPr userDrawn="1"/>
        </p:nvPicPr>
        <p:blipFill rotWithShape="1">
          <a:blip r:embed="rId2"/>
          <a:srcRect l="13700"/>
          <a:stretch/>
        </p:blipFill>
        <p:spPr>
          <a:xfrm>
            <a:off x="0" y="3800585"/>
            <a:ext cx="2550806" cy="2966915"/>
          </a:xfrm>
          <a:prstGeom prst="rect">
            <a:avLst/>
          </a:prstGeom>
        </p:spPr>
      </p:pic>
    </p:spTree>
    <p:extLst>
      <p:ext uri="{BB962C8B-B14F-4D97-AF65-F5344CB8AC3E}">
        <p14:creationId xmlns:p14="http://schemas.microsoft.com/office/powerpoint/2010/main" val="9191814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4F9FB28-4578-2740-B0F7-D478F92F0990}"/>
              </a:ext>
            </a:extLst>
          </p:cNvPr>
          <p:cNvSpPr>
            <a:spLocks noGrp="1"/>
          </p:cNvSpPr>
          <p:nvPr>
            <p:ph type="pic" sz="quarter" idx="10"/>
          </p:nvPr>
        </p:nvSpPr>
        <p:spPr>
          <a:xfrm>
            <a:off x="1068646" y="1865313"/>
            <a:ext cx="3384000" cy="2163600"/>
          </a:xfrm>
          <a:prstGeom prst="rect">
            <a:avLst/>
          </a:prstGeom>
        </p:spPr>
        <p:txBody>
          <a:bodyPr/>
          <a:lstStyle/>
          <a:p>
            <a:endParaRPr lang="en-US"/>
          </a:p>
        </p:txBody>
      </p:sp>
      <p:pic>
        <p:nvPicPr>
          <p:cNvPr id="3" name="Picture 2" descr="A picture containing building, fence&#10;&#10;Description automatically generated">
            <a:extLst>
              <a:ext uri="{FF2B5EF4-FFF2-40B4-BE49-F238E27FC236}">
                <a16:creationId xmlns:a16="http://schemas.microsoft.com/office/drawing/2014/main" id="{ED657F4C-ACC1-A44A-9AF6-C1F5D5B130B4}"/>
              </a:ext>
            </a:extLst>
          </p:cNvPr>
          <p:cNvPicPr>
            <a:picLocks noChangeAspect="1"/>
          </p:cNvPicPr>
          <p:nvPr userDrawn="1"/>
        </p:nvPicPr>
        <p:blipFill rotWithShape="1">
          <a:blip r:embed="rId2"/>
          <a:srcRect r="11778" b="50000"/>
          <a:stretch/>
        </p:blipFill>
        <p:spPr>
          <a:xfrm>
            <a:off x="6780335" y="3638550"/>
            <a:ext cx="5411665" cy="321945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60C8D515-116F-814F-B19A-CDF342F1F53B}"/>
              </a:ext>
            </a:extLst>
          </p:cNvPr>
          <p:cNvPicPr>
            <a:picLocks noChangeAspect="1"/>
          </p:cNvPicPr>
          <p:nvPr userDrawn="1"/>
        </p:nvPicPr>
        <p:blipFill rotWithShape="1">
          <a:blip r:embed="rId3"/>
          <a:srcRect r="56149"/>
          <a:stretch/>
        </p:blipFill>
        <p:spPr>
          <a:xfrm>
            <a:off x="9703810" y="0"/>
            <a:ext cx="2488190" cy="5695724"/>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EA644EC5-6666-8E40-993E-56D5BDE01027}"/>
              </a:ext>
            </a:extLst>
          </p:cNvPr>
          <p:cNvPicPr>
            <a:picLocks noChangeAspect="1"/>
          </p:cNvPicPr>
          <p:nvPr userDrawn="1"/>
        </p:nvPicPr>
        <p:blipFill rotWithShape="1">
          <a:blip r:embed="rId3"/>
          <a:srcRect l="13700"/>
          <a:stretch/>
        </p:blipFill>
        <p:spPr>
          <a:xfrm>
            <a:off x="0" y="3891085"/>
            <a:ext cx="2550806" cy="2966915"/>
          </a:xfrm>
          <a:prstGeom prst="rect">
            <a:avLst/>
          </a:prstGeom>
        </p:spPr>
      </p:pic>
    </p:spTree>
    <p:extLst>
      <p:ext uri="{BB962C8B-B14F-4D97-AF65-F5344CB8AC3E}">
        <p14:creationId xmlns:p14="http://schemas.microsoft.com/office/powerpoint/2010/main" val="117841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3E009EF-95B4-DF48-B0DD-33626862EC35}"/>
              </a:ext>
            </a:extLst>
          </p:cNvPr>
          <p:cNvSpPr/>
          <p:nvPr userDrawn="1"/>
        </p:nvSpPr>
        <p:spPr>
          <a:xfrm>
            <a:off x="8677264" y="-1184038"/>
            <a:ext cx="4146545" cy="4146545"/>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0432B7E-852C-BC44-9E64-5AFB0B664D76}"/>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General Data Protection Regulation</a:t>
            </a:r>
            <a:endParaRPr lang="en-US"/>
          </a:p>
        </p:txBody>
      </p:sp>
      <p:sp>
        <p:nvSpPr>
          <p:cNvPr id="9" name="Content Placeholder 39">
            <a:extLst>
              <a:ext uri="{FF2B5EF4-FFF2-40B4-BE49-F238E27FC236}">
                <a16:creationId xmlns:a16="http://schemas.microsoft.com/office/drawing/2014/main" id="{0DBF054D-DA15-CB4E-968F-42AF6DE0D97F}"/>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GDPR Act – highest data protection standard </a:t>
            </a:r>
          </a:p>
          <a:p>
            <a:pPr lvl="0"/>
            <a:r>
              <a:rPr lang="en-GB"/>
              <a:t>Origins in ECHR</a:t>
            </a:r>
          </a:p>
          <a:p>
            <a:pPr lvl="0"/>
            <a:r>
              <a:rPr lang="en-GB"/>
              <a:t>Countries have drafted own legislation</a:t>
            </a:r>
          </a:p>
          <a:p>
            <a:pPr lvl="0"/>
            <a:endParaRPr lang="en-US"/>
          </a:p>
        </p:txBody>
      </p:sp>
      <p:sp>
        <p:nvSpPr>
          <p:cNvPr id="10" name="Content Placeholder 41">
            <a:extLst>
              <a:ext uri="{FF2B5EF4-FFF2-40B4-BE49-F238E27FC236}">
                <a16:creationId xmlns:a16="http://schemas.microsoft.com/office/drawing/2014/main" id="{EE430DAB-3328-0A47-BCC4-A7FC1BB0B385}"/>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Relevance to REAL DEAL\</a:t>
            </a:r>
          </a:p>
          <a:p>
            <a:pPr lvl="0"/>
            <a:r>
              <a:rPr lang="en-GB"/>
              <a:t>Everyone responsible for GDPR – some orgs have DPOs, others data policies</a:t>
            </a:r>
          </a:p>
          <a:p>
            <a:pPr lvl="0"/>
            <a:r>
              <a:rPr lang="en-GB"/>
              <a:t>TRI can provide information and advice</a:t>
            </a:r>
          </a:p>
          <a:p>
            <a:pPr lvl="0"/>
            <a:r>
              <a:rPr lang="en-GB"/>
              <a:t>Notification requirements </a:t>
            </a:r>
          </a:p>
        </p:txBody>
      </p:sp>
      <p:pic>
        <p:nvPicPr>
          <p:cNvPr id="7" name="Graphic 6">
            <a:extLst>
              <a:ext uri="{FF2B5EF4-FFF2-40B4-BE49-F238E27FC236}">
                <a16:creationId xmlns:a16="http://schemas.microsoft.com/office/drawing/2014/main" id="{AA4F3FD0-3798-984F-BDF4-60D59831BE5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8465" y="5656810"/>
            <a:ext cx="2087324" cy="1306569"/>
          </a:xfrm>
          <a:prstGeom prst="rect">
            <a:avLst/>
          </a:prstGeom>
        </p:spPr>
      </p:pic>
    </p:spTree>
    <p:extLst>
      <p:ext uri="{BB962C8B-B14F-4D97-AF65-F5344CB8AC3E}">
        <p14:creationId xmlns:p14="http://schemas.microsoft.com/office/powerpoint/2010/main" val="222471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510190D-8164-0940-A4AC-8AD73F1A3829}"/>
              </a:ext>
            </a:extLst>
          </p:cNvPr>
          <p:cNvPicPr>
            <a:picLocks noChangeAspect="1"/>
          </p:cNvPicPr>
          <p:nvPr userDrawn="1"/>
        </p:nvPicPr>
        <p:blipFill rotWithShape="1">
          <a:blip r:embed="rId2"/>
          <a:srcRect r="56149"/>
          <a:stretch/>
        </p:blipFill>
        <p:spPr>
          <a:xfrm>
            <a:off x="9703810" y="581138"/>
            <a:ext cx="2488190" cy="569572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5A41578B-3857-614B-8C44-67A6F9AE77BA}"/>
              </a:ext>
            </a:extLst>
          </p:cNvPr>
          <p:cNvPicPr>
            <a:picLocks noChangeAspect="1"/>
          </p:cNvPicPr>
          <p:nvPr userDrawn="1"/>
        </p:nvPicPr>
        <p:blipFill rotWithShape="1">
          <a:blip r:embed="rId2"/>
          <a:srcRect l="13700"/>
          <a:stretch/>
        </p:blipFill>
        <p:spPr>
          <a:xfrm>
            <a:off x="0" y="3800585"/>
            <a:ext cx="2550806" cy="2966915"/>
          </a:xfrm>
          <a:prstGeom prst="rect">
            <a:avLst/>
          </a:prstGeom>
        </p:spPr>
      </p:pic>
      <p:pic>
        <p:nvPicPr>
          <p:cNvPr id="7" name="Picture 6">
            <a:extLst>
              <a:ext uri="{FF2B5EF4-FFF2-40B4-BE49-F238E27FC236}">
                <a16:creationId xmlns:a16="http://schemas.microsoft.com/office/drawing/2014/main" id="{6EA71D70-5AC4-0B43-9BB6-FDA82812C6B6}"/>
              </a:ext>
            </a:extLst>
          </p:cNvPr>
          <p:cNvPicPr>
            <a:picLocks noChangeAspect="1"/>
          </p:cNvPicPr>
          <p:nvPr userDrawn="1"/>
        </p:nvPicPr>
        <p:blipFill rotWithShape="1">
          <a:blip r:embed="rId3"/>
          <a:srcRect r="6661"/>
          <a:stretch/>
        </p:blipFill>
        <p:spPr>
          <a:xfrm>
            <a:off x="10923614" y="2120900"/>
            <a:ext cx="1268386" cy="2616200"/>
          </a:xfrm>
          <a:prstGeom prst="rect">
            <a:avLst/>
          </a:prstGeom>
        </p:spPr>
      </p:pic>
      <p:pic>
        <p:nvPicPr>
          <p:cNvPr id="14" name="Picture 13" descr="A picture containing building, fence&#10;&#10;Description automatically generated">
            <a:extLst>
              <a:ext uri="{FF2B5EF4-FFF2-40B4-BE49-F238E27FC236}">
                <a16:creationId xmlns:a16="http://schemas.microsoft.com/office/drawing/2014/main" id="{CD234620-AEED-224A-A716-7C9076157722}"/>
              </a:ext>
            </a:extLst>
          </p:cNvPr>
          <p:cNvPicPr>
            <a:picLocks noChangeAspect="1"/>
          </p:cNvPicPr>
          <p:nvPr userDrawn="1"/>
        </p:nvPicPr>
        <p:blipFill rotWithShape="1">
          <a:blip r:embed="rId4"/>
          <a:srcRect l="34060" t="75656"/>
          <a:stretch/>
        </p:blipFill>
        <p:spPr>
          <a:xfrm>
            <a:off x="3441599" y="0"/>
            <a:ext cx="4044813" cy="1567474"/>
          </a:xfrm>
          <a:prstGeom prst="rect">
            <a:avLst/>
          </a:prstGeom>
        </p:spPr>
      </p:pic>
      <p:sp>
        <p:nvSpPr>
          <p:cNvPr id="18" name="Title 1">
            <a:extLst>
              <a:ext uri="{FF2B5EF4-FFF2-40B4-BE49-F238E27FC236}">
                <a16:creationId xmlns:a16="http://schemas.microsoft.com/office/drawing/2014/main" id="{BA9735F5-57F2-4649-BDAF-C54AC025DDDF}"/>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Public events data collection</a:t>
            </a:r>
            <a:endParaRPr lang="en-US"/>
          </a:p>
        </p:txBody>
      </p:sp>
      <p:sp>
        <p:nvSpPr>
          <p:cNvPr id="19" name="Content Placeholder 39">
            <a:extLst>
              <a:ext uri="{FF2B5EF4-FFF2-40B4-BE49-F238E27FC236}">
                <a16:creationId xmlns:a16="http://schemas.microsoft.com/office/drawing/2014/main" id="{06C78EC0-8DBD-D746-A18B-88FF5D55463B}"/>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Registration form</a:t>
            </a:r>
          </a:p>
          <a:p>
            <a:pPr lvl="0"/>
            <a:r>
              <a:rPr lang="en-GB"/>
              <a:t>Email lists</a:t>
            </a:r>
          </a:p>
          <a:p>
            <a:pPr lvl="0"/>
            <a:r>
              <a:rPr lang="en-GB"/>
              <a:t>Dietary requirements</a:t>
            </a:r>
          </a:p>
          <a:p>
            <a:pPr lvl="0"/>
            <a:r>
              <a:rPr lang="en-GB"/>
              <a:t>Access needs</a:t>
            </a:r>
          </a:p>
          <a:p>
            <a:pPr lvl="0"/>
            <a:endParaRPr lang="en-US"/>
          </a:p>
        </p:txBody>
      </p:sp>
      <p:sp>
        <p:nvSpPr>
          <p:cNvPr id="20" name="Content Placeholder 41">
            <a:extLst>
              <a:ext uri="{FF2B5EF4-FFF2-40B4-BE49-F238E27FC236}">
                <a16:creationId xmlns:a16="http://schemas.microsoft.com/office/drawing/2014/main" id="{FB4D8F76-B9B9-0E40-8508-C6820B492924}"/>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Text examples</a:t>
            </a:r>
          </a:p>
          <a:p>
            <a:pPr lvl="0"/>
            <a:endParaRPr lang="en-GB"/>
          </a:p>
          <a:p>
            <a:pPr lvl="0"/>
            <a:endParaRPr lang="en-GB"/>
          </a:p>
        </p:txBody>
      </p:sp>
    </p:spTree>
    <p:extLst>
      <p:ext uri="{BB962C8B-B14F-4D97-AF65-F5344CB8AC3E}">
        <p14:creationId xmlns:p14="http://schemas.microsoft.com/office/powerpoint/2010/main" val="2992385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E5ED732-66DD-F145-9E8A-29FD7EB641A8}"/>
              </a:ext>
            </a:extLst>
          </p:cNvPr>
          <p:cNvSpPr/>
          <p:nvPr userDrawn="1"/>
        </p:nvSpPr>
        <p:spPr>
          <a:xfrm>
            <a:off x="9285249" y="4787902"/>
            <a:ext cx="3153280" cy="3153280"/>
          </a:xfrm>
          <a:prstGeom prst="ellipse">
            <a:avLst/>
          </a:prstGeom>
          <a:solidFill>
            <a:srgbClr val="C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09A5B9-B7F0-1747-836E-55AC71B95450}"/>
              </a:ext>
            </a:extLst>
          </p:cNvPr>
          <p:cNvPicPr>
            <a:picLocks noChangeAspect="1"/>
          </p:cNvPicPr>
          <p:nvPr userDrawn="1"/>
        </p:nvPicPr>
        <p:blipFill rotWithShape="1">
          <a:blip r:embed="rId2"/>
          <a:srcRect l="41088" b="79496"/>
          <a:stretch/>
        </p:blipFill>
        <p:spPr>
          <a:xfrm>
            <a:off x="-1" y="5519524"/>
            <a:ext cx="3531387" cy="1338476"/>
          </a:xfrm>
          <a:prstGeom prst="rect">
            <a:avLst/>
          </a:prstGeom>
        </p:spPr>
      </p:pic>
      <p:pic>
        <p:nvPicPr>
          <p:cNvPr id="6" name="Picture 5" descr="A close up of a keyboard&#10;&#10;Description automatically generated">
            <a:extLst>
              <a:ext uri="{FF2B5EF4-FFF2-40B4-BE49-F238E27FC236}">
                <a16:creationId xmlns:a16="http://schemas.microsoft.com/office/drawing/2014/main" id="{54FAD970-B73A-2A40-BF00-3DAB0349C859}"/>
              </a:ext>
            </a:extLst>
          </p:cNvPr>
          <p:cNvPicPr>
            <a:picLocks noChangeAspect="1"/>
          </p:cNvPicPr>
          <p:nvPr userDrawn="1"/>
        </p:nvPicPr>
        <p:blipFill rotWithShape="1">
          <a:blip r:embed="rId3"/>
          <a:srcRect t="1" r="3980" b="44554"/>
          <a:stretch/>
        </p:blipFill>
        <p:spPr>
          <a:xfrm>
            <a:off x="9952891" y="6099409"/>
            <a:ext cx="2239109" cy="676530"/>
          </a:xfrm>
          <a:prstGeom prst="rect">
            <a:avLst/>
          </a:prstGeom>
        </p:spPr>
      </p:pic>
      <p:sp>
        <p:nvSpPr>
          <p:cNvPr id="12" name="Title 1">
            <a:extLst>
              <a:ext uri="{FF2B5EF4-FFF2-40B4-BE49-F238E27FC236}">
                <a16:creationId xmlns:a16="http://schemas.microsoft.com/office/drawing/2014/main" id="{1BCF59D0-8721-8449-986B-6A5A504217B1}"/>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Risk Management</a:t>
            </a:r>
            <a:endParaRPr lang="en-US"/>
          </a:p>
        </p:txBody>
      </p:sp>
      <p:sp>
        <p:nvSpPr>
          <p:cNvPr id="13" name="Content Placeholder 39">
            <a:extLst>
              <a:ext uri="{FF2B5EF4-FFF2-40B4-BE49-F238E27FC236}">
                <a16:creationId xmlns:a16="http://schemas.microsoft.com/office/drawing/2014/main" id="{C7AA2594-BD5E-0A41-815F-DD8FE0764BB4}"/>
              </a:ext>
            </a:extLst>
          </p:cNvPr>
          <p:cNvSpPr>
            <a:spLocks noGrp="1"/>
          </p:cNvSpPr>
          <p:nvPr>
            <p:ph sz="quarter" idx="10" hasCustomPrompt="1"/>
          </p:nvPr>
        </p:nvSpPr>
        <p:spPr>
          <a:xfrm>
            <a:off x="587375" y="1828800"/>
            <a:ext cx="11185964"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Ongoing activity</a:t>
            </a:r>
          </a:p>
          <a:p>
            <a:pPr lvl="0"/>
            <a:r>
              <a:rPr lang="en-GB"/>
              <a:t>Respond to events and situations</a:t>
            </a:r>
            <a:endParaRPr lang="en-US"/>
          </a:p>
        </p:txBody>
      </p:sp>
      <p:pic>
        <p:nvPicPr>
          <p:cNvPr id="9" name="Graphic 8">
            <a:extLst>
              <a:ext uri="{FF2B5EF4-FFF2-40B4-BE49-F238E27FC236}">
                <a16:creationId xmlns:a16="http://schemas.microsoft.com/office/drawing/2014/main" id="{73D8C010-A695-3841-977F-2D04FB235E3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44305" y="82061"/>
            <a:ext cx="2087324" cy="1306569"/>
          </a:xfrm>
          <a:prstGeom prst="rect">
            <a:avLst/>
          </a:prstGeom>
        </p:spPr>
      </p:pic>
    </p:spTree>
    <p:extLst>
      <p:ext uri="{BB962C8B-B14F-4D97-AF65-F5344CB8AC3E}">
        <p14:creationId xmlns:p14="http://schemas.microsoft.com/office/powerpoint/2010/main" val="153588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C9065-93BE-FC4A-9791-1F774B47C105}"/>
              </a:ext>
            </a:extLst>
          </p:cNvPr>
          <p:cNvPicPr>
            <a:picLocks noChangeAspect="1"/>
          </p:cNvPicPr>
          <p:nvPr userDrawn="1"/>
        </p:nvPicPr>
        <p:blipFill>
          <a:blip r:embed="rId2"/>
          <a:stretch>
            <a:fillRect/>
          </a:stretch>
        </p:blipFill>
        <p:spPr>
          <a:xfrm>
            <a:off x="7689457" y="1528976"/>
            <a:ext cx="4203700" cy="22352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51A26F53-5553-C248-A2AA-BC9480834633}"/>
              </a:ext>
            </a:extLst>
          </p:cNvPr>
          <p:cNvPicPr>
            <a:picLocks noChangeAspect="1"/>
          </p:cNvPicPr>
          <p:nvPr userDrawn="1"/>
        </p:nvPicPr>
        <p:blipFill rotWithShape="1">
          <a:blip r:embed="rId3"/>
          <a:srcRect r="56797"/>
          <a:stretch/>
        </p:blipFill>
        <p:spPr>
          <a:xfrm>
            <a:off x="10682713" y="893243"/>
            <a:ext cx="1509288" cy="3506665"/>
          </a:xfrm>
          <a:prstGeom prst="rect">
            <a:avLst/>
          </a:prstGeom>
        </p:spPr>
      </p:pic>
      <p:sp>
        <p:nvSpPr>
          <p:cNvPr id="10" name="Title 1">
            <a:extLst>
              <a:ext uri="{FF2B5EF4-FFF2-40B4-BE49-F238E27FC236}">
                <a16:creationId xmlns:a16="http://schemas.microsoft.com/office/drawing/2014/main" id="{B5383D33-D051-1348-97BD-A5929EA80935}"/>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11" name="Content Placeholder 39">
            <a:extLst>
              <a:ext uri="{FF2B5EF4-FFF2-40B4-BE49-F238E27FC236}">
                <a16:creationId xmlns:a16="http://schemas.microsoft.com/office/drawing/2014/main" id="{D3E1577F-04CB-3841-96A8-1983A0FF8B29}"/>
              </a:ext>
            </a:extLst>
          </p:cNvPr>
          <p:cNvSpPr>
            <a:spLocks noGrp="1"/>
          </p:cNvSpPr>
          <p:nvPr>
            <p:ph sz="quarter" idx="10"/>
          </p:nvPr>
        </p:nvSpPr>
        <p:spPr>
          <a:xfrm>
            <a:off x="587375" y="1828800"/>
            <a:ext cx="6929425"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Graphic 6">
            <a:extLst>
              <a:ext uri="{FF2B5EF4-FFF2-40B4-BE49-F238E27FC236}">
                <a16:creationId xmlns:a16="http://schemas.microsoft.com/office/drawing/2014/main" id="{F6FAE84A-94E4-E54F-8E56-3B00B2F9D2D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38465" y="5656810"/>
            <a:ext cx="2087324" cy="1306569"/>
          </a:xfrm>
          <a:prstGeom prst="rect">
            <a:avLst/>
          </a:prstGeom>
        </p:spPr>
      </p:pic>
    </p:spTree>
    <p:extLst>
      <p:ext uri="{BB962C8B-B14F-4D97-AF65-F5344CB8AC3E}">
        <p14:creationId xmlns:p14="http://schemas.microsoft.com/office/powerpoint/2010/main" val="254008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BDAF9C-70F7-3B4C-872D-B343A169E88F}"/>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3" name="Title 1">
            <a:extLst>
              <a:ext uri="{FF2B5EF4-FFF2-40B4-BE49-F238E27FC236}">
                <a16:creationId xmlns:a16="http://schemas.microsoft.com/office/drawing/2014/main" id="{75C64244-EC62-564B-BF59-A29D0D47504D}"/>
              </a:ext>
            </a:extLst>
          </p:cNvPr>
          <p:cNvSpPr>
            <a:spLocks noGrp="1"/>
          </p:cNvSpPr>
          <p:nvPr>
            <p:ph type="title"/>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GB"/>
              <a:t>Click to edit Master title style</a:t>
            </a:r>
            <a:endParaRPr lang="en-US"/>
          </a:p>
        </p:txBody>
      </p:sp>
      <p:sp>
        <p:nvSpPr>
          <p:cNvPr id="4" name="Content Placeholder 39">
            <a:extLst>
              <a:ext uri="{FF2B5EF4-FFF2-40B4-BE49-F238E27FC236}">
                <a16:creationId xmlns:a16="http://schemas.microsoft.com/office/drawing/2014/main" id="{C7999D9A-645D-4E41-8484-3874668CC037}"/>
              </a:ext>
            </a:extLst>
          </p:cNvPr>
          <p:cNvSpPr>
            <a:spLocks noGrp="1"/>
          </p:cNvSpPr>
          <p:nvPr>
            <p:ph sz="quarter" idx="10"/>
          </p:nvPr>
        </p:nvSpPr>
        <p:spPr>
          <a:xfrm>
            <a:off x="838761"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5" name="Content Placeholder 39">
            <a:extLst>
              <a:ext uri="{FF2B5EF4-FFF2-40B4-BE49-F238E27FC236}">
                <a16:creationId xmlns:a16="http://schemas.microsoft.com/office/drawing/2014/main" id="{4CFD393A-9910-4B45-85CF-DB8C62AEC006}"/>
              </a:ext>
            </a:extLst>
          </p:cNvPr>
          <p:cNvSpPr>
            <a:spLocks noGrp="1"/>
          </p:cNvSpPr>
          <p:nvPr>
            <p:ph sz="quarter" idx="11"/>
          </p:nvPr>
        </p:nvSpPr>
        <p:spPr>
          <a:xfrm>
            <a:off x="4892087"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
        <p:nvSpPr>
          <p:cNvPr id="6" name="Content Placeholder 39">
            <a:extLst>
              <a:ext uri="{FF2B5EF4-FFF2-40B4-BE49-F238E27FC236}">
                <a16:creationId xmlns:a16="http://schemas.microsoft.com/office/drawing/2014/main" id="{F79FD2B7-D7D9-0D48-BCA4-C24FC86D6C17}"/>
              </a:ext>
            </a:extLst>
          </p:cNvPr>
          <p:cNvSpPr>
            <a:spLocks noGrp="1"/>
          </p:cNvSpPr>
          <p:nvPr>
            <p:ph sz="quarter" idx="12"/>
          </p:nvPr>
        </p:nvSpPr>
        <p:spPr>
          <a:xfrm>
            <a:off x="8945412" y="2688732"/>
            <a:ext cx="2407825" cy="2205971"/>
          </a:xfrm>
          <a:prstGeom prst="rect">
            <a:avLst/>
          </a:prstGeom>
        </p:spPr>
        <p:txBody>
          <a:bodyPr/>
          <a:lstStyle>
            <a:lvl1pPr>
              <a:defRPr sz="1600"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Click to edit Master text styles</a:t>
            </a:r>
          </a:p>
        </p:txBody>
      </p:sp>
    </p:spTree>
    <p:extLst>
      <p:ext uri="{BB962C8B-B14F-4D97-AF65-F5344CB8AC3E}">
        <p14:creationId xmlns:p14="http://schemas.microsoft.com/office/powerpoint/2010/main" val="399617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527832"/>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90" r:id="rId3"/>
    <p:sldLayoutId id="2147483661" r:id="rId4"/>
    <p:sldLayoutId id="2147483663" r:id="rId5"/>
    <p:sldLayoutId id="2147483665" r:id="rId6"/>
    <p:sldLayoutId id="2147483662" r:id="rId7"/>
    <p:sldLayoutId id="2147483664" r:id="rId8"/>
    <p:sldLayoutId id="2147483750" r:id="rId9"/>
    <p:sldLayoutId id="2147483745" r:id="rId10"/>
    <p:sldLayoutId id="2147483746" r:id="rId11"/>
    <p:sldLayoutId id="2147483747" r:id="rId12"/>
    <p:sldLayoutId id="2147483748" r:id="rId13"/>
    <p:sldLayoutId id="2147483749" r:id="rId14"/>
    <p:sldLayoutId id="2147483666" r:id="rId15"/>
    <p:sldLayoutId id="2147483667" r:id="rId16"/>
    <p:sldLayoutId id="2147483687" r:id="rId17"/>
    <p:sldLayoutId id="2147483791" r:id="rId18"/>
    <p:sldLayoutId id="214748379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4B9D9-6BBD-F3EE-144E-25430C381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8D8ED2-1F34-4660-7CA7-D6B053BFD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630D42-0A96-144D-51DC-7A50B798A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29B1B-FBA1-6740-B2E1-0A0E8749A735}" type="datetimeFigureOut">
              <a:rPr lang="en-US" smtClean="0"/>
              <a:t>1/18/23</a:t>
            </a:fld>
            <a:endParaRPr lang="en-US"/>
          </a:p>
        </p:txBody>
      </p:sp>
      <p:sp>
        <p:nvSpPr>
          <p:cNvPr id="5" name="Footer Placeholder 4">
            <a:extLst>
              <a:ext uri="{FF2B5EF4-FFF2-40B4-BE49-F238E27FC236}">
                <a16:creationId xmlns:a16="http://schemas.microsoft.com/office/drawing/2014/main" id="{D1420C72-FBCE-7FE4-4337-EABB348FF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DE7AFB-F9BE-7D88-5DF1-4F8934BAE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7622D-BCC8-BD4A-AABB-30057D42CFCF}" type="slidenum">
              <a:rPr lang="en-US" smtClean="0"/>
              <a:t>‹#›</a:t>
            </a:fld>
            <a:endParaRPr lang="en-US"/>
          </a:p>
        </p:txBody>
      </p:sp>
    </p:spTree>
    <p:extLst>
      <p:ext uri="{BB962C8B-B14F-4D97-AF65-F5344CB8AC3E}">
        <p14:creationId xmlns:p14="http://schemas.microsoft.com/office/powerpoint/2010/main" val="142328923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78204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7" r:id="rId5"/>
    <p:sldLayoutId id="2147483758" r:id="rId6"/>
    <p:sldLayoutId id="2147483759" r:id="rId7"/>
    <p:sldLayoutId id="2147483761" r:id="rId8"/>
    <p:sldLayoutId id="2147483762" r:id="rId9"/>
    <p:sldLayoutId id="2147483763" r:id="rId10"/>
    <p:sldLayoutId id="2147483772" r:id="rId11"/>
    <p:sldLayoutId id="2147483777" r:id="rId12"/>
    <p:sldLayoutId id="2147483778" r:id="rId13"/>
    <p:sldLayoutId id="2147483785" r:id="rId14"/>
    <p:sldLayoutId id="2147483786" r:id="rId15"/>
    <p:sldLayoutId id="214748378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0C5DFC-3913-714E-A194-7448B93704D0}"/>
              </a:ext>
            </a:extLst>
          </p:cNvPr>
          <p:cNvSpPr>
            <a:spLocks noGrp="1"/>
          </p:cNvSpPr>
          <p:nvPr>
            <p:ph type="body" sz="quarter" idx="10"/>
          </p:nvPr>
        </p:nvSpPr>
        <p:spPr>
          <a:xfrm>
            <a:off x="1962902" y="4420993"/>
            <a:ext cx="8356600" cy="1185862"/>
          </a:xfrm>
        </p:spPr>
        <p:txBody>
          <a:bodyPr lIns="91440" tIns="45720" rIns="91440" bIns="45720" anchor="t"/>
          <a:lstStyle/>
          <a:p>
            <a:pPr marL="0" indent="0" algn="ctr">
              <a:buNone/>
            </a:pPr>
            <a:endParaRPr lang="en-GB" dirty="0"/>
          </a:p>
          <a:p>
            <a:pPr marL="0" indent="0" algn="ctr">
              <a:buNone/>
            </a:pPr>
            <a:endParaRPr lang="en-GB" dirty="0"/>
          </a:p>
        </p:txBody>
      </p:sp>
      <p:sp>
        <p:nvSpPr>
          <p:cNvPr id="4" name="TextBox 3">
            <a:extLst>
              <a:ext uri="{FF2B5EF4-FFF2-40B4-BE49-F238E27FC236}">
                <a16:creationId xmlns:a16="http://schemas.microsoft.com/office/drawing/2014/main" id="{CD23A2D5-BBA8-FE99-AD6C-C3960A7E56B9}"/>
              </a:ext>
            </a:extLst>
          </p:cNvPr>
          <p:cNvSpPr txBox="1"/>
          <p:nvPr/>
        </p:nvSpPr>
        <p:spPr>
          <a:xfrm>
            <a:off x="2610764" y="4654566"/>
            <a:ext cx="8596498" cy="1508105"/>
          </a:xfrm>
          <a:prstGeom prst="rect">
            <a:avLst/>
          </a:prstGeom>
          <a:noFill/>
        </p:spPr>
        <p:txBody>
          <a:bodyPr wrap="square" rtlCol="0">
            <a:spAutoFit/>
          </a:bodyPr>
          <a:lstStyle/>
          <a:p>
            <a:pPr>
              <a:spcAft>
                <a:spcPts val="2400"/>
              </a:spcAft>
            </a:pPr>
            <a:r>
              <a:rPr lang="en-US" sz="3600" dirty="0">
                <a:solidFill>
                  <a:schemeClr val="bg1"/>
                </a:solidFill>
              </a:rPr>
              <a:t>Transparency – Intermediate – Module 3</a:t>
            </a:r>
          </a:p>
          <a:p>
            <a:pPr>
              <a:spcAft>
                <a:spcPts val="2400"/>
              </a:spcAft>
            </a:pPr>
            <a:r>
              <a:rPr lang="en-US" sz="3600" dirty="0">
                <a:solidFill>
                  <a:schemeClr val="bg1"/>
                </a:solidFill>
              </a:rPr>
              <a:t>Lesson 2 – CESIUM Product Demonstration</a:t>
            </a:r>
          </a:p>
        </p:txBody>
      </p:sp>
      <p:sp>
        <p:nvSpPr>
          <p:cNvPr id="5" name="TextBox 4">
            <a:extLst>
              <a:ext uri="{FF2B5EF4-FFF2-40B4-BE49-F238E27FC236}">
                <a16:creationId xmlns:a16="http://schemas.microsoft.com/office/drawing/2014/main" id="{23B929F3-185C-8C9A-8665-99073D7843BC}"/>
              </a:ext>
            </a:extLst>
          </p:cNvPr>
          <p:cNvSpPr txBox="1"/>
          <p:nvPr/>
        </p:nvSpPr>
        <p:spPr>
          <a:xfrm>
            <a:off x="10107386" y="2971800"/>
            <a:ext cx="184731"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197671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a:latin typeface="Candara"/>
                <a:ea typeface="Roboto"/>
                <a:cs typeface="Roboto"/>
              </a:rPr>
              <a:t>Exercise 3: why was a sentence flagged</a:t>
            </a:r>
            <a:endParaRPr lang="en-US"/>
          </a:p>
        </p:txBody>
      </p:sp>
      <p:sp>
        <p:nvSpPr>
          <p:cNvPr id="5" name="Content Placeholder 4">
            <a:extLst>
              <a:ext uri="{FF2B5EF4-FFF2-40B4-BE49-F238E27FC236}">
                <a16:creationId xmlns:a16="http://schemas.microsoft.com/office/drawing/2014/main" id="{2AB14722-CE92-D17B-F3C5-04D0B96E7DBE}"/>
              </a:ext>
            </a:extLst>
          </p:cNvPr>
          <p:cNvSpPr>
            <a:spLocks noGrp="1"/>
          </p:cNvSpPr>
          <p:nvPr>
            <p:ph sz="quarter" idx="10"/>
          </p:nvPr>
        </p:nvSpPr>
        <p:spPr>
          <a:xfrm>
            <a:off x="546327" y="2511879"/>
            <a:ext cx="3827222" cy="3322637"/>
          </a:xfrm>
        </p:spPr>
        <p:txBody>
          <a:bodyPr lIns="91440" tIns="45720" rIns="91440" bIns="45720" anchor="t"/>
          <a:lstStyle/>
          <a:p>
            <a:pPr marL="0" indent="0">
              <a:buNone/>
            </a:pPr>
            <a:r>
              <a:rPr lang="en-GB" sz="2000" dirty="0">
                <a:latin typeface="Candara"/>
                <a:ea typeface="Roboto Medium"/>
                <a:cs typeface="Roboto Medium"/>
              </a:rPr>
              <a:t>Discuss the relative merits of explaining the results of these text classifiers using </a:t>
            </a:r>
            <a:endParaRPr lang="en-US" dirty="0">
              <a:cs typeface="Roboto Medium" panose="02000000000000000000" pitchFamily="2" charset="0"/>
            </a:endParaRPr>
          </a:p>
          <a:p>
            <a:pPr marL="342900" indent="-342900">
              <a:buAutoNum type="arabicPeriod"/>
            </a:pPr>
            <a:r>
              <a:rPr lang="en-GB" sz="2000" dirty="0">
                <a:latin typeface="Candara"/>
                <a:ea typeface="Roboto Medium"/>
                <a:cs typeface="Roboto Medium"/>
              </a:rPr>
              <a:t>visual </a:t>
            </a:r>
            <a:r>
              <a:rPr lang="en-GB" sz="2000" dirty="0" err="1">
                <a:latin typeface="Candara"/>
                <a:ea typeface="Roboto Medium"/>
                <a:cs typeface="Roboto Medium"/>
              </a:rPr>
              <a:t>explainability</a:t>
            </a:r>
            <a:r>
              <a:rPr lang="en-GB" sz="2000" dirty="0">
                <a:latin typeface="Candara"/>
                <a:ea typeface="Roboto Medium"/>
                <a:cs typeface="Roboto Medium"/>
              </a:rPr>
              <a:t> (a bar chart to give relative importance of each word)</a:t>
            </a:r>
            <a:endParaRPr lang="en-GB" sz="2000" dirty="0">
              <a:cs typeface="Roboto Medium"/>
            </a:endParaRPr>
          </a:p>
          <a:p>
            <a:pPr marL="342900" indent="-342900">
              <a:buAutoNum type="arabicPeriod"/>
            </a:pPr>
            <a:r>
              <a:rPr lang="en-GB" sz="2000" dirty="0">
                <a:latin typeface="Candara"/>
                <a:ea typeface="Roboto Medium"/>
                <a:cs typeface="Roboto Medium"/>
              </a:rPr>
              <a:t>textual </a:t>
            </a:r>
            <a:r>
              <a:rPr lang="en-GB" sz="2000" dirty="0" err="1">
                <a:latin typeface="Candara"/>
                <a:ea typeface="Roboto Medium"/>
                <a:cs typeface="Roboto Medium"/>
              </a:rPr>
              <a:t>explainability</a:t>
            </a:r>
            <a:r>
              <a:rPr lang="en-GB" sz="2000" dirty="0">
                <a:latin typeface="Candara"/>
                <a:ea typeface="Roboto Medium"/>
                <a:cs typeface="Roboto Medium"/>
              </a:rPr>
              <a:t> (a sentence listing the 3 most important classifying words in the sentence).</a:t>
            </a:r>
            <a:endParaRPr lang="en-GB" sz="2000" dirty="0">
              <a:cs typeface="Roboto Medium"/>
            </a:endParaRPr>
          </a:p>
        </p:txBody>
      </p:sp>
      <p:pic>
        <p:nvPicPr>
          <p:cNvPr id="3" name="Picture 3" descr="Graphical user interface, text, application, email&#10;&#10;Description automatically generated">
            <a:extLst>
              <a:ext uri="{FF2B5EF4-FFF2-40B4-BE49-F238E27FC236}">
                <a16:creationId xmlns:a16="http://schemas.microsoft.com/office/drawing/2014/main" id="{744E4D6A-897A-A0E6-BA82-4600C011D62A}"/>
              </a:ext>
            </a:extLst>
          </p:cNvPr>
          <p:cNvPicPr>
            <a:picLocks noChangeAspect="1"/>
          </p:cNvPicPr>
          <p:nvPr/>
        </p:nvPicPr>
        <p:blipFill>
          <a:blip r:embed="rId3"/>
          <a:stretch>
            <a:fillRect/>
          </a:stretch>
        </p:blipFill>
        <p:spPr>
          <a:xfrm>
            <a:off x="4757510" y="2243539"/>
            <a:ext cx="7141028" cy="3718934"/>
          </a:xfrm>
          <a:prstGeom prst="rect">
            <a:avLst/>
          </a:prstGeom>
        </p:spPr>
      </p:pic>
      <p:sp>
        <p:nvSpPr>
          <p:cNvPr id="6" name="TextBox 5">
            <a:extLst>
              <a:ext uri="{FF2B5EF4-FFF2-40B4-BE49-F238E27FC236}">
                <a16:creationId xmlns:a16="http://schemas.microsoft.com/office/drawing/2014/main" id="{414E5BE0-C987-3B49-836D-5F1E93B18FA3}"/>
              </a:ext>
            </a:extLst>
          </p:cNvPr>
          <p:cNvSpPr txBox="1"/>
          <p:nvPr/>
        </p:nvSpPr>
        <p:spPr>
          <a:xfrm>
            <a:off x="2184322" y="1493941"/>
            <a:ext cx="7494337" cy="59093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nSpc>
                <a:spcPct val="90000"/>
              </a:lnSpc>
              <a:spcBef>
                <a:spcPts val="1000"/>
              </a:spcBef>
            </a:pPr>
            <a:r>
              <a:rPr lang="en-GB">
                <a:ea typeface="+mn-lt"/>
                <a:cs typeface="+mn-lt"/>
              </a:rPr>
              <a:t>Aim: identify text containing potential sexual and violent content to make it easier and quicker for the reader to identify vulnerability to the child</a:t>
            </a:r>
            <a:endParaRPr lang="en-US">
              <a:ea typeface="+mn-lt"/>
              <a:cs typeface="+mn-lt"/>
            </a:endParaRPr>
          </a:p>
        </p:txBody>
      </p:sp>
    </p:spTree>
    <p:extLst>
      <p:ext uri="{BB962C8B-B14F-4D97-AF65-F5344CB8AC3E}">
        <p14:creationId xmlns:p14="http://schemas.microsoft.com/office/powerpoint/2010/main" val="418162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dirty="0">
                <a:latin typeface="Candara"/>
                <a:ea typeface="Roboto"/>
                <a:cs typeface="Roboto"/>
              </a:rPr>
              <a:t>Exercise 3: discussion points</a:t>
            </a:r>
            <a:endParaRPr lang="en-GB" dirty="0">
              <a:latin typeface="Candara"/>
            </a:endParaRPr>
          </a:p>
        </p:txBody>
      </p:sp>
      <p:sp>
        <p:nvSpPr>
          <p:cNvPr id="3" name="Content Placeholder 2">
            <a:extLst>
              <a:ext uri="{FF2B5EF4-FFF2-40B4-BE49-F238E27FC236}">
                <a16:creationId xmlns:a16="http://schemas.microsoft.com/office/drawing/2014/main" id="{93379B61-721F-36CC-C665-2F30C1937786}"/>
              </a:ext>
            </a:extLst>
          </p:cNvPr>
          <p:cNvSpPr>
            <a:spLocks noGrp="1"/>
          </p:cNvSpPr>
          <p:nvPr>
            <p:ph sz="quarter" idx="10"/>
          </p:nvPr>
        </p:nvSpPr>
        <p:spPr>
          <a:xfrm>
            <a:off x="544009" y="1737875"/>
            <a:ext cx="10436211" cy="4158572"/>
          </a:xfrm>
        </p:spPr>
        <p:txBody>
          <a:bodyPr lIns="91440" tIns="45720" rIns="91440" bIns="45720" anchor="t"/>
          <a:lstStyle/>
          <a:p>
            <a:pPr>
              <a:lnSpc>
                <a:spcPct val="100000"/>
              </a:lnSpc>
              <a:spcBef>
                <a:spcPts val="0"/>
              </a:spcBef>
            </a:pPr>
            <a:r>
              <a:rPr lang="en-GB" sz="2000" dirty="0">
                <a:latin typeface="Candara"/>
                <a:ea typeface="Roboto Medium"/>
                <a:cs typeface="Roboto Medium"/>
              </a:rPr>
              <a:t>Bar chart has more detail – it is a more complete explanation</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As we discussed before, it is not about giving the most amount of explanation, but giving it at the right level</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Textual explanation is much more intuitive and easier to understand</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A bar chart for each sentence can be confusing and overwhelming</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Textual explanation provides the most important information succinctly</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Textual explanation does not give the whole picture</a:t>
            </a:r>
            <a:endParaRPr lang="en-US" sz="2000" dirty="0">
              <a:latin typeface="Candara"/>
              <a:ea typeface="Roboto Medium"/>
              <a:cs typeface="Roboto Medium"/>
            </a:endParaRPr>
          </a:p>
          <a:p>
            <a:pPr>
              <a:lnSpc>
                <a:spcPct val="100000"/>
              </a:lnSpc>
              <a:spcBef>
                <a:spcPts val="0"/>
              </a:spcBef>
            </a:pPr>
            <a:endParaRPr lang="en-US" sz="2000" dirty="0">
              <a:latin typeface="Candara"/>
              <a:ea typeface="Roboto Medium"/>
              <a:cs typeface="Roboto Medium"/>
            </a:endParaRPr>
          </a:p>
          <a:p>
            <a:pPr marL="285750" indent="-285750">
              <a:lnSpc>
                <a:spcPct val="100000"/>
              </a:lnSpc>
              <a:spcBef>
                <a:spcPts val="0"/>
              </a:spcBef>
              <a:buFont typeface="Symbol,Sans-Serif" panose="020B0604020202020204" pitchFamily="34" charset="0"/>
            </a:pPr>
            <a:endParaRPr lang="en-GB" sz="2000" dirty="0">
              <a:latin typeface="Candara"/>
              <a:ea typeface="Roboto Medium"/>
              <a:cs typeface="Roboto Medium"/>
            </a:endParaRPr>
          </a:p>
        </p:txBody>
      </p:sp>
    </p:spTree>
    <p:extLst>
      <p:ext uri="{BB962C8B-B14F-4D97-AF65-F5344CB8AC3E}">
        <p14:creationId xmlns:p14="http://schemas.microsoft.com/office/powerpoint/2010/main" val="386115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3D88-E64A-7CB5-BCAE-95E393B3930B}"/>
              </a:ext>
            </a:extLst>
          </p:cNvPr>
          <p:cNvSpPr>
            <a:spLocks noGrp="1"/>
          </p:cNvSpPr>
          <p:nvPr>
            <p:ph type="title"/>
          </p:nvPr>
        </p:nvSpPr>
        <p:spPr/>
        <p:txBody>
          <a:bodyPr lIns="91440" tIns="45720" rIns="91440" bIns="45720" anchor="t"/>
          <a:lstStyle/>
          <a:p>
            <a:r>
              <a:rPr lang="en-GB" dirty="0">
                <a:latin typeface="Roboto"/>
                <a:ea typeface="Roboto"/>
                <a:cs typeface="Roboto"/>
              </a:rPr>
              <a:t>Thank you!</a:t>
            </a:r>
            <a:endParaRPr lang="en-GB" dirty="0"/>
          </a:p>
        </p:txBody>
      </p:sp>
      <p:sp>
        <p:nvSpPr>
          <p:cNvPr id="3" name="Content Placeholder 2">
            <a:extLst>
              <a:ext uri="{FF2B5EF4-FFF2-40B4-BE49-F238E27FC236}">
                <a16:creationId xmlns:a16="http://schemas.microsoft.com/office/drawing/2014/main" id="{87F294DE-CBFF-3C4C-CBD1-3165B7A7CB01}"/>
              </a:ext>
            </a:extLst>
          </p:cNvPr>
          <p:cNvSpPr>
            <a:spLocks noGrp="1"/>
          </p:cNvSpPr>
          <p:nvPr>
            <p:ph sz="quarter" idx="10"/>
          </p:nvPr>
        </p:nvSpPr>
        <p:spPr/>
        <p:txBody>
          <a:bodyPr/>
          <a:lstStyle/>
          <a:p>
            <a:endParaRPr lang="en-GB"/>
          </a:p>
        </p:txBody>
      </p:sp>
    </p:spTree>
    <p:extLst>
      <p:ext uri="{BB962C8B-B14F-4D97-AF65-F5344CB8AC3E}">
        <p14:creationId xmlns:p14="http://schemas.microsoft.com/office/powerpoint/2010/main" val="243392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a:latin typeface="Roboto"/>
                <a:ea typeface="Roboto"/>
                <a:cs typeface="Roboto"/>
              </a:rPr>
              <a:t>Lesson 2</a:t>
            </a:r>
            <a:endParaRPr lang="en-GB"/>
          </a:p>
        </p:txBody>
      </p:sp>
      <p:sp>
        <p:nvSpPr>
          <p:cNvPr id="3" name="Content Placeholder 2">
            <a:extLst>
              <a:ext uri="{FF2B5EF4-FFF2-40B4-BE49-F238E27FC236}">
                <a16:creationId xmlns:a16="http://schemas.microsoft.com/office/drawing/2014/main" id="{93379B61-721F-36CC-C665-2F30C1937786}"/>
              </a:ext>
            </a:extLst>
          </p:cNvPr>
          <p:cNvSpPr>
            <a:spLocks noGrp="1"/>
          </p:cNvSpPr>
          <p:nvPr>
            <p:ph sz="quarter" idx="10"/>
          </p:nvPr>
        </p:nvSpPr>
        <p:spPr/>
        <p:txBody>
          <a:bodyPr/>
          <a:lstStyle/>
          <a:p>
            <a:endParaRPr lang="en-GB"/>
          </a:p>
        </p:txBody>
      </p:sp>
    </p:spTree>
    <p:extLst>
      <p:ext uri="{BB962C8B-B14F-4D97-AF65-F5344CB8AC3E}">
        <p14:creationId xmlns:p14="http://schemas.microsoft.com/office/powerpoint/2010/main" val="64719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a:latin typeface="Candara"/>
                <a:ea typeface="Roboto"/>
                <a:cs typeface="Roboto"/>
              </a:rPr>
              <a:t>Case study: CESIUM</a:t>
            </a:r>
            <a:endParaRPr lang="en-GB">
              <a:latin typeface="Candara"/>
              <a:cs typeface="Roboto"/>
            </a:endParaRPr>
          </a:p>
        </p:txBody>
      </p:sp>
      <p:sp>
        <p:nvSpPr>
          <p:cNvPr id="3" name="Content Placeholder 2">
            <a:extLst>
              <a:ext uri="{FF2B5EF4-FFF2-40B4-BE49-F238E27FC236}">
                <a16:creationId xmlns:a16="http://schemas.microsoft.com/office/drawing/2014/main" id="{93379B61-721F-36CC-C665-2F30C1937786}"/>
              </a:ext>
            </a:extLst>
          </p:cNvPr>
          <p:cNvSpPr>
            <a:spLocks noGrp="1"/>
          </p:cNvSpPr>
          <p:nvPr>
            <p:ph sz="quarter" idx="10"/>
          </p:nvPr>
        </p:nvSpPr>
        <p:spPr>
          <a:xfrm>
            <a:off x="587375" y="1828800"/>
            <a:ext cx="6526879" cy="3917723"/>
          </a:xfrm>
        </p:spPr>
        <p:txBody>
          <a:bodyPr lIns="91440" tIns="45720" rIns="91440" bIns="45720" anchor="t"/>
          <a:lstStyle/>
          <a:p>
            <a:r>
              <a:rPr lang="en-GB" sz="2000">
                <a:latin typeface="Candara"/>
                <a:ea typeface="Roboto Medium"/>
                <a:cs typeface="Roboto Medium"/>
              </a:rPr>
              <a:t>CESIUM is a tool used by safeguarding professionals to help </a:t>
            </a:r>
            <a:r>
              <a:rPr lang="en-GB" sz="2000" b="1">
                <a:latin typeface="Candara"/>
                <a:ea typeface="Roboto Medium"/>
                <a:cs typeface="Roboto Medium"/>
              </a:rPr>
              <a:t>combat child exploitation</a:t>
            </a:r>
            <a:endParaRPr lang="en-GB" sz="2000" b="1">
              <a:latin typeface="Candara"/>
              <a:cs typeface="Roboto Medium" panose="02000000000000000000" pitchFamily="2" charset="0"/>
            </a:endParaRPr>
          </a:p>
          <a:p>
            <a:endParaRPr lang="en-GB" sz="2000">
              <a:latin typeface="Candara"/>
              <a:cs typeface="Roboto Medium"/>
            </a:endParaRPr>
          </a:p>
          <a:p>
            <a:r>
              <a:rPr lang="en-GB" sz="2000">
                <a:latin typeface="Candara"/>
                <a:ea typeface="Roboto Medium"/>
                <a:cs typeface="Roboto Medium"/>
              </a:rPr>
              <a:t>CESIUM allows the user to explore the key aspects of vulnerability for a child through </a:t>
            </a:r>
            <a:r>
              <a:rPr lang="en-GB" sz="2000" b="1">
                <a:latin typeface="Candara"/>
                <a:ea typeface="Roboto Medium"/>
                <a:cs typeface="Roboto Medium"/>
              </a:rPr>
              <a:t>data visualisations and insights </a:t>
            </a:r>
            <a:r>
              <a:rPr lang="en-GB" sz="2000">
                <a:latin typeface="Candara"/>
                <a:ea typeface="Roboto Medium"/>
                <a:cs typeface="Roboto Medium"/>
              </a:rPr>
              <a:t>from various models to support professional decision making</a:t>
            </a:r>
            <a:endParaRPr lang="en-GB" sz="2000">
              <a:latin typeface="Candara"/>
              <a:cs typeface="Roboto Medium"/>
            </a:endParaRPr>
          </a:p>
          <a:p>
            <a:endParaRPr lang="en-GB" sz="2000">
              <a:latin typeface="Candara"/>
              <a:cs typeface="Roboto Medium"/>
            </a:endParaRPr>
          </a:p>
          <a:p>
            <a:r>
              <a:rPr lang="en-GB" sz="2000">
                <a:latin typeface="Candara"/>
                <a:ea typeface="Roboto Medium"/>
                <a:cs typeface="Roboto Medium"/>
              </a:rPr>
              <a:t>CESIUM </a:t>
            </a:r>
            <a:r>
              <a:rPr lang="en-GB" sz="2000" b="1">
                <a:latin typeface="Candara"/>
                <a:ea typeface="Roboto Medium"/>
                <a:cs typeface="Roboto Medium"/>
              </a:rPr>
              <a:t>augments professional judgement</a:t>
            </a:r>
            <a:r>
              <a:rPr lang="en-GB" sz="2000">
                <a:latin typeface="Candara"/>
                <a:ea typeface="Roboto Medium"/>
                <a:cs typeface="Roboto Medium"/>
              </a:rPr>
              <a:t> with evidence-based insights for safeguarding decision-making</a:t>
            </a:r>
          </a:p>
        </p:txBody>
      </p:sp>
      <p:pic>
        <p:nvPicPr>
          <p:cNvPr id="4" name="Picture 4" descr="Logo, company name&#10;&#10;Description automatically generated">
            <a:extLst>
              <a:ext uri="{FF2B5EF4-FFF2-40B4-BE49-F238E27FC236}">
                <a16:creationId xmlns:a16="http://schemas.microsoft.com/office/drawing/2014/main" id="{DD6E312E-7404-B634-8EDD-48E3AD22EA6A}"/>
              </a:ext>
            </a:extLst>
          </p:cNvPr>
          <p:cNvPicPr>
            <a:picLocks noChangeAspect="1"/>
          </p:cNvPicPr>
          <p:nvPr/>
        </p:nvPicPr>
        <p:blipFill>
          <a:blip r:embed="rId3"/>
          <a:stretch>
            <a:fillRect/>
          </a:stretch>
        </p:blipFill>
        <p:spPr>
          <a:xfrm>
            <a:off x="7249886" y="1712352"/>
            <a:ext cx="3904342" cy="4166268"/>
          </a:xfrm>
          <a:prstGeom prst="rect">
            <a:avLst/>
          </a:prstGeom>
        </p:spPr>
      </p:pic>
    </p:spTree>
    <p:extLst>
      <p:ext uri="{BB962C8B-B14F-4D97-AF65-F5344CB8AC3E}">
        <p14:creationId xmlns:p14="http://schemas.microsoft.com/office/powerpoint/2010/main" val="330849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a:latin typeface="Candara"/>
                <a:ea typeface="Roboto"/>
                <a:cs typeface="Roboto"/>
              </a:rPr>
              <a:t>CESIUM: </a:t>
            </a:r>
            <a:r>
              <a:rPr lang="en-GB" err="1">
                <a:latin typeface="Candara"/>
                <a:ea typeface="Roboto"/>
                <a:cs typeface="Roboto"/>
              </a:rPr>
              <a:t>Explainability</a:t>
            </a:r>
            <a:r>
              <a:rPr lang="en-GB">
                <a:latin typeface="Candara"/>
                <a:ea typeface="Roboto"/>
                <a:cs typeface="Roboto"/>
              </a:rPr>
              <a:t> Requirements</a:t>
            </a:r>
            <a:endParaRPr lang="en-US">
              <a:latin typeface="Candara"/>
            </a:endParaRPr>
          </a:p>
        </p:txBody>
      </p:sp>
      <p:sp>
        <p:nvSpPr>
          <p:cNvPr id="3" name="Content Placeholder 2">
            <a:extLst>
              <a:ext uri="{FF2B5EF4-FFF2-40B4-BE49-F238E27FC236}">
                <a16:creationId xmlns:a16="http://schemas.microsoft.com/office/drawing/2014/main" id="{93379B61-721F-36CC-C665-2F30C1937786}"/>
              </a:ext>
            </a:extLst>
          </p:cNvPr>
          <p:cNvSpPr>
            <a:spLocks noGrp="1"/>
          </p:cNvSpPr>
          <p:nvPr>
            <p:ph sz="quarter" idx="10"/>
          </p:nvPr>
        </p:nvSpPr>
        <p:spPr>
          <a:xfrm>
            <a:off x="587375" y="1828800"/>
            <a:ext cx="11185964" cy="4675188"/>
          </a:xfrm>
        </p:spPr>
        <p:txBody>
          <a:bodyPr lIns="91440" tIns="45720" rIns="91440" bIns="45720" anchor="t"/>
          <a:lstStyle/>
          <a:p>
            <a:r>
              <a:rPr lang="en-GB" sz="2000">
                <a:latin typeface="Candara"/>
                <a:ea typeface="Roboto Medium"/>
                <a:cs typeface="Roboto Medium"/>
              </a:rPr>
              <a:t>Who?</a:t>
            </a:r>
            <a:endParaRPr lang="en-GB" sz="2000">
              <a:latin typeface="Candara"/>
              <a:cs typeface="Roboto Medium"/>
            </a:endParaRPr>
          </a:p>
          <a:p>
            <a:pPr lvl="1"/>
            <a:r>
              <a:rPr lang="en-GB" sz="2000">
                <a:latin typeface="Candara"/>
                <a:ea typeface="Roboto Medium"/>
                <a:cs typeface="Roboto Medium"/>
              </a:rPr>
              <a:t>Safeguarding professionals at Lincolnshire police and children's social care. Intelligent and engaged. No technical background. Familiar with percentiles, quantifying risk via numbers or colours. Not familiar with machine learning algorithms, histograms</a:t>
            </a:r>
            <a:endParaRPr lang="en-GB" sz="2000">
              <a:latin typeface="Candara"/>
              <a:cs typeface="Roboto Medium"/>
            </a:endParaRPr>
          </a:p>
          <a:p>
            <a:r>
              <a:rPr lang="en-GB" sz="2000">
                <a:latin typeface="Candara"/>
                <a:ea typeface="Roboto Medium"/>
                <a:cs typeface="Roboto Medium"/>
              </a:rPr>
              <a:t>What?</a:t>
            </a:r>
          </a:p>
          <a:p>
            <a:pPr lvl="1"/>
            <a:r>
              <a:rPr lang="en-GB" sz="2000">
                <a:latin typeface="Candara"/>
                <a:ea typeface="Roboto Medium"/>
                <a:cs typeface="Roboto Medium"/>
              </a:rPr>
              <a:t>End users are very familiar with the dataset</a:t>
            </a:r>
          </a:p>
          <a:p>
            <a:pPr lvl="1"/>
            <a:r>
              <a:rPr lang="en-GB" sz="2000">
                <a:latin typeface="Candara"/>
                <a:ea typeface="Roboto Medium"/>
                <a:cs typeface="Roboto Medium"/>
              </a:rPr>
              <a:t>Technical details of the model not necessary</a:t>
            </a:r>
          </a:p>
          <a:p>
            <a:pPr lvl="1"/>
            <a:r>
              <a:rPr lang="en-GB" sz="2000">
                <a:latin typeface="Candara"/>
                <a:ea typeface="Roboto Medium"/>
                <a:cs typeface="Roboto Medium"/>
              </a:rPr>
              <a:t>Need to know why is an individual insight is important</a:t>
            </a:r>
          </a:p>
          <a:p>
            <a:r>
              <a:rPr lang="en-GB" sz="2000">
                <a:latin typeface="Candara"/>
                <a:ea typeface="Roboto Medium"/>
                <a:cs typeface="Roboto Medium"/>
              </a:rPr>
              <a:t>How?</a:t>
            </a:r>
          </a:p>
          <a:p>
            <a:pPr marL="685800">
              <a:spcBef>
                <a:spcPts val="500"/>
              </a:spcBef>
            </a:pPr>
            <a:r>
              <a:rPr lang="en-GB" sz="2000">
                <a:latin typeface="Candara"/>
                <a:ea typeface="Roboto Medium"/>
                <a:cs typeface="Roboto Medium"/>
              </a:rPr>
              <a:t>Prioritise and review cases of potential child exploitation risk</a:t>
            </a:r>
          </a:p>
          <a:p>
            <a:pPr lvl="1"/>
            <a:r>
              <a:rPr lang="en-GB" sz="2000">
                <a:latin typeface="Candara"/>
                <a:ea typeface="Roboto Medium"/>
                <a:cs typeface="Roboto Medium"/>
              </a:rPr>
              <a:t>Help guide which children might be important cases to review</a:t>
            </a:r>
          </a:p>
          <a:p>
            <a:pPr lvl="1"/>
            <a:r>
              <a:rPr lang="en-GB" sz="2000">
                <a:latin typeface="Candara"/>
                <a:ea typeface="Roboto Medium"/>
                <a:cs typeface="Roboto Medium"/>
              </a:rPr>
              <a:t>Support a case review of an individual by providing insights and reasoning</a:t>
            </a:r>
          </a:p>
          <a:p>
            <a:pPr lvl="1"/>
            <a:r>
              <a:rPr lang="en-GB" sz="2000">
                <a:latin typeface="Candara"/>
                <a:ea typeface="Roboto Medium"/>
                <a:cs typeface="Roboto Medium"/>
              </a:rPr>
              <a:t>Users have very limited time</a:t>
            </a:r>
            <a:endParaRPr lang="en-GB" sz="2000">
              <a:latin typeface="Candara"/>
              <a:cs typeface="Roboto Medium"/>
            </a:endParaRPr>
          </a:p>
          <a:p>
            <a:pPr lvl="1"/>
            <a:endParaRPr lang="en-GB" sz="2000">
              <a:latin typeface="Candara"/>
              <a:cs typeface="Roboto Medium"/>
            </a:endParaRPr>
          </a:p>
        </p:txBody>
      </p:sp>
    </p:spTree>
    <p:extLst>
      <p:ext uri="{BB962C8B-B14F-4D97-AF65-F5344CB8AC3E}">
        <p14:creationId xmlns:p14="http://schemas.microsoft.com/office/powerpoint/2010/main" val="210862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a:latin typeface="Candara"/>
                <a:ea typeface="Roboto"/>
                <a:cs typeface="Roboto"/>
              </a:rPr>
              <a:t>CESIUM: DEMO</a:t>
            </a:r>
            <a:endParaRPr lang="en-GB">
              <a:latin typeface="Candara"/>
              <a:cs typeface="Roboto"/>
            </a:endParaRPr>
          </a:p>
        </p:txBody>
      </p:sp>
      <p:sp>
        <p:nvSpPr>
          <p:cNvPr id="5" name="Content Placeholder 4">
            <a:extLst>
              <a:ext uri="{FF2B5EF4-FFF2-40B4-BE49-F238E27FC236}">
                <a16:creationId xmlns:a16="http://schemas.microsoft.com/office/drawing/2014/main" id="{2AB14722-CE92-D17B-F3C5-04D0B96E7DBE}"/>
              </a:ext>
            </a:extLst>
          </p:cNvPr>
          <p:cNvSpPr>
            <a:spLocks noGrp="1"/>
          </p:cNvSpPr>
          <p:nvPr>
            <p:ph sz="quarter" idx="10"/>
          </p:nvPr>
        </p:nvSpPr>
        <p:spPr/>
        <p:txBody>
          <a:bodyPr/>
          <a:lstStyle/>
          <a:p>
            <a:endParaRPr lang="en-GB"/>
          </a:p>
        </p:txBody>
      </p:sp>
    </p:spTree>
    <p:extLst>
      <p:ext uri="{BB962C8B-B14F-4D97-AF65-F5344CB8AC3E}">
        <p14:creationId xmlns:p14="http://schemas.microsoft.com/office/powerpoint/2010/main" val="42875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a:latin typeface="Candara"/>
                <a:ea typeface="Roboto"/>
                <a:cs typeface="Roboto"/>
              </a:rPr>
              <a:t>Exercise 1: presenting the result</a:t>
            </a:r>
            <a:endParaRPr lang="en-US">
              <a:latin typeface="Candara"/>
            </a:endParaRPr>
          </a:p>
        </p:txBody>
      </p:sp>
      <p:sp>
        <p:nvSpPr>
          <p:cNvPr id="3" name="Content Placeholder 2">
            <a:extLst>
              <a:ext uri="{FF2B5EF4-FFF2-40B4-BE49-F238E27FC236}">
                <a16:creationId xmlns:a16="http://schemas.microsoft.com/office/drawing/2014/main" id="{93379B61-721F-36CC-C665-2F30C1937786}"/>
              </a:ext>
            </a:extLst>
          </p:cNvPr>
          <p:cNvSpPr>
            <a:spLocks noGrp="1"/>
          </p:cNvSpPr>
          <p:nvPr>
            <p:ph sz="quarter" idx="10"/>
          </p:nvPr>
        </p:nvSpPr>
        <p:spPr/>
        <p:txBody>
          <a:bodyPr lIns="91440" tIns="45720" rIns="91440" bIns="45720" anchor="t"/>
          <a:lstStyle/>
          <a:p>
            <a:pPr marL="0" indent="0">
              <a:buNone/>
            </a:pPr>
            <a:r>
              <a:rPr lang="en-GB" sz="2000">
                <a:latin typeface="Roboto Medium"/>
                <a:ea typeface="Roboto Medium"/>
                <a:cs typeface="Roboto Medium"/>
              </a:rPr>
              <a:t>Firstly, we need to state what question the model trying to answer and what is the result</a:t>
            </a:r>
          </a:p>
          <a:p>
            <a:pPr marL="0" indent="0">
              <a:buNone/>
            </a:pPr>
            <a:endParaRPr lang="en-GB" sz="2000">
              <a:latin typeface="Roboto Medium"/>
              <a:ea typeface="Roboto Medium"/>
              <a:cs typeface="Roboto Medium"/>
            </a:endParaRPr>
          </a:p>
          <a:p>
            <a:pPr marL="0" indent="0">
              <a:buNone/>
            </a:pPr>
            <a:endParaRPr lang="en-GB" sz="2000">
              <a:latin typeface="Roboto Medium"/>
              <a:ea typeface="Roboto Medium"/>
              <a:cs typeface="Roboto Medium"/>
            </a:endParaRPr>
          </a:p>
          <a:p>
            <a:pPr marL="0" indent="0">
              <a:buNone/>
            </a:pPr>
            <a:r>
              <a:rPr lang="en-GB" sz="2000">
                <a:latin typeface="Candara"/>
                <a:ea typeface="Roboto Medium"/>
                <a:cs typeface="Roboto Medium"/>
              </a:rPr>
              <a:t>Suppose John Smith has a model output of 0.78 (which is the 95</a:t>
            </a:r>
            <a:r>
              <a:rPr lang="en-GB" sz="2000" baseline="30000">
                <a:latin typeface="Candara"/>
                <a:ea typeface="Roboto Medium"/>
                <a:cs typeface="Roboto Medium"/>
              </a:rPr>
              <a:t>th</a:t>
            </a:r>
            <a:r>
              <a:rPr lang="en-GB" sz="2000">
                <a:latin typeface="Candara"/>
                <a:ea typeface="Roboto Medium"/>
                <a:cs typeface="Roboto Medium"/>
              </a:rPr>
              <a:t> percentile)</a:t>
            </a:r>
          </a:p>
          <a:p>
            <a:pPr marL="0" indent="0">
              <a:buNone/>
            </a:pPr>
            <a:r>
              <a:rPr lang="en-GB" sz="2000">
                <a:latin typeface="Candara"/>
                <a:ea typeface="Roboto Medium"/>
                <a:cs typeface="Roboto Medium"/>
              </a:rPr>
              <a:t>Discuss the relative merits of the following presentation of this result</a:t>
            </a:r>
            <a:endParaRPr lang="en-GB"/>
          </a:p>
          <a:p>
            <a:r>
              <a:rPr lang="en-GB" sz="2000">
                <a:latin typeface="Candara"/>
                <a:ea typeface="Roboto Medium"/>
                <a:cs typeface="Roboto Medium"/>
              </a:rPr>
              <a:t>John Smith has a model output of 0.78</a:t>
            </a:r>
          </a:p>
          <a:p>
            <a:r>
              <a:rPr lang="en-GB" sz="2000">
                <a:latin typeface="Candara"/>
                <a:ea typeface="Roboto Medium"/>
                <a:cs typeface="Roboto Medium"/>
              </a:rPr>
              <a:t>The likelihood for John Smith to be involved in a MACE meeting is 0.78</a:t>
            </a:r>
          </a:p>
          <a:p>
            <a:r>
              <a:rPr lang="en-GB" sz="2000">
                <a:latin typeface="Candara"/>
                <a:ea typeface="Roboto Medium"/>
                <a:cs typeface="Roboto Medium"/>
              </a:rPr>
              <a:t>John Smith is in the top 5% of children for referral to MACE</a:t>
            </a:r>
          </a:p>
          <a:p>
            <a:r>
              <a:rPr lang="en-GB" sz="2000">
                <a:latin typeface="Candara"/>
                <a:ea typeface="Roboto Medium"/>
                <a:cs typeface="Roboto Medium"/>
              </a:rPr>
              <a:t>John Smith is in the 95</a:t>
            </a:r>
            <a:r>
              <a:rPr lang="en-GB" sz="2000" baseline="30000">
                <a:latin typeface="Candara"/>
                <a:ea typeface="Roboto Medium"/>
                <a:cs typeface="Roboto Medium"/>
              </a:rPr>
              <a:t>th</a:t>
            </a:r>
            <a:r>
              <a:rPr lang="en-GB" sz="2000">
                <a:latin typeface="Candara"/>
                <a:ea typeface="Roboto Medium"/>
                <a:cs typeface="Roboto Medium"/>
              </a:rPr>
              <a:t> percentile of children for referral to MACE</a:t>
            </a:r>
          </a:p>
          <a:p>
            <a:endParaRPr lang="en-GB" sz="2000">
              <a:latin typeface="Candara"/>
              <a:cs typeface="Roboto Medium"/>
            </a:endParaRPr>
          </a:p>
          <a:p>
            <a:endParaRPr lang="en-GB" sz="2000">
              <a:latin typeface="Candara"/>
              <a:cs typeface="Roboto Medium"/>
            </a:endParaRPr>
          </a:p>
        </p:txBody>
      </p:sp>
      <p:sp>
        <p:nvSpPr>
          <p:cNvPr id="5" name="TextBox 4">
            <a:extLst>
              <a:ext uri="{FF2B5EF4-FFF2-40B4-BE49-F238E27FC236}">
                <a16:creationId xmlns:a16="http://schemas.microsoft.com/office/drawing/2014/main" id="{12EE09E0-09DE-20EF-2707-A0291F4B181D}"/>
              </a:ext>
            </a:extLst>
          </p:cNvPr>
          <p:cNvSpPr txBox="1"/>
          <p:nvPr/>
        </p:nvSpPr>
        <p:spPr>
          <a:xfrm>
            <a:off x="2148036" y="2415598"/>
            <a:ext cx="7029880" cy="34163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nSpc>
                <a:spcPct val="90000"/>
              </a:lnSpc>
              <a:spcBef>
                <a:spcPts val="1000"/>
              </a:spcBef>
            </a:pPr>
            <a:r>
              <a:rPr lang="en-GB">
                <a:ea typeface="+mn-lt"/>
                <a:cs typeface="+mn-lt"/>
              </a:rPr>
              <a:t>How likely is John Smith to be involved in a MACE meeting at this time?</a:t>
            </a:r>
            <a:endParaRPr lang="en-US"/>
          </a:p>
        </p:txBody>
      </p:sp>
    </p:spTree>
    <p:extLst>
      <p:ext uri="{BB962C8B-B14F-4D97-AF65-F5344CB8AC3E}">
        <p14:creationId xmlns:p14="http://schemas.microsoft.com/office/powerpoint/2010/main" val="21925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B738-52AB-644C-F8B0-1DAB7B75D79F}"/>
              </a:ext>
            </a:extLst>
          </p:cNvPr>
          <p:cNvSpPr>
            <a:spLocks noGrp="1"/>
          </p:cNvSpPr>
          <p:nvPr>
            <p:ph type="title"/>
          </p:nvPr>
        </p:nvSpPr>
        <p:spPr/>
        <p:txBody>
          <a:bodyPr lIns="91440" tIns="45720" rIns="91440" bIns="45720" anchor="t"/>
          <a:lstStyle/>
          <a:p>
            <a:r>
              <a:rPr lang="en-GB" dirty="0">
                <a:latin typeface="Candara"/>
                <a:ea typeface="Roboto"/>
                <a:cs typeface="Roboto"/>
              </a:rPr>
              <a:t>Exercise 1: Discussion points</a:t>
            </a:r>
            <a:endParaRPr lang="en-US">
              <a:latin typeface="Candara"/>
            </a:endParaRPr>
          </a:p>
        </p:txBody>
      </p:sp>
      <p:sp>
        <p:nvSpPr>
          <p:cNvPr id="3" name="Content Placeholder 2">
            <a:extLst>
              <a:ext uri="{FF2B5EF4-FFF2-40B4-BE49-F238E27FC236}">
                <a16:creationId xmlns:a16="http://schemas.microsoft.com/office/drawing/2014/main" id="{53816569-C7C4-F1E4-DA78-A20A6375DBE3}"/>
              </a:ext>
            </a:extLst>
          </p:cNvPr>
          <p:cNvSpPr>
            <a:spLocks noGrp="1"/>
          </p:cNvSpPr>
          <p:nvPr>
            <p:ph sz="quarter" idx="10"/>
          </p:nvPr>
        </p:nvSpPr>
        <p:spPr/>
        <p:txBody>
          <a:bodyPr lIns="91440" tIns="45720" rIns="91440" bIns="45720" anchor="t"/>
          <a:lstStyle/>
          <a:p>
            <a:pPr>
              <a:lnSpc>
                <a:spcPct val="100000"/>
              </a:lnSpc>
              <a:spcBef>
                <a:spcPts val="0"/>
              </a:spcBef>
              <a:buFont typeface="Arial"/>
              <a:buChar char="•"/>
            </a:pPr>
            <a:r>
              <a:rPr lang="en-GB" sz="2000" dirty="0">
                <a:latin typeface="Candara"/>
                <a:ea typeface="Roboto Medium"/>
                <a:cs typeface="Roboto Medium"/>
              </a:rPr>
              <a:t>Using the phrase ‘model output’ does not contextualise the result for the end user</a:t>
            </a:r>
            <a:endParaRPr lang="en-US" sz="2000">
              <a:latin typeface="Candara"/>
              <a:ea typeface="Roboto Medium"/>
              <a:cs typeface="Roboto Medium"/>
            </a:endParaRPr>
          </a:p>
          <a:p>
            <a:pPr>
              <a:lnSpc>
                <a:spcPct val="100000"/>
              </a:lnSpc>
              <a:spcBef>
                <a:spcPts val="0"/>
              </a:spcBef>
              <a:buFont typeface="Arial"/>
              <a:buChar char="•"/>
            </a:pPr>
            <a:endParaRPr lang="en-GB" sz="2000" dirty="0">
              <a:latin typeface="Candara"/>
              <a:ea typeface="Roboto Medium"/>
              <a:cs typeface="Roboto Medium"/>
            </a:endParaRPr>
          </a:p>
          <a:p>
            <a:pPr>
              <a:lnSpc>
                <a:spcPct val="100000"/>
              </a:lnSpc>
              <a:spcBef>
                <a:spcPts val="0"/>
              </a:spcBef>
              <a:buFont typeface="Arial"/>
              <a:buChar char="•"/>
            </a:pPr>
            <a:r>
              <a:rPr lang="en-GB" sz="2000" dirty="0">
                <a:latin typeface="Candara"/>
                <a:ea typeface="Roboto Medium"/>
                <a:cs typeface="Roboto Medium"/>
              </a:rPr>
              <a:t>Using the output of the model does not provide a comparison of the result compared to other people that the police need to prioritise against.</a:t>
            </a:r>
            <a:endParaRPr lang="en-US" sz="2000">
              <a:latin typeface="Candara"/>
              <a:ea typeface="Roboto Medium"/>
              <a:cs typeface="Roboto Medium"/>
            </a:endParaRPr>
          </a:p>
          <a:p>
            <a:pPr>
              <a:lnSpc>
                <a:spcPct val="100000"/>
              </a:lnSpc>
              <a:spcBef>
                <a:spcPts val="0"/>
              </a:spcBef>
              <a:buFont typeface="Arial"/>
              <a:buChar char="•"/>
            </a:pPr>
            <a:endParaRPr lang="en-GB" sz="2000" dirty="0">
              <a:latin typeface="Candara"/>
              <a:ea typeface="Roboto Medium"/>
              <a:cs typeface="Roboto Medium"/>
            </a:endParaRPr>
          </a:p>
          <a:p>
            <a:pPr>
              <a:lnSpc>
                <a:spcPct val="100000"/>
              </a:lnSpc>
              <a:spcBef>
                <a:spcPts val="0"/>
              </a:spcBef>
              <a:buFont typeface="Arial"/>
              <a:buChar char="•"/>
            </a:pPr>
            <a:r>
              <a:rPr lang="en-GB" sz="2000" dirty="0">
                <a:latin typeface="Candara"/>
                <a:ea typeface="Roboto Medium"/>
                <a:cs typeface="Roboto Medium"/>
              </a:rPr>
              <a:t>The end user is interested in which children they should focus their time and resources on, as such as score relative to other children would be more beneficial to their operations. Does the model output have any operational value in isolation?</a:t>
            </a:r>
            <a:endParaRPr lang="en-US" sz="2000">
              <a:latin typeface="Candara"/>
              <a:ea typeface="Roboto Medium"/>
              <a:cs typeface="Roboto Medium"/>
            </a:endParaRPr>
          </a:p>
          <a:p>
            <a:pPr>
              <a:lnSpc>
                <a:spcPct val="100000"/>
              </a:lnSpc>
              <a:spcBef>
                <a:spcPts val="0"/>
              </a:spcBef>
              <a:buFont typeface="Arial"/>
              <a:buChar char="•"/>
            </a:pPr>
            <a:endParaRPr lang="en-GB" sz="2000" dirty="0">
              <a:latin typeface="Candara"/>
              <a:ea typeface="Roboto Medium"/>
              <a:cs typeface="Roboto Medium"/>
            </a:endParaRPr>
          </a:p>
          <a:p>
            <a:pPr>
              <a:lnSpc>
                <a:spcPct val="100000"/>
              </a:lnSpc>
              <a:spcBef>
                <a:spcPts val="0"/>
              </a:spcBef>
              <a:buFont typeface="Arial"/>
              <a:buChar char="•"/>
            </a:pPr>
            <a:r>
              <a:rPr lang="en-GB" sz="2000" dirty="0">
                <a:latin typeface="Candara"/>
                <a:ea typeface="Roboto Medium"/>
                <a:cs typeface="Roboto Medium"/>
              </a:rPr>
              <a:t>Does the end user understand the concept of a percentile? Answer in this case – yes</a:t>
            </a:r>
            <a:endParaRPr lang="en-US" sz="2000">
              <a:latin typeface="Candara"/>
              <a:ea typeface="Roboto Medium"/>
              <a:cs typeface="Roboto Medium"/>
            </a:endParaRPr>
          </a:p>
          <a:p>
            <a:pPr>
              <a:lnSpc>
                <a:spcPct val="100000"/>
              </a:lnSpc>
              <a:spcBef>
                <a:spcPts val="0"/>
              </a:spcBef>
              <a:buFont typeface="Arial"/>
              <a:buChar char="•"/>
            </a:pPr>
            <a:endParaRPr lang="en-US" sz="2000" dirty="0">
              <a:latin typeface="Candara"/>
              <a:ea typeface="Roboto Medium"/>
              <a:cs typeface="Roboto Medium"/>
            </a:endParaRPr>
          </a:p>
          <a:p>
            <a:pPr>
              <a:lnSpc>
                <a:spcPct val="100000"/>
              </a:lnSpc>
              <a:spcBef>
                <a:spcPts val="0"/>
              </a:spcBef>
              <a:buFont typeface="Arial"/>
              <a:buChar char="•"/>
            </a:pPr>
            <a:r>
              <a:rPr lang="en-GB" sz="2000" dirty="0">
                <a:latin typeface="Candara"/>
                <a:ea typeface="Roboto Medium"/>
                <a:cs typeface="Roboto Medium"/>
              </a:rPr>
              <a:t>It is useful for big numbers to mean higher risk.</a:t>
            </a:r>
            <a:endParaRPr lang="en-GB" sz="2000">
              <a:latin typeface="Candara"/>
              <a:ea typeface="Roboto Medium"/>
            </a:endParaRPr>
          </a:p>
        </p:txBody>
      </p:sp>
    </p:spTree>
    <p:extLst>
      <p:ext uri="{BB962C8B-B14F-4D97-AF65-F5344CB8AC3E}">
        <p14:creationId xmlns:p14="http://schemas.microsoft.com/office/powerpoint/2010/main" val="284290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a:latin typeface="Candara"/>
                <a:ea typeface="Roboto"/>
                <a:cs typeface="Roboto"/>
              </a:rPr>
              <a:t>Exercise 2: visualising the result</a:t>
            </a:r>
            <a:endParaRPr lang="en-GB">
              <a:latin typeface="Candara"/>
            </a:endParaRPr>
          </a:p>
        </p:txBody>
      </p:sp>
      <p:sp>
        <p:nvSpPr>
          <p:cNvPr id="3" name="Content Placeholder 2">
            <a:extLst>
              <a:ext uri="{FF2B5EF4-FFF2-40B4-BE49-F238E27FC236}">
                <a16:creationId xmlns:a16="http://schemas.microsoft.com/office/drawing/2014/main" id="{93379B61-721F-36CC-C665-2F30C1937786}"/>
              </a:ext>
            </a:extLst>
          </p:cNvPr>
          <p:cNvSpPr>
            <a:spLocks noGrp="1"/>
          </p:cNvSpPr>
          <p:nvPr>
            <p:ph sz="quarter" idx="10"/>
          </p:nvPr>
        </p:nvSpPr>
        <p:spPr>
          <a:xfrm>
            <a:off x="544009" y="1753750"/>
            <a:ext cx="5467336" cy="4142697"/>
          </a:xfrm>
        </p:spPr>
        <p:txBody>
          <a:bodyPr lIns="91440" tIns="45720" rIns="91440" bIns="45720" anchor="t"/>
          <a:lstStyle/>
          <a:p>
            <a:r>
              <a:rPr lang="en-GB" sz="2000">
                <a:latin typeface="Candara"/>
                <a:ea typeface="Roboto Medium"/>
                <a:cs typeface="Roboto Medium"/>
              </a:rPr>
              <a:t>Gives a multi-model approach to the </a:t>
            </a:r>
            <a:r>
              <a:rPr lang="en-GB" sz="2000" err="1">
                <a:latin typeface="Candara"/>
                <a:ea typeface="Roboto Medium"/>
                <a:cs typeface="Roboto Medium"/>
              </a:rPr>
              <a:t>explainability</a:t>
            </a:r>
            <a:r>
              <a:rPr lang="en-GB" sz="2000">
                <a:latin typeface="Candara"/>
                <a:ea typeface="Roboto Medium"/>
                <a:cs typeface="Roboto Medium"/>
              </a:rPr>
              <a:t> and allows end users to understand the result in different ways</a:t>
            </a:r>
            <a:endParaRPr lang="en-US"/>
          </a:p>
          <a:p>
            <a:endParaRPr lang="en-GB" sz="2000">
              <a:latin typeface="Candara"/>
              <a:ea typeface="Roboto Medium"/>
              <a:cs typeface="Roboto Medium"/>
            </a:endParaRPr>
          </a:p>
          <a:p>
            <a:r>
              <a:rPr lang="en-GB" sz="2000">
                <a:latin typeface="Candara"/>
                <a:ea typeface="Roboto Medium"/>
                <a:cs typeface="Roboto Medium"/>
              </a:rPr>
              <a:t>Providing a visualisation helps to make it obvious that we are comparing an individual's score to all other children and the result corresponds to their position</a:t>
            </a:r>
          </a:p>
          <a:p>
            <a:endParaRPr lang="en-GB"/>
          </a:p>
          <a:p>
            <a:pPr marL="0" indent="0">
              <a:buNone/>
            </a:pPr>
            <a:r>
              <a:rPr lang="en-GB" sz="2000">
                <a:latin typeface="Candara"/>
                <a:ea typeface="Roboto Medium"/>
                <a:cs typeface="Roboto Medium"/>
              </a:rPr>
              <a:t>Discuss the relative merits of the two different designs of visualisation</a:t>
            </a:r>
            <a:endParaRPr lang="en-GB" sz="2000">
              <a:latin typeface="Candara"/>
            </a:endParaRPr>
          </a:p>
        </p:txBody>
      </p:sp>
      <p:pic>
        <p:nvPicPr>
          <p:cNvPr id="4" name="Picture 4" descr="Chart, histogram&#10;&#10;Description automatically generated">
            <a:extLst>
              <a:ext uri="{FF2B5EF4-FFF2-40B4-BE49-F238E27FC236}">
                <a16:creationId xmlns:a16="http://schemas.microsoft.com/office/drawing/2014/main" id="{BE9C91BA-E200-0253-8945-85EEF2F16D92}"/>
              </a:ext>
            </a:extLst>
          </p:cNvPr>
          <p:cNvPicPr>
            <a:picLocks noChangeAspect="1"/>
          </p:cNvPicPr>
          <p:nvPr/>
        </p:nvPicPr>
        <p:blipFill>
          <a:blip r:embed="rId3"/>
          <a:stretch>
            <a:fillRect/>
          </a:stretch>
        </p:blipFill>
        <p:spPr>
          <a:xfrm>
            <a:off x="6094407" y="1625803"/>
            <a:ext cx="5341256" cy="2109300"/>
          </a:xfrm>
          <a:prstGeom prst="rect">
            <a:avLst/>
          </a:prstGeom>
        </p:spPr>
      </p:pic>
      <p:pic>
        <p:nvPicPr>
          <p:cNvPr id="6" name="Picture 6" descr="Chart&#10;&#10;Description automatically generated">
            <a:extLst>
              <a:ext uri="{FF2B5EF4-FFF2-40B4-BE49-F238E27FC236}">
                <a16:creationId xmlns:a16="http://schemas.microsoft.com/office/drawing/2014/main" id="{5A2D08B4-0AC8-2050-D52C-67B1D419564F}"/>
              </a:ext>
            </a:extLst>
          </p:cNvPr>
          <p:cNvPicPr>
            <a:picLocks noChangeAspect="1"/>
          </p:cNvPicPr>
          <p:nvPr/>
        </p:nvPicPr>
        <p:blipFill>
          <a:blip r:embed="rId4"/>
          <a:stretch>
            <a:fillRect/>
          </a:stretch>
        </p:blipFill>
        <p:spPr>
          <a:xfrm>
            <a:off x="6400800" y="3992147"/>
            <a:ext cx="5036457" cy="2393421"/>
          </a:xfrm>
          <a:prstGeom prst="rect">
            <a:avLst/>
          </a:prstGeom>
        </p:spPr>
      </p:pic>
    </p:spTree>
    <p:extLst>
      <p:ext uri="{BB962C8B-B14F-4D97-AF65-F5344CB8AC3E}">
        <p14:creationId xmlns:p14="http://schemas.microsoft.com/office/powerpoint/2010/main" val="55805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914E-625B-F3AF-38B1-B30F4233E5D1}"/>
              </a:ext>
            </a:extLst>
          </p:cNvPr>
          <p:cNvSpPr>
            <a:spLocks noGrp="1"/>
          </p:cNvSpPr>
          <p:nvPr>
            <p:ph type="title"/>
          </p:nvPr>
        </p:nvSpPr>
        <p:spPr/>
        <p:txBody>
          <a:bodyPr lIns="91440" tIns="45720" rIns="91440" bIns="45720" anchor="t"/>
          <a:lstStyle/>
          <a:p>
            <a:r>
              <a:rPr lang="en-GB" dirty="0">
                <a:latin typeface="Candara"/>
                <a:ea typeface="Roboto"/>
                <a:cs typeface="Roboto"/>
              </a:rPr>
              <a:t>Exercise 2: discussion points</a:t>
            </a:r>
            <a:endParaRPr lang="en-GB" dirty="0">
              <a:latin typeface="Candara"/>
            </a:endParaRPr>
          </a:p>
        </p:txBody>
      </p:sp>
      <p:sp>
        <p:nvSpPr>
          <p:cNvPr id="3" name="Content Placeholder 2">
            <a:extLst>
              <a:ext uri="{FF2B5EF4-FFF2-40B4-BE49-F238E27FC236}">
                <a16:creationId xmlns:a16="http://schemas.microsoft.com/office/drawing/2014/main" id="{93379B61-721F-36CC-C665-2F30C1937786}"/>
              </a:ext>
            </a:extLst>
          </p:cNvPr>
          <p:cNvSpPr>
            <a:spLocks noGrp="1"/>
          </p:cNvSpPr>
          <p:nvPr>
            <p:ph sz="quarter" idx="10"/>
          </p:nvPr>
        </p:nvSpPr>
        <p:spPr>
          <a:xfrm>
            <a:off x="544009" y="1737875"/>
            <a:ext cx="10436211" cy="4158572"/>
          </a:xfrm>
        </p:spPr>
        <p:txBody>
          <a:bodyPr lIns="91440" tIns="45720" rIns="91440" bIns="45720" anchor="t"/>
          <a:lstStyle/>
          <a:p>
            <a:pPr>
              <a:lnSpc>
                <a:spcPct val="100000"/>
              </a:lnSpc>
              <a:spcBef>
                <a:spcPts val="0"/>
              </a:spcBef>
            </a:pPr>
            <a:r>
              <a:rPr lang="en-GB" sz="2000" dirty="0">
                <a:latin typeface="Candara"/>
                <a:ea typeface="Roboto Medium"/>
                <a:cs typeface="Roboto Medium"/>
              </a:rPr>
              <a:t>End users not comfortable with histograms</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Pictograms are more common in everyday life</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Pictogram connects the fact that the area represents people</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Colour helps clarify the point</a:t>
            </a:r>
            <a:endParaRPr lang="en-US" sz="2000" dirty="0">
              <a:latin typeface="Candara"/>
              <a:ea typeface="Roboto Medium"/>
              <a:cs typeface="Roboto Medium"/>
            </a:endParaRPr>
          </a:p>
          <a:p>
            <a:pPr>
              <a:lnSpc>
                <a:spcPct val="100000"/>
              </a:lnSpc>
              <a:spcBef>
                <a:spcPts val="0"/>
              </a:spcBef>
            </a:pPr>
            <a:endParaRPr lang="en-GB" sz="2000" dirty="0">
              <a:latin typeface="Candara"/>
              <a:ea typeface="Roboto Medium"/>
              <a:cs typeface="Roboto Medium"/>
            </a:endParaRPr>
          </a:p>
          <a:p>
            <a:pPr>
              <a:lnSpc>
                <a:spcPct val="100000"/>
              </a:lnSpc>
              <a:spcBef>
                <a:spcPts val="0"/>
              </a:spcBef>
            </a:pPr>
            <a:r>
              <a:rPr lang="en-GB" sz="2000" dirty="0">
                <a:latin typeface="Candara"/>
                <a:ea typeface="Roboto Medium"/>
                <a:cs typeface="Roboto Medium"/>
              </a:rPr>
              <a:t>Statement on the visualisation helps make the point</a:t>
            </a:r>
            <a:endParaRPr lang="en-GB" sz="2000">
              <a:latin typeface="Candara"/>
              <a:ea typeface="Roboto Medium"/>
            </a:endParaRPr>
          </a:p>
        </p:txBody>
      </p:sp>
    </p:spTree>
    <p:extLst>
      <p:ext uri="{BB962C8B-B14F-4D97-AF65-F5344CB8AC3E}">
        <p14:creationId xmlns:p14="http://schemas.microsoft.com/office/powerpoint/2010/main" val="3970109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lateral Research22" id="{3593FCE3-56ED-F040-B500-3D20D8F244F4}" vid="{976FF0D3-D459-454D-9548-2FAB87A39FF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agio-flat-blue">
      <a:dk1>
        <a:srgbClr val="000000"/>
      </a:dk1>
      <a:lt1>
        <a:srgbClr val="FFFFFF"/>
      </a:lt1>
      <a:dk2>
        <a:srgbClr val="44546A"/>
      </a:dk2>
      <a:lt2>
        <a:srgbClr val="E7E6E6"/>
      </a:lt2>
      <a:accent1>
        <a:srgbClr val="01C6FC"/>
      </a:accent1>
      <a:accent2>
        <a:srgbClr val="0DA9E2"/>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a6987ce-19e0-495e-a42e-b5eff4933f3b">
      <UserInfo>
        <DisplayName>Niamh Aspell</DisplayName>
        <AccountId>1712</AccountId>
        <AccountType/>
      </UserInfo>
      <UserInfo>
        <DisplayName>Brenda Kilgannon</DisplayName>
        <AccountId>2105</AccountId>
        <AccountType/>
      </UserInfo>
    </SharedWithUsers>
    <TaxCatchAll xmlns="9a6987ce-19e0-495e-a42e-b5eff4933f3b" xsi:nil="true"/>
    <lcf76f155ced4ddcb4097134ff3c332f xmlns="1aff71c0-6b77-4d26-9a7e-10d87d63a54b">
      <Terms xmlns="http://schemas.microsoft.com/office/infopath/2007/PartnerControls"/>
    </lcf76f155ced4ddcb4097134ff3c332f>
    <DESCRIPTION_x002f_STATUS xmlns="1aff71c0-6b77-4d26-9a7e-10d87d63a5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EBEB9B2B6B7F43AB1E3D386D69F544" ma:contentTypeVersion="18" ma:contentTypeDescription="Create a new document." ma:contentTypeScope="" ma:versionID="5d5b0f65e37696baf823ffcdf59f3186">
  <xsd:schema xmlns:xsd="http://www.w3.org/2001/XMLSchema" xmlns:xs="http://www.w3.org/2001/XMLSchema" xmlns:p="http://schemas.microsoft.com/office/2006/metadata/properties" xmlns:ns2="1aff71c0-6b77-4d26-9a7e-10d87d63a54b" xmlns:ns3="9a6987ce-19e0-495e-a42e-b5eff4933f3b" targetNamespace="http://schemas.microsoft.com/office/2006/metadata/properties" ma:root="true" ma:fieldsID="fa27c1eee46cee76bfcb8feaee1aa5a4" ns2:_="" ns3:_="">
    <xsd:import namespace="1aff71c0-6b77-4d26-9a7e-10d87d63a54b"/>
    <xsd:import namespace="9a6987ce-19e0-495e-a42e-b5eff4933f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SharedWithUsers" minOccurs="0"/>
                <xsd:element ref="ns3:SharedWithDetails" minOccurs="0"/>
                <xsd:element ref="ns2:DESCRIPTION_x002f_STATUS"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ff71c0-6b77-4d26-9a7e-10d87d63a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DESCRIPTION_x002f_STATUS" ma:index="17" nillable="true" ma:displayName="DESCRIPTION /STATUS" ma:format="Dropdown" ma:internalName="DESCRIPTION_x002f_STATUS">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adc7cc9-474b-4396-ac20-45884c4f1f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6987ce-19e0-495e-a42e-b5eff4933f3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cdd691c9-a623-4269-92b2-c7fd2a76a349}" ma:internalName="TaxCatchAll" ma:showField="CatchAllData" ma:web="9a6987ce-19e0-495e-a42e-b5eff4933f3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6AA970-E609-44EF-966B-CC489C260913}">
  <ds:schemaRefs>
    <ds:schemaRef ds:uri="http://schemas.microsoft.com/sharepoint/v3/contenttype/forms"/>
  </ds:schemaRefs>
</ds:datastoreItem>
</file>

<file path=customXml/itemProps2.xml><?xml version="1.0" encoding="utf-8"?>
<ds:datastoreItem xmlns:ds="http://schemas.openxmlformats.org/officeDocument/2006/customXml" ds:itemID="{73B716C2-4604-4F31-AB37-2354D6B7469E}">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9a6987ce-19e0-495e-a42e-b5eff4933f3b"/>
    <ds:schemaRef ds:uri="http://purl.org/dc/terms/"/>
    <ds:schemaRef ds:uri="http://schemas.microsoft.com/office/infopath/2007/PartnerControls"/>
    <ds:schemaRef ds:uri="1aff71c0-6b77-4d26-9a7e-10d87d63a54b"/>
    <ds:schemaRef ds:uri="http://schemas.microsoft.com/office/2006/metadata/properties"/>
  </ds:schemaRefs>
</ds:datastoreItem>
</file>

<file path=customXml/itemProps3.xml><?xml version="1.0" encoding="utf-8"?>
<ds:datastoreItem xmlns:ds="http://schemas.openxmlformats.org/officeDocument/2006/customXml" ds:itemID="{EA002B25-01BA-4830-BD7A-E51C72006378}">
  <ds:schemaRefs>
    <ds:schemaRef ds:uri="1aff71c0-6b77-4d26-9a7e-10d87d63a54b"/>
    <ds:schemaRef ds:uri="9a6987ce-19e0-495e-a42e-b5eff4933f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TotalTime>
  <Words>787</Words>
  <Application>Microsoft Macintosh PowerPoint</Application>
  <PresentationFormat>Widescreen</PresentationFormat>
  <Paragraphs>94</Paragraphs>
  <Slides>12</Slides>
  <Notes>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Calibri Light</vt:lpstr>
      <vt:lpstr>Candara</vt:lpstr>
      <vt:lpstr>Roboto</vt:lpstr>
      <vt:lpstr>Roboto Medium</vt:lpstr>
      <vt:lpstr>Symbol,Sans-Serif</vt:lpstr>
      <vt:lpstr>Office Theme</vt:lpstr>
      <vt:lpstr>Custom Design</vt:lpstr>
      <vt:lpstr>1_Office Theme</vt:lpstr>
      <vt:lpstr>PowerPoint Presentation</vt:lpstr>
      <vt:lpstr>Lesson 2</vt:lpstr>
      <vt:lpstr>Case study: CESIUM</vt:lpstr>
      <vt:lpstr>CESIUM: Explainability Requirements</vt:lpstr>
      <vt:lpstr>CESIUM: DEMO</vt:lpstr>
      <vt:lpstr>Exercise 1: presenting the result</vt:lpstr>
      <vt:lpstr>Exercise 1: Discussion points</vt:lpstr>
      <vt:lpstr>Exercise 2: visualising the result</vt:lpstr>
      <vt:lpstr>Exercise 2: discussion points</vt:lpstr>
      <vt:lpstr>Exercise 3: why was a sentence flagged</vt:lpstr>
      <vt:lpstr>Exercise 3: discussion points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Ekaterina Kyulyumova</dc:creator>
  <cp:lastModifiedBy>Gwilym Ellis</cp:lastModifiedBy>
  <cp:revision>70</cp:revision>
  <dcterms:created xsi:type="dcterms:W3CDTF">2020-06-11T10:13:03Z</dcterms:created>
  <dcterms:modified xsi:type="dcterms:W3CDTF">2023-01-18T08:03:28Z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0x0101005AEBEB9B2B6B7F43AB1E3D386D69F544</vt:lpwstr>
  </property>
  <property fmtid="{D5CDD505-2E9C-101B-9397-08002B2CF9AE}" pid="3" name="TaxKeyword">
    <vt:lpwstr/>
  </property>
  <property fmtid="{D5CDD505-2E9C-101B-9397-08002B2CF9AE}" pid="4" name="MediaServiceImageTags">
    <vt:lpwstr/>
  </property>
</Properties>
</file>