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93" r:id="rId5"/>
    <p:sldMasterId id="2147483751" r:id="rId6"/>
  </p:sldMasterIdLst>
  <p:notesMasterIdLst>
    <p:notesMasterId r:id="rId21"/>
  </p:notesMasterIdLst>
  <p:handoutMasterIdLst>
    <p:handoutMasterId r:id="rId22"/>
  </p:handoutMasterIdLst>
  <p:sldIdLst>
    <p:sldId id="386" r:id="rId7"/>
    <p:sldId id="387" r:id="rId8"/>
    <p:sldId id="395" r:id="rId9"/>
    <p:sldId id="385" r:id="rId10"/>
    <p:sldId id="394" r:id="rId11"/>
    <p:sldId id="396" r:id="rId12"/>
    <p:sldId id="398" r:id="rId13"/>
    <p:sldId id="397" r:id="rId14"/>
    <p:sldId id="399" r:id="rId15"/>
    <p:sldId id="400" r:id="rId16"/>
    <p:sldId id="402" r:id="rId17"/>
    <p:sldId id="403" r:id="rId18"/>
    <p:sldId id="40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16C"/>
    <a:srgbClr val="3990E3"/>
    <a:srgbClr val="169DD9"/>
    <a:srgbClr val="E8F6FC"/>
    <a:srgbClr val="919191"/>
    <a:srgbClr val="2B569C"/>
    <a:srgbClr val="E4F5FD"/>
    <a:srgbClr val="2F5382"/>
    <a:srgbClr val="005FA4"/>
    <a:srgbClr val="009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969A9-E35F-E741-BAD8-D68926BA3AB1}" v="291" dt="2022-10-13T07:38:09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/>
    <p:restoredTop sz="94841"/>
  </p:normalViewPr>
  <p:slideViewPr>
    <p:cSldViewPr snapToGrid="0">
      <p:cViewPr varScale="1">
        <p:scale>
          <a:sx n="96" d="100"/>
          <a:sy n="96" d="100"/>
        </p:scale>
        <p:origin x="168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Jacquemard" userId="9ae9fb24-82f4-4f82-80bf-cd7a52a65f56" providerId="ADAL" clId="{C71969A9-E35F-E741-BAD8-D68926BA3AB1}"/>
    <pc:docChg chg="custSel modSld">
      <pc:chgData name="Tim Jacquemard" userId="9ae9fb24-82f4-4f82-80bf-cd7a52a65f56" providerId="ADAL" clId="{C71969A9-E35F-E741-BAD8-D68926BA3AB1}" dt="2022-10-13T07:38:21.165" v="263" actId="20577"/>
      <pc:docMkLst>
        <pc:docMk/>
      </pc:docMkLst>
      <pc:sldChg chg="addSp delSp modSp mod">
        <pc:chgData name="Tim Jacquemard" userId="9ae9fb24-82f4-4f82-80bf-cd7a52a65f56" providerId="ADAL" clId="{C71969A9-E35F-E741-BAD8-D68926BA3AB1}" dt="2022-10-13T07:00:55.734" v="142" actId="1076"/>
        <pc:sldMkLst>
          <pc:docMk/>
          <pc:sldMk cId="136831192" sldId="385"/>
        </pc:sldMkLst>
        <pc:spChg chg="del">
          <ac:chgData name="Tim Jacquemard" userId="9ae9fb24-82f4-4f82-80bf-cd7a52a65f56" providerId="ADAL" clId="{C71969A9-E35F-E741-BAD8-D68926BA3AB1}" dt="2022-10-13T06:57:36.127" v="101" actId="478"/>
          <ac:spMkLst>
            <pc:docMk/>
            <pc:sldMk cId="136831192" sldId="385"/>
            <ac:spMk id="3" creationId="{ED2CCA5C-827A-CF42-ADA0-64E47B424E9C}"/>
          </ac:spMkLst>
        </pc:spChg>
        <pc:spChg chg="del">
          <ac:chgData name="Tim Jacquemard" userId="9ae9fb24-82f4-4f82-80bf-cd7a52a65f56" providerId="ADAL" clId="{C71969A9-E35F-E741-BAD8-D68926BA3AB1}" dt="2022-10-13T06:59:49.342" v="137" actId="931"/>
          <ac:spMkLst>
            <pc:docMk/>
            <pc:sldMk cId="136831192" sldId="385"/>
            <ac:spMk id="5" creationId="{17EDA895-32B7-F349-8109-3AE6F9E5B806}"/>
          </ac:spMkLst>
        </pc:spChg>
        <pc:spChg chg="add del mod">
          <ac:chgData name="Tim Jacquemard" userId="9ae9fb24-82f4-4f82-80bf-cd7a52a65f56" providerId="ADAL" clId="{C71969A9-E35F-E741-BAD8-D68926BA3AB1}" dt="2022-10-13T06:57:58.686" v="129" actId="931"/>
          <ac:spMkLst>
            <pc:docMk/>
            <pc:sldMk cId="136831192" sldId="385"/>
            <ac:spMk id="6" creationId="{00E82668-5DD7-6D8E-5FC7-18D82CE69EBC}"/>
          </ac:spMkLst>
        </pc:spChg>
        <pc:spChg chg="mod">
          <ac:chgData name="Tim Jacquemard" userId="9ae9fb24-82f4-4f82-80bf-cd7a52a65f56" providerId="ADAL" clId="{C71969A9-E35F-E741-BAD8-D68926BA3AB1}" dt="2022-10-13T06:57:49.233" v="128" actId="20577"/>
          <ac:spMkLst>
            <pc:docMk/>
            <pc:sldMk cId="136831192" sldId="385"/>
            <ac:spMk id="7" creationId="{6AEF2392-8606-C03D-B487-96A245CF53BA}"/>
          </ac:spMkLst>
        </pc:spChg>
        <pc:spChg chg="add mod">
          <ac:chgData name="Tim Jacquemard" userId="9ae9fb24-82f4-4f82-80bf-cd7a52a65f56" providerId="ADAL" clId="{C71969A9-E35F-E741-BAD8-D68926BA3AB1}" dt="2022-10-13T07:00:55.734" v="142" actId="1076"/>
          <ac:spMkLst>
            <pc:docMk/>
            <pc:sldMk cId="136831192" sldId="385"/>
            <ac:spMk id="11" creationId="{F960F330-0769-C301-3882-4E71ECE0FE72}"/>
          </ac:spMkLst>
        </pc:spChg>
        <pc:picChg chg="add mod">
          <ac:chgData name="Tim Jacquemard" userId="9ae9fb24-82f4-4f82-80bf-cd7a52a65f56" providerId="ADAL" clId="{C71969A9-E35F-E741-BAD8-D68926BA3AB1}" dt="2022-10-13T07:00:49.804" v="141" actId="1076"/>
          <ac:picMkLst>
            <pc:docMk/>
            <pc:sldMk cId="136831192" sldId="385"/>
            <ac:picMk id="9" creationId="{73B6F4F4-54CE-58D0-1BD9-A1AC350FD81F}"/>
          </ac:picMkLst>
        </pc:picChg>
        <pc:picChg chg="add mod">
          <ac:chgData name="Tim Jacquemard" userId="9ae9fb24-82f4-4f82-80bf-cd7a52a65f56" providerId="ADAL" clId="{C71969A9-E35F-E741-BAD8-D68926BA3AB1}" dt="2022-10-13T07:00:41.271" v="140" actId="1076"/>
          <ac:picMkLst>
            <pc:docMk/>
            <pc:sldMk cId="136831192" sldId="385"/>
            <ac:picMk id="13" creationId="{8A0020E4-D012-3EE8-957F-794A66C2B73B}"/>
          </ac:picMkLst>
        </pc:picChg>
      </pc:sldChg>
      <pc:sldChg chg="addSp delSp modSp mod">
        <pc:chgData name="Tim Jacquemard" userId="9ae9fb24-82f4-4f82-80bf-cd7a52a65f56" providerId="ADAL" clId="{C71969A9-E35F-E741-BAD8-D68926BA3AB1}" dt="2022-10-13T07:38:21.165" v="263" actId="20577"/>
        <pc:sldMkLst>
          <pc:docMk/>
          <pc:sldMk cId="2960905660" sldId="394"/>
        </pc:sldMkLst>
        <pc:spChg chg="del mod">
          <ac:chgData name="Tim Jacquemard" userId="9ae9fb24-82f4-4f82-80bf-cd7a52a65f56" providerId="ADAL" clId="{C71969A9-E35F-E741-BAD8-D68926BA3AB1}" dt="2022-10-13T07:36:59.974" v="171" actId="931"/>
          <ac:spMkLst>
            <pc:docMk/>
            <pc:sldMk cId="2960905660" sldId="394"/>
            <ac:spMk id="3" creationId="{697A9EEF-22AD-73F8-58FB-23AE99C012A0}"/>
          </ac:spMkLst>
        </pc:spChg>
        <pc:spChg chg="mod">
          <ac:chgData name="Tim Jacquemard" userId="9ae9fb24-82f4-4f82-80bf-cd7a52a65f56" providerId="ADAL" clId="{C71969A9-E35F-E741-BAD8-D68926BA3AB1}" dt="2022-10-13T07:38:21.165" v="263" actId="20577"/>
          <ac:spMkLst>
            <pc:docMk/>
            <pc:sldMk cId="2960905660" sldId="394"/>
            <ac:spMk id="4" creationId="{94DAFDAC-1D11-4F4B-B168-56A0BC32CA20}"/>
          </ac:spMkLst>
        </pc:spChg>
        <pc:spChg chg="add mod">
          <ac:chgData name="Tim Jacquemard" userId="9ae9fb24-82f4-4f82-80bf-cd7a52a65f56" providerId="ADAL" clId="{C71969A9-E35F-E741-BAD8-D68926BA3AB1}" dt="2022-10-13T07:38:06.712" v="235" actId="1076"/>
          <ac:spMkLst>
            <pc:docMk/>
            <pc:sldMk cId="2960905660" sldId="394"/>
            <ac:spMk id="8" creationId="{A1AE45F1-E72D-1F07-D8F0-1FBB680119E2}"/>
          </ac:spMkLst>
        </pc:spChg>
        <pc:spChg chg="add del mod">
          <ac:chgData name="Tim Jacquemard" userId="9ae9fb24-82f4-4f82-80bf-cd7a52a65f56" providerId="ADAL" clId="{C71969A9-E35F-E741-BAD8-D68926BA3AB1}" dt="2022-10-13T07:37:52.325" v="234"/>
          <ac:spMkLst>
            <pc:docMk/>
            <pc:sldMk cId="2960905660" sldId="394"/>
            <ac:spMk id="9" creationId="{41B5E47E-71B0-BF17-85B0-7749FFF3010F}"/>
          </ac:spMkLst>
        </pc:spChg>
        <pc:spChg chg="add mod">
          <ac:chgData name="Tim Jacquemard" userId="9ae9fb24-82f4-4f82-80bf-cd7a52a65f56" providerId="ADAL" clId="{C71969A9-E35F-E741-BAD8-D68926BA3AB1}" dt="2022-10-13T07:38:16.845" v="246" actId="20577"/>
          <ac:spMkLst>
            <pc:docMk/>
            <pc:sldMk cId="2960905660" sldId="394"/>
            <ac:spMk id="10" creationId="{93B0A9EB-FF12-E748-C4D4-088242F57103}"/>
          </ac:spMkLst>
        </pc:spChg>
        <pc:picChg chg="add mod">
          <ac:chgData name="Tim Jacquemard" userId="9ae9fb24-82f4-4f82-80bf-cd7a52a65f56" providerId="ADAL" clId="{C71969A9-E35F-E741-BAD8-D68926BA3AB1}" dt="2022-10-13T07:37:16.575" v="177" actId="1076"/>
          <ac:picMkLst>
            <pc:docMk/>
            <pc:sldMk cId="2960905660" sldId="394"/>
            <ac:picMk id="5" creationId="{1A05B084-CF0F-3B6F-1E03-7992E983D386}"/>
          </ac:picMkLst>
        </pc:picChg>
        <pc:picChg chg="add mod">
          <ac:chgData name="Tim Jacquemard" userId="9ae9fb24-82f4-4f82-80bf-cd7a52a65f56" providerId="ADAL" clId="{C71969A9-E35F-E741-BAD8-D68926BA3AB1}" dt="2022-10-13T07:37:14.425" v="176" actId="1076"/>
          <ac:picMkLst>
            <pc:docMk/>
            <pc:sldMk cId="2960905660" sldId="394"/>
            <ac:picMk id="7" creationId="{CEBA51C4-CA19-3D31-0A15-38E9D22913D6}"/>
          </ac:picMkLst>
        </pc:picChg>
      </pc:sldChg>
      <pc:sldChg chg="addSp modSp mod">
        <pc:chgData name="Tim Jacquemard" userId="9ae9fb24-82f4-4f82-80bf-cd7a52a65f56" providerId="ADAL" clId="{C71969A9-E35F-E741-BAD8-D68926BA3AB1}" dt="2022-10-12T13:44:52.481" v="100" actId="20577"/>
        <pc:sldMkLst>
          <pc:docMk/>
          <pc:sldMk cId="550835963" sldId="400"/>
        </pc:sldMkLst>
        <pc:spChg chg="add mod">
          <ac:chgData name="Tim Jacquemard" userId="9ae9fb24-82f4-4f82-80bf-cd7a52a65f56" providerId="ADAL" clId="{C71969A9-E35F-E741-BAD8-D68926BA3AB1}" dt="2022-10-12T13:44:52.481" v="100" actId="20577"/>
          <ac:spMkLst>
            <pc:docMk/>
            <pc:sldMk cId="550835963" sldId="400"/>
            <ac:spMk id="3" creationId="{764AA7E9-11C9-62EB-3D94-E38CA051683A}"/>
          </ac:spMkLst>
        </pc:spChg>
        <pc:graphicFrameChg chg="mod">
          <ac:chgData name="Tim Jacquemard" userId="9ae9fb24-82f4-4f82-80bf-cd7a52a65f56" providerId="ADAL" clId="{C71969A9-E35F-E741-BAD8-D68926BA3AB1}" dt="2022-10-12T13:40:50.474" v="4" actId="20577"/>
          <ac:graphicFrameMkLst>
            <pc:docMk/>
            <pc:sldMk cId="550835963" sldId="400"/>
            <ac:graphicFrameMk id="2" creationId="{15548D80-FE2C-E5B7-33BD-7291D6594B3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7DD86-9D2D-7047-AC97-6931F44AAA9E}" type="doc">
      <dgm:prSet loTypeId="urn:microsoft.com/office/officeart/2008/layout/IncreasingCircle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230881-29B5-784B-84FD-D334A44DE40E}">
      <dgm:prSet phldrT="[Text]"/>
      <dgm:spPr/>
      <dgm:t>
        <a:bodyPr/>
        <a:lstStyle/>
        <a:p>
          <a:r>
            <a:rPr lang="en-GB" dirty="0"/>
            <a:t>Ex-ante</a:t>
          </a:r>
        </a:p>
      </dgm:t>
    </dgm:pt>
    <dgm:pt modelId="{052B5E7B-3F74-5C43-B46C-BEAB94074F14}" type="parTrans" cxnId="{B357B52A-DEA4-4D42-81EC-3C010ABCBE61}">
      <dgm:prSet/>
      <dgm:spPr/>
      <dgm:t>
        <a:bodyPr/>
        <a:lstStyle/>
        <a:p>
          <a:endParaRPr lang="en-GB"/>
        </a:p>
      </dgm:t>
    </dgm:pt>
    <dgm:pt modelId="{F14929A6-531F-E44D-A973-743836135C36}" type="sibTrans" cxnId="{B357B52A-DEA4-4D42-81EC-3C010ABCBE61}">
      <dgm:prSet/>
      <dgm:spPr/>
      <dgm:t>
        <a:bodyPr/>
        <a:lstStyle/>
        <a:p>
          <a:endParaRPr lang="en-GB"/>
        </a:p>
      </dgm:t>
    </dgm:pt>
    <dgm:pt modelId="{2FE93E55-C55A-4745-9856-300270550748}">
      <dgm:prSet phldrT="[Text]"/>
      <dgm:spPr/>
      <dgm:t>
        <a:bodyPr/>
        <a:lstStyle/>
        <a:p>
          <a:r>
            <a:rPr lang="en-GB" dirty="0"/>
            <a:t>Intra</a:t>
          </a:r>
        </a:p>
      </dgm:t>
    </dgm:pt>
    <dgm:pt modelId="{E57A1BDF-56E0-0447-A03B-2167F7939710}" type="parTrans" cxnId="{3645A8DA-FBE7-8F47-8C66-FC68CC6F15D1}">
      <dgm:prSet/>
      <dgm:spPr/>
      <dgm:t>
        <a:bodyPr/>
        <a:lstStyle/>
        <a:p>
          <a:endParaRPr lang="en-GB"/>
        </a:p>
      </dgm:t>
    </dgm:pt>
    <dgm:pt modelId="{016A8B5B-59DE-4F44-99D7-FB82304FC8D5}" type="sibTrans" cxnId="{3645A8DA-FBE7-8F47-8C66-FC68CC6F15D1}">
      <dgm:prSet/>
      <dgm:spPr/>
      <dgm:t>
        <a:bodyPr/>
        <a:lstStyle/>
        <a:p>
          <a:endParaRPr lang="en-GB"/>
        </a:p>
      </dgm:t>
    </dgm:pt>
    <dgm:pt modelId="{57CD2B3B-713B-0E4C-875C-AE1A242F1EAA}">
      <dgm:prSet phldrT="[Text]"/>
      <dgm:spPr/>
      <dgm:t>
        <a:bodyPr/>
        <a:lstStyle/>
        <a:p>
          <a:r>
            <a:rPr lang="en-GB" dirty="0"/>
            <a:t>Ex-post</a:t>
          </a:r>
        </a:p>
      </dgm:t>
    </dgm:pt>
    <dgm:pt modelId="{3FFB514B-53B8-EC4F-A89C-B2481832D662}" type="parTrans" cxnId="{2B0A5F0E-BE44-CA45-AC1A-39A3ED0CB314}">
      <dgm:prSet/>
      <dgm:spPr/>
      <dgm:t>
        <a:bodyPr/>
        <a:lstStyle/>
        <a:p>
          <a:endParaRPr lang="en-GB"/>
        </a:p>
      </dgm:t>
    </dgm:pt>
    <dgm:pt modelId="{2B47BE91-970D-0B43-9BA9-C75070A2CE83}" type="sibTrans" cxnId="{2B0A5F0E-BE44-CA45-AC1A-39A3ED0CB314}">
      <dgm:prSet/>
      <dgm:spPr/>
      <dgm:t>
        <a:bodyPr/>
        <a:lstStyle/>
        <a:p>
          <a:endParaRPr lang="en-GB"/>
        </a:p>
      </dgm:t>
    </dgm:pt>
    <dgm:pt modelId="{7520ABD4-B9A4-A347-9A0D-B283D473282B}">
      <dgm:prSet phldrT="[Text]"/>
      <dgm:spPr/>
      <dgm:t>
        <a:bodyPr/>
        <a:lstStyle/>
        <a:p>
          <a:r>
            <a:rPr lang="en-GB" dirty="0"/>
            <a:t>Before research and innovation</a:t>
          </a:r>
        </a:p>
      </dgm:t>
    </dgm:pt>
    <dgm:pt modelId="{40837699-C3C7-0348-8555-1BD8794F8A2F}" type="parTrans" cxnId="{CBEA7FC2-E337-4341-9B00-3D85C7FDD6C1}">
      <dgm:prSet/>
      <dgm:spPr/>
      <dgm:t>
        <a:bodyPr/>
        <a:lstStyle/>
        <a:p>
          <a:endParaRPr lang="en-GB"/>
        </a:p>
      </dgm:t>
    </dgm:pt>
    <dgm:pt modelId="{FC45AD43-6678-C34B-A80A-9FE8C5DA4782}" type="sibTrans" cxnId="{CBEA7FC2-E337-4341-9B00-3D85C7FDD6C1}">
      <dgm:prSet/>
      <dgm:spPr/>
      <dgm:t>
        <a:bodyPr/>
        <a:lstStyle/>
        <a:p>
          <a:endParaRPr lang="en-GB"/>
        </a:p>
      </dgm:t>
    </dgm:pt>
    <dgm:pt modelId="{E9BF87E5-8779-C440-A6F1-74D59485D480}">
      <dgm:prSet phldrT="[Text]"/>
      <dgm:spPr/>
      <dgm:t>
        <a:bodyPr/>
        <a:lstStyle/>
        <a:p>
          <a:r>
            <a:rPr lang="en-GB" dirty="0"/>
            <a:t>During Research and development</a:t>
          </a:r>
        </a:p>
      </dgm:t>
    </dgm:pt>
    <dgm:pt modelId="{5DE3AA56-4A94-9047-984B-A35C6DA5FCAD}" type="parTrans" cxnId="{7AB59C28-D32E-964A-8061-FA613262F806}">
      <dgm:prSet/>
      <dgm:spPr/>
      <dgm:t>
        <a:bodyPr/>
        <a:lstStyle/>
        <a:p>
          <a:endParaRPr lang="en-GB"/>
        </a:p>
      </dgm:t>
    </dgm:pt>
    <dgm:pt modelId="{EE4F3973-466B-4443-9B45-6F32FE895076}" type="sibTrans" cxnId="{7AB59C28-D32E-964A-8061-FA613262F806}">
      <dgm:prSet/>
      <dgm:spPr/>
      <dgm:t>
        <a:bodyPr/>
        <a:lstStyle/>
        <a:p>
          <a:endParaRPr lang="en-GB"/>
        </a:p>
      </dgm:t>
    </dgm:pt>
    <dgm:pt modelId="{E96C29A6-A464-294E-BE98-B89539E4A613}">
      <dgm:prSet phldrT="[Text]"/>
      <dgm:spPr/>
      <dgm:t>
        <a:bodyPr/>
        <a:lstStyle/>
        <a:p>
          <a:r>
            <a:rPr lang="en-GB" dirty="0"/>
            <a:t>Existing technologies</a:t>
          </a:r>
        </a:p>
      </dgm:t>
    </dgm:pt>
    <dgm:pt modelId="{739B5D9D-549B-A542-AA84-1CB1E8D7A0B9}" type="parTrans" cxnId="{EAECD5B5-9292-EB41-8CBF-AD6D54C353D9}">
      <dgm:prSet/>
      <dgm:spPr/>
      <dgm:t>
        <a:bodyPr/>
        <a:lstStyle/>
        <a:p>
          <a:endParaRPr lang="en-GB"/>
        </a:p>
      </dgm:t>
    </dgm:pt>
    <dgm:pt modelId="{0C5FFF6D-38EA-7943-B35C-54B8B62CAE1E}" type="sibTrans" cxnId="{EAECD5B5-9292-EB41-8CBF-AD6D54C353D9}">
      <dgm:prSet/>
      <dgm:spPr/>
      <dgm:t>
        <a:bodyPr/>
        <a:lstStyle/>
        <a:p>
          <a:endParaRPr lang="en-GB"/>
        </a:p>
      </dgm:t>
    </dgm:pt>
    <dgm:pt modelId="{99AD2454-1371-F647-9ECF-4D06C340F9D5}" type="pres">
      <dgm:prSet presAssocID="{0B37DD86-9D2D-7047-AC97-6931F44AAA9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22F34A0-0827-DB4A-AADC-712A9D15B510}" type="pres">
      <dgm:prSet presAssocID="{9D230881-29B5-784B-84FD-D334A44DE40E}" presName="composite" presStyleCnt="0"/>
      <dgm:spPr/>
    </dgm:pt>
    <dgm:pt modelId="{56E4EE71-309B-0C49-89DD-751D42816064}" type="pres">
      <dgm:prSet presAssocID="{9D230881-29B5-784B-84FD-D334A44DE40E}" presName="BackAccent" presStyleLbl="bgShp" presStyleIdx="0" presStyleCnt="3"/>
      <dgm:spPr/>
    </dgm:pt>
    <dgm:pt modelId="{501695AD-5B92-2B45-AFD7-0C5B58F0CCB4}" type="pres">
      <dgm:prSet presAssocID="{9D230881-29B5-784B-84FD-D334A44DE40E}" presName="Accent" presStyleLbl="alignNode1" presStyleIdx="0" presStyleCnt="3"/>
      <dgm:spPr/>
    </dgm:pt>
    <dgm:pt modelId="{6D72F769-EC22-2242-9CC8-8C95949B8C64}" type="pres">
      <dgm:prSet presAssocID="{9D230881-29B5-784B-84FD-D334A44DE40E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E3F232D9-2E5E-CF4C-B377-98A58C8DD79F}" type="pres">
      <dgm:prSet presAssocID="{9D230881-29B5-784B-84FD-D334A44DE40E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DC1FCF92-853C-E446-9AB3-DCF175791777}" type="pres">
      <dgm:prSet presAssocID="{F14929A6-531F-E44D-A973-743836135C36}" presName="sibTrans" presStyleCnt="0"/>
      <dgm:spPr/>
    </dgm:pt>
    <dgm:pt modelId="{0279834F-EFCE-5B47-A266-215952E859C8}" type="pres">
      <dgm:prSet presAssocID="{2FE93E55-C55A-4745-9856-300270550748}" presName="composite" presStyleCnt="0"/>
      <dgm:spPr/>
    </dgm:pt>
    <dgm:pt modelId="{E7C02834-6A10-3F4F-A841-F899EF42FE6E}" type="pres">
      <dgm:prSet presAssocID="{2FE93E55-C55A-4745-9856-300270550748}" presName="BackAccent" presStyleLbl="bgShp" presStyleIdx="1" presStyleCnt="3"/>
      <dgm:spPr/>
    </dgm:pt>
    <dgm:pt modelId="{493807E3-5A63-E847-8779-450F2DD30392}" type="pres">
      <dgm:prSet presAssocID="{2FE93E55-C55A-4745-9856-300270550748}" presName="Accent" presStyleLbl="alignNode1" presStyleIdx="1" presStyleCnt="3"/>
      <dgm:spPr/>
    </dgm:pt>
    <dgm:pt modelId="{6E678F50-2D82-A64D-B807-38BA7C9A5B98}" type="pres">
      <dgm:prSet presAssocID="{2FE93E55-C55A-4745-9856-300270550748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BDE315B5-0507-DD4F-A906-2F2215764214}" type="pres">
      <dgm:prSet presAssocID="{2FE93E55-C55A-4745-9856-300270550748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DFD245F-7511-6D44-B281-A08E6B4553F2}" type="pres">
      <dgm:prSet presAssocID="{016A8B5B-59DE-4F44-99D7-FB82304FC8D5}" presName="sibTrans" presStyleCnt="0"/>
      <dgm:spPr/>
    </dgm:pt>
    <dgm:pt modelId="{CEB73EE1-2EDC-4549-8DE7-CD2BDAF6A6D2}" type="pres">
      <dgm:prSet presAssocID="{57CD2B3B-713B-0E4C-875C-AE1A242F1EAA}" presName="composite" presStyleCnt="0"/>
      <dgm:spPr/>
    </dgm:pt>
    <dgm:pt modelId="{092FEF3A-B883-3044-9995-4AF42D50D03C}" type="pres">
      <dgm:prSet presAssocID="{57CD2B3B-713B-0E4C-875C-AE1A242F1EAA}" presName="BackAccent" presStyleLbl="bgShp" presStyleIdx="2" presStyleCnt="3"/>
      <dgm:spPr/>
    </dgm:pt>
    <dgm:pt modelId="{E58869EB-0B4F-2E41-9A16-446B420C3C1A}" type="pres">
      <dgm:prSet presAssocID="{57CD2B3B-713B-0E4C-875C-AE1A242F1EAA}" presName="Accent" presStyleLbl="alignNode1" presStyleIdx="2" presStyleCnt="3"/>
      <dgm:spPr/>
    </dgm:pt>
    <dgm:pt modelId="{B3B4BEFE-ADB8-A343-AB9B-9A3D55BE4020}" type="pres">
      <dgm:prSet presAssocID="{57CD2B3B-713B-0E4C-875C-AE1A242F1EAA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29099278-FD7B-1142-8E22-9D175367FA55}" type="pres">
      <dgm:prSet presAssocID="{57CD2B3B-713B-0E4C-875C-AE1A242F1EAA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2B0A5F0E-BE44-CA45-AC1A-39A3ED0CB314}" srcId="{0B37DD86-9D2D-7047-AC97-6931F44AAA9E}" destId="{57CD2B3B-713B-0E4C-875C-AE1A242F1EAA}" srcOrd="2" destOrd="0" parTransId="{3FFB514B-53B8-EC4F-A89C-B2481832D662}" sibTransId="{2B47BE91-970D-0B43-9BA9-C75070A2CE83}"/>
    <dgm:cxn modelId="{11901E1E-E9C9-1B43-B55C-1D321CF7E782}" type="presOf" srcId="{7520ABD4-B9A4-A347-9A0D-B283D473282B}" destId="{6D72F769-EC22-2242-9CC8-8C95949B8C64}" srcOrd="0" destOrd="0" presId="urn:microsoft.com/office/officeart/2008/layout/IncreasingCircleProcess"/>
    <dgm:cxn modelId="{7AB59C28-D32E-964A-8061-FA613262F806}" srcId="{2FE93E55-C55A-4745-9856-300270550748}" destId="{E9BF87E5-8779-C440-A6F1-74D59485D480}" srcOrd="0" destOrd="0" parTransId="{5DE3AA56-4A94-9047-984B-A35C6DA5FCAD}" sibTransId="{EE4F3973-466B-4443-9B45-6F32FE895076}"/>
    <dgm:cxn modelId="{B357B52A-DEA4-4D42-81EC-3C010ABCBE61}" srcId="{0B37DD86-9D2D-7047-AC97-6931F44AAA9E}" destId="{9D230881-29B5-784B-84FD-D334A44DE40E}" srcOrd="0" destOrd="0" parTransId="{052B5E7B-3F74-5C43-B46C-BEAB94074F14}" sibTransId="{F14929A6-531F-E44D-A973-743836135C36}"/>
    <dgm:cxn modelId="{E29C7E2B-902F-6346-8BF0-17A5304EE268}" type="presOf" srcId="{E96C29A6-A464-294E-BE98-B89539E4A613}" destId="{B3B4BEFE-ADB8-A343-AB9B-9A3D55BE4020}" srcOrd="0" destOrd="0" presId="urn:microsoft.com/office/officeart/2008/layout/IncreasingCircleProcess"/>
    <dgm:cxn modelId="{8436098A-366B-4241-B04B-1B7943FA904C}" type="presOf" srcId="{57CD2B3B-713B-0E4C-875C-AE1A242F1EAA}" destId="{29099278-FD7B-1142-8E22-9D175367FA55}" srcOrd="0" destOrd="0" presId="urn:microsoft.com/office/officeart/2008/layout/IncreasingCircleProcess"/>
    <dgm:cxn modelId="{EE1E6E8E-1B8D-A048-A9EE-5E1FFACD19B4}" type="presOf" srcId="{0B37DD86-9D2D-7047-AC97-6931F44AAA9E}" destId="{99AD2454-1371-F647-9ECF-4D06C340F9D5}" srcOrd="0" destOrd="0" presId="urn:microsoft.com/office/officeart/2008/layout/IncreasingCircleProcess"/>
    <dgm:cxn modelId="{FEFBF990-B699-B14A-BED6-AB94AD353C09}" type="presOf" srcId="{E9BF87E5-8779-C440-A6F1-74D59485D480}" destId="{6E678F50-2D82-A64D-B807-38BA7C9A5B98}" srcOrd="0" destOrd="0" presId="urn:microsoft.com/office/officeart/2008/layout/IncreasingCircleProcess"/>
    <dgm:cxn modelId="{EAECD5B5-9292-EB41-8CBF-AD6D54C353D9}" srcId="{57CD2B3B-713B-0E4C-875C-AE1A242F1EAA}" destId="{E96C29A6-A464-294E-BE98-B89539E4A613}" srcOrd="0" destOrd="0" parTransId="{739B5D9D-549B-A542-AA84-1CB1E8D7A0B9}" sibTransId="{0C5FFF6D-38EA-7943-B35C-54B8B62CAE1E}"/>
    <dgm:cxn modelId="{CBEA7FC2-E337-4341-9B00-3D85C7FDD6C1}" srcId="{9D230881-29B5-784B-84FD-D334A44DE40E}" destId="{7520ABD4-B9A4-A347-9A0D-B283D473282B}" srcOrd="0" destOrd="0" parTransId="{40837699-C3C7-0348-8555-1BD8794F8A2F}" sibTransId="{FC45AD43-6678-C34B-A80A-9FE8C5DA4782}"/>
    <dgm:cxn modelId="{858384D0-82E1-D542-A4D7-871DBEDBB827}" type="presOf" srcId="{9D230881-29B5-784B-84FD-D334A44DE40E}" destId="{E3F232D9-2E5E-CF4C-B377-98A58C8DD79F}" srcOrd="0" destOrd="0" presId="urn:microsoft.com/office/officeart/2008/layout/IncreasingCircleProcess"/>
    <dgm:cxn modelId="{3645A8DA-FBE7-8F47-8C66-FC68CC6F15D1}" srcId="{0B37DD86-9D2D-7047-AC97-6931F44AAA9E}" destId="{2FE93E55-C55A-4745-9856-300270550748}" srcOrd="1" destOrd="0" parTransId="{E57A1BDF-56E0-0447-A03B-2167F7939710}" sibTransId="{016A8B5B-59DE-4F44-99D7-FB82304FC8D5}"/>
    <dgm:cxn modelId="{B73BDEF7-BED0-784A-9A8C-D33DDBF6A2A5}" type="presOf" srcId="{2FE93E55-C55A-4745-9856-300270550748}" destId="{BDE315B5-0507-DD4F-A906-2F2215764214}" srcOrd="0" destOrd="0" presId="urn:microsoft.com/office/officeart/2008/layout/IncreasingCircleProcess"/>
    <dgm:cxn modelId="{8E3AB498-C2FC-094D-B6EC-74BA69DFA09F}" type="presParOf" srcId="{99AD2454-1371-F647-9ECF-4D06C340F9D5}" destId="{C22F34A0-0827-DB4A-AADC-712A9D15B510}" srcOrd="0" destOrd="0" presId="urn:microsoft.com/office/officeart/2008/layout/IncreasingCircleProcess"/>
    <dgm:cxn modelId="{0F027FA2-D755-6344-9115-E53C87F46949}" type="presParOf" srcId="{C22F34A0-0827-DB4A-AADC-712A9D15B510}" destId="{56E4EE71-309B-0C49-89DD-751D42816064}" srcOrd="0" destOrd="0" presId="urn:microsoft.com/office/officeart/2008/layout/IncreasingCircleProcess"/>
    <dgm:cxn modelId="{645E01D9-495B-7B4C-8D71-83C3A44CBADA}" type="presParOf" srcId="{C22F34A0-0827-DB4A-AADC-712A9D15B510}" destId="{501695AD-5B92-2B45-AFD7-0C5B58F0CCB4}" srcOrd="1" destOrd="0" presId="urn:microsoft.com/office/officeart/2008/layout/IncreasingCircleProcess"/>
    <dgm:cxn modelId="{5B6C3659-8592-DC43-A76C-088CBE50B964}" type="presParOf" srcId="{C22F34A0-0827-DB4A-AADC-712A9D15B510}" destId="{6D72F769-EC22-2242-9CC8-8C95949B8C64}" srcOrd="2" destOrd="0" presId="urn:microsoft.com/office/officeart/2008/layout/IncreasingCircleProcess"/>
    <dgm:cxn modelId="{5B0CA2FF-C8CF-5C46-962A-F6B270D0BAFB}" type="presParOf" srcId="{C22F34A0-0827-DB4A-AADC-712A9D15B510}" destId="{E3F232D9-2E5E-CF4C-B377-98A58C8DD79F}" srcOrd="3" destOrd="0" presId="urn:microsoft.com/office/officeart/2008/layout/IncreasingCircleProcess"/>
    <dgm:cxn modelId="{05C4F801-6BB5-AC4D-9B65-55C76AEBA68C}" type="presParOf" srcId="{99AD2454-1371-F647-9ECF-4D06C340F9D5}" destId="{DC1FCF92-853C-E446-9AB3-DCF175791777}" srcOrd="1" destOrd="0" presId="urn:microsoft.com/office/officeart/2008/layout/IncreasingCircleProcess"/>
    <dgm:cxn modelId="{A791A445-C640-BB4C-A3D3-477C864B9E27}" type="presParOf" srcId="{99AD2454-1371-F647-9ECF-4D06C340F9D5}" destId="{0279834F-EFCE-5B47-A266-215952E859C8}" srcOrd="2" destOrd="0" presId="urn:microsoft.com/office/officeart/2008/layout/IncreasingCircleProcess"/>
    <dgm:cxn modelId="{552A3440-BEEB-644A-9F82-35129F5EB3F3}" type="presParOf" srcId="{0279834F-EFCE-5B47-A266-215952E859C8}" destId="{E7C02834-6A10-3F4F-A841-F899EF42FE6E}" srcOrd="0" destOrd="0" presId="urn:microsoft.com/office/officeart/2008/layout/IncreasingCircleProcess"/>
    <dgm:cxn modelId="{575D491D-9DCA-F64F-995D-F6E1A0A45B54}" type="presParOf" srcId="{0279834F-EFCE-5B47-A266-215952E859C8}" destId="{493807E3-5A63-E847-8779-450F2DD30392}" srcOrd="1" destOrd="0" presId="urn:microsoft.com/office/officeart/2008/layout/IncreasingCircleProcess"/>
    <dgm:cxn modelId="{69E4A836-455F-754D-ABBD-1C175A9994FD}" type="presParOf" srcId="{0279834F-EFCE-5B47-A266-215952E859C8}" destId="{6E678F50-2D82-A64D-B807-38BA7C9A5B98}" srcOrd="2" destOrd="0" presId="urn:microsoft.com/office/officeart/2008/layout/IncreasingCircleProcess"/>
    <dgm:cxn modelId="{AA27E6A0-336D-BF43-AF2E-D6DD0EB37226}" type="presParOf" srcId="{0279834F-EFCE-5B47-A266-215952E859C8}" destId="{BDE315B5-0507-DD4F-A906-2F2215764214}" srcOrd="3" destOrd="0" presId="urn:microsoft.com/office/officeart/2008/layout/IncreasingCircleProcess"/>
    <dgm:cxn modelId="{2EEBF19A-3517-6240-8F83-91863EA77AC5}" type="presParOf" srcId="{99AD2454-1371-F647-9ECF-4D06C340F9D5}" destId="{1DFD245F-7511-6D44-B281-A08E6B4553F2}" srcOrd="3" destOrd="0" presId="urn:microsoft.com/office/officeart/2008/layout/IncreasingCircleProcess"/>
    <dgm:cxn modelId="{9FD201E0-3F93-D34E-B1A6-F26947FE53E7}" type="presParOf" srcId="{99AD2454-1371-F647-9ECF-4D06C340F9D5}" destId="{CEB73EE1-2EDC-4549-8DE7-CD2BDAF6A6D2}" srcOrd="4" destOrd="0" presId="urn:microsoft.com/office/officeart/2008/layout/IncreasingCircleProcess"/>
    <dgm:cxn modelId="{79366D56-5BCD-B94C-839A-593E4545BD1C}" type="presParOf" srcId="{CEB73EE1-2EDC-4549-8DE7-CD2BDAF6A6D2}" destId="{092FEF3A-B883-3044-9995-4AF42D50D03C}" srcOrd="0" destOrd="0" presId="urn:microsoft.com/office/officeart/2008/layout/IncreasingCircleProcess"/>
    <dgm:cxn modelId="{3102C2B8-854F-ED49-903A-515E3AD752D8}" type="presParOf" srcId="{CEB73EE1-2EDC-4549-8DE7-CD2BDAF6A6D2}" destId="{E58869EB-0B4F-2E41-9A16-446B420C3C1A}" srcOrd="1" destOrd="0" presId="urn:microsoft.com/office/officeart/2008/layout/IncreasingCircleProcess"/>
    <dgm:cxn modelId="{32B9D9F2-D47F-3343-85A7-D2C1825CEEC2}" type="presParOf" srcId="{CEB73EE1-2EDC-4549-8DE7-CD2BDAF6A6D2}" destId="{B3B4BEFE-ADB8-A343-AB9B-9A3D55BE4020}" srcOrd="2" destOrd="0" presId="urn:microsoft.com/office/officeart/2008/layout/IncreasingCircleProcess"/>
    <dgm:cxn modelId="{55EA6805-79CA-7E41-AE99-989E8DEF6558}" type="presParOf" srcId="{CEB73EE1-2EDC-4549-8DE7-CD2BDAF6A6D2}" destId="{29099278-FD7B-1142-8E22-9D175367FA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37DD86-9D2D-7047-AC97-6931F44AAA9E}" type="doc">
      <dgm:prSet loTypeId="urn:microsoft.com/office/officeart/2008/layout/IncreasingCircle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230881-29B5-784B-84FD-D334A44DE40E}">
      <dgm:prSet phldrT="[Text]"/>
      <dgm:spPr/>
      <dgm:t>
        <a:bodyPr/>
        <a:lstStyle/>
        <a:p>
          <a:r>
            <a:rPr lang="en-GB" b="1" dirty="0"/>
            <a:t>Ex-ante</a:t>
          </a:r>
        </a:p>
      </dgm:t>
    </dgm:pt>
    <dgm:pt modelId="{052B5E7B-3F74-5C43-B46C-BEAB94074F14}" type="parTrans" cxnId="{B357B52A-DEA4-4D42-81EC-3C010ABCBE61}">
      <dgm:prSet/>
      <dgm:spPr/>
      <dgm:t>
        <a:bodyPr/>
        <a:lstStyle/>
        <a:p>
          <a:endParaRPr lang="en-GB"/>
        </a:p>
      </dgm:t>
    </dgm:pt>
    <dgm:pt modelId="{F14929A6-531F-E44D-A973-743836135C36}" type="sibTrans" cxnId="{B357B52A-DEA4-4D42-81EC-3C010ABCBE61}">
      <dgm:prSet/>
      <dgm:spPr/>
      <dgm:t>
        <a:bodyPr/>
        <a:lstStyle/>
        <a:p>
          <a:endParaRPr lang="en-GB"/>
        </a:p>
      </dgm:t>
    </dgm:pt>
    <dgm:pt modelId="{2FE93E55-C55A-4745-9856-300270550748}">
      <dgm:prSet phldrT="[Text]"/>
      <dgm:spPr/>
      <dgm:t>
        <a:bodyPr/>
        <a:lstStyle/>
        <a:p>
          <a:r>
            <a:rPr lang="en-GB" dirty="0"/>
            <a:t>Intra</a:t>
          </a:r>
        </a:p>
      </dgm:t>
    </dgm:pt>
    <dgm:pt modelId="{E57A1BDF-56E0-0447-A03B-2167F7939710}" type="parTrans" cxnId="{3645A8DA-FBE7-8F47-8C66-FC68CC6F15D1}">
      <dgm:prSet/>
      <dgm:spPr/>
      <dgm:t>
        <a:bodyPr/>
        <a:lstStyle/>
        <a:p>
          <a:endParaRPr lang="en-GB"/>
        </a:p>
      </dgm:t>
    </dgm:pt>
    <dgm:pt modelId="{016A8B5B-59DE-4F44-99D7-FB82304FC8D5}" type="sibTrans" cxnId="{3645A8DA-FBE7-8F47-8C66-FC68CC6F15D1}">
      <dgm:prSet/>
      <dgm:spPr/>
      <dgm:t>
        <a:bodyPr/>
        <a:lstStyle/>
        <a:p>
          <a:endParaRPr lang="en-GB"/>
        </a:p>
      </dgm:t>
    </dgm:pt>
    <dgm:pt modelId="{57CD2B3B-713B-0E4C-875C-AE1A242F1EAA}">
      <dgm:prSet phldrT="[Text]"/>
      <dgm:spPr/>
      <dgm:t>
        <a:bodyPr/>
        <a:lstStyle/>
        <a:p>
          <a:r>
            <a:rPr lang="en-GB" dirty="0"/>
            <a:t>Ex-post</a:t>
          </a:r>
        </a:p>
      </dgm:t>
    </dgm:pt>
    <dgm:pt modelId="{3FFB514B-53B8-EC4F-A89C-B2481832D662}" type="parTrans" cxnId="{2B0A5F0E-BE44-CA45-AC1A-39A3ED0CB314}">
      <dgm:prSet/>
      <dgm:spPr/>
      <dgm:t>
        <a:bodyPr/>
        <a:lstStyle/>
        <a:p>
          <a:endParaRPr lang="en-GB"/>
        </a:p>
      </dgm:t>
    </dgm:pt>
    <dgm:pt modelId="{2B47BE91-970D-0B43-9BA9-C75070A2CE83}" type="sibTrans" cxnId="{2B0A5F0E-BE44-CA45-AC1A-39A3ED0CB314}">
      <dgm:prSet/>
      <dgm:spPr/>
      <dgm:t>
        <a:bodyPr/>
        <a:lstStyle/>
        <a:p>
          <a:endParaRPr lang="en-GB"/>
        </a:p>
      </dgm:t>
    </dgm:pt>
    <dgm:pt modelId="{7520ABD4-B9A4-A347-9A0D-B283D473282B}">
      <dgm:prSet phldrT="[Text]"/>
      <dgm:spPr/>
      <dgm:t>
        <a:bodyPr/>
        <a:lstStyle/>
        <a:p>
          <a:r>
            <a:rPr lang="en-GB" dirty="0"/>
            <a:t>Before research and innovation</a:t>
          </a:r>
        </a:p>
      </dgm:t>
    </dgm:pt>
    <dgm:pt modelId="{40837699-C3C7-0348-8555-1BD8794F8A2F}" type="parTrans" cxnId="{CBEA7FC2-E337-4341-9B00-3D85C7FDD6C1}">
      <dgm:prSet/>
      <dgm:spPr/>
      <dgm:t>
        <a:bodyPr/>
        <a:lstStyle/>
        <a:p>
          <a:endParaRPr lang="en-GB"/>
        </a:p>
      </dgm:t>
    </dgm:pt>
    <dgm:pt modelId="{FC45AD43-6678-C34B-A80A-9FE8C5DA4782}" type="sibTrans" cxnId="{CBEA7FC2-E337-4341-9B00-3D85C7FDD6C1}">
      <dgm:prSet/>
      <dgm:spPr/>
      <dgm:t>
        <a:bodyPr/>
        <a:lstStyle/>
        <a:p>
          <a:endParaRPr lang="en-GB"/>
        </a:p>
      </dgm:t>
    </dgm:pt>
    <dgm:pt modelId="{E96C29A6-A464-294E-BE98-B89539E4A613}">
      <dgm:prSet phldrT="[Text]"/>
      <dgm:spPr/>
      <dgm:t>
        <a:bodyPr/>
        <a:lstStyle/>
        <a:p>
          <a:endParaRPr lang="en-GB" dirty="0"/>
        </a:p>
      </dgm:t>
    </dgm:pt>
    <dgm:pt modelId="{739B5D9D-549B-A542-AA84-1CB1E8D7A0B9}" type="parTrans" cxnId="{EAECD5B5-9292-EB41-8CBF-AD6D54C353D9}">
      <dgm:prSet/>
      <dgm:spPr/>
      <dgm:t>
        <a:bodyPr/>
        <a:lstStyle/>
        <a:p>
          <a:endParaRPr lang="en-GB"/>
        </a:p>
      </dgm:t>
    </dgm:pt>
    <dgm:pt modelId="{0C5FFF6D-38EA-7943-B35C-54B8B62CAE1E}" type="sibTrans" cxnId="{EAECD5B5-9292-EB41-8CBF-AD6D54C353D9}">
      <dgm:prSet/>
      <dgm:spPr/>
      <dgm:t>
        <a:bodyPr/>
        <a:lstStyle/>
        <a:p>
          <a:endParaRPr lang="en-GB"/>
        </a:p>
      </dgm:t>
    </dgm:pt>
    <dgm:pt modelId="{99AD2454-1371-F647-9ECF-4D06C340F9D5}" type="pres">
      <dgm:prSet presAssocID="{0B37DD86-9D2D-7047-AC97-6931F44AAA9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22F34A0-0827-DB4A-AADC-712A9D15B510}" type="pres">
      <dgm:prSet presAssocID="{9D230881-29B5-784B-84FD-D334A44DE40E}" presName="composite" presStyleCnt="0"/>
      <dgm:spPr/>
    </dgm:pt>
    <dgm:pt modelId="{56E4EE71-309B-0C49-89DD-751D42816064}" type="pres">
      <dgm:prSet presAssocID="{9D230881-29B5-784B-84FD-D334A44DE40E}" presName="BackAccent" presStyleLbl="bgShp" presStyleIdx="0" presStyleCnt="3"/>
      <dgm:spPr/>
    </dgm:pt>
    <dgm:pt modelId="{501695AD-5B92-2B45-AFD7-0C5B58F0CCB4}" type="pres">
      <dgm:prSet presAssocID="{9D230881-29B5-784B-84FD-D334A44DE40E}" presName="Accent" presStyleLbl="alignNode1" presStyleIdx="0" presStyleCnt="3"/>
      <dgm:spPr/>
    </dgm:pt>
    <dgm:pt modelId="{6D72F769-EC22-2242-9CC8-8C95949B8C64}" type="pres">
      <dgm:prSet presAssocID="{9D230881-29B5-784B-84FD-D334A44DE40E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E3F232D9-2E5E-CF4C-B377-98A58C8DD79F}" type="pres">
      <dgm:prSet presAssocID="{9D230881-29B5-784B-84FD-D334A44DE40E}" presName="Parent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DC1FCF92-853C-E446-9AB3-DCF175791777}" type="pres">
      <dgm:prSet presAssocID="{F14929A6-531F-E44D-A973-743836135C36}" presName="sibTrans" presStyleCnt="0"/>
      <dgm:spPr/>
    </dgm:pt>
    <dgm:pt modelId="{0279834F-EFCE-5B47-A266-215952E859C8}" type="pres">
      <dgm:prSet presAssocID="{2FE93E55-C55A-4745-9856-300270550748}" presName="composite" presStyleCnt="0"/>
      <dgm:spPr/>
    </dgm:pt>
    <dgm:pt modelId="{E7C02834-6A10-3F4F-A841-F899EF42FE6E}" type="pres">
      <dgm:prSet presAssocID="{2FE93E55-C55A-4745-9856-300270550748}" presName="BackAccent" presStyleLbl="bgShp" presStyleIdx="1" presStyleCnt="3"/>
      <dgm:spPr/>
    </dgm:pt>
    <dgm:pt modelId="{493807E3-5A63-E847-8779-450F2DD30392}" type="pres">
      <dgm:prSet presAssocID="{2FE93E55-C55A-4745-9856-300270550748}" presName="Accent" presStyleLbl="alignNode1" presStyleIdx="1" presStyleCnt="3"/>
      <dgm:spPr/>
    </dgm:pt>
    <dgm:pt modelId="{6E678F50-2D82-A64D-B807-38BA7C9A5B98}" type="pres">
      <dgm:prSet presAssocID="{2FE93E55-C55A-4745-9856-300270550748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BDE315B5-0507-DD4F-A906-2F2215764214}" type="pres">
      <dgm:prSet presAssocID="{2FE93E55-C55A-4745-9856-300270550748}" presName="Parent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1DFD245F-7511-6D44-B281-A08E6B4553F2}" type="pres">
      <dgm:prSet presAssocID="{016A8B5B-59DE-4F44-99D7-FB82304FC8D5}" presName="sibTrans" presStyleCnt="0"/>
      <dgm:spPr/>
    </dgm:pt>
    <dgm:pt modelId="{CEB73EE1-2EDC-4549-8DE7-CD2BDAF6A6D2}" type="pres">
      <dgm:prSet presAssocID="{57CD2B3B-713B-0E4C-875C-AE1A242F1EAA}" presName="composite" presStyleCnt="0"/>
      <dgm:spPr/>
    </dgm:pt>
    <dgm:pt modelId="{092FEF3A-B883-3044-9995-4AF42D50D03C}" type="pres">
      <dgm:prSet presAssocID="{57CD2B3B-713B-0E4C-875C-AE1A242F1EAA}" presName="BackAccent" presStyleLbl="bgShp" presStyleIdx="2" presStyleCnt="3"/>
      <dgm:spPr/>
    </dgm:pt>
    <dgm:pt modelId="{E58869EB-0B4F-2E41-9A16-446B420C3C1A}" type="pres">
      <dgm:prSet presAssocID="{57CD2B3B-713B-0E4C-875C-AE1A242F1EAA}" presName="Accent" presStyleLbl="alignNode1" presStyleIdx="2" presStyleCnt="3"/>
      <dgm:spPr/>
    </dgm:pt>
    <dgm:pt modelId="{B3B4BEFE-ADB8-A343-AB9B-9A3D55BE4020}" type="pres">
      <dgm:prSet presAssocID="{57CD2B3B-713B-0E4C-875C-AE1A242F1EAA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9099278-FD7B-1142-8E22-9D175367FA55}" type="pres">
      <dgm:prSet presAssocID="{57CD2B3B-713B-0E4C-875C-AE1A242F1EAA}" presName="Parent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2B0A5F0E-BE44-CA45-AC1A-39A3ED0CB314}" srcId="{0B37DD86-9D2D-7047-AC97-6931F44AAA9E}" destId="{57CD2B3B-713B-0E4C-875C-AE1A242F1EAA}" srcOrd="2" destOrd="0" parTransId="{3FFB514B-53B8-EC4F-A89C-B2481832D662}" sibTransId="{2B47BE91-970D-0B43-9BA9-C75070A2CE83}"/>
    <dgm:cxn modelId="{11901E1E-E9C9-1B43-B55C-1D321CF7E782}" type="presOf" srcId="{7520ABD4-B9A4-A347-9A0D-B283D473282B}" destId="{6D72F769-EC22-2242-9CC8-8C95949B8C64}" srcOrd="0" destOrd="0" presId="urn:microsoft.com/office/officeart/2008/layout/IncreasingCircleProcess"/>
    <dgm:cxn modelId="{B357B52A-DEA4-4D42-81EC-3C010ABCBE61}" srcId="{0B37DD86-9D2D-7047-AC97-6931F44AAA9E}" destId="{9D230881-29B5-784B-84FD-D334A44DE40E}" srcOrd="0" destOrd="0" parTransId="{052B5E7B-3F74-5C43-B46C-BEAB94074F14}" sibTransId="{F14929A6-531F-E44D-A973-743836135C36}"/>
    <dgm:cxn modelId="{E29C7E2B-902F-6346-8BF0-17A5304EE268}" type="presOf" srcId="{E96C29A6-A464-294E-BE98-B89539E4A613}" destId="{B3B4BEFE-ADB8-A343-AB9B-9A3D55BE4020}" srcOrd="0" destOrd="0" presId="urn:microsoft.com/office/officeart/2008/layout/IncreasingCircleProcess"/>
    <dgm:cxn modelId="{8436098A-366B-4241-B04B-1B7943FA904C}" type="presOf" srcId="{57CD2B3B-713B-0E4C-875C-AE1A242F1EAA}" destId="{29099278-FD7B-1142-8E22-9D175367FA55}" srcOrd="0" destOrd="0" presId="urn:microsoft.com/office/officeart/2008/layout/IncreasingCircleProcess"/>
    <dgm:cxn modelId="{EE1E6E8E-1B8D-A048-A9EE-5E1FFACD19B4}" type="presOf" srcId="{0B37DD86-9D2D-7047-AC97-6931F44AAA9E}" destId="{99AD2454-1371-F647-9ECF-4D06C340F9D5}" srcOrd="0" destOrd="0" presId="urn:microsoft.com/office/officeart/2008/layout/IncreasingCircleProcess"/>
    <dgm:cxn modelId="{EAECD5B5-9292-EB41-8CBF-AD6D54C353D9}" srcId="{57CD2B3B-713B-0E4C-875C-AE1A242F1EAA}" destId="{E96C29A6-A464-294E-BE98-B89539E4A613}" srcOrd="0" destOrd="0" parTransId="{739B5D9D-549B-A542-AA84-1CB1E8D7A0B9}" sibTransId="{0C5FFF6D-38EA-7943-B35C-54B8B62CAE1E}"/>
    <dgm:cxn modelId="{CBEA7FC2-E337-4341-9B00-3D85C7FDD6C1}" srcId="{9D230881-29B5-784B-84FD-D334A44DE40E}" destId="{7520ABD4-B9A4-A347-9A0D-B283D473282B}" srcOrd="0" destOrd="0" parTransId="{40837699-C3C7-0348-8555-1BD8794F8A2F}" sibTransId="{FC45AD43-6678-C34B-A80A-9FE8C5DA4782}"/>
    <dgm:cxn modelId="{858384D0-82E1-D542-A4D7-871DBEDBB827}" type="presOf" srcId="{9D230881-29B5-784B-84FD-D334A44DE40E}" destId="{E3F232D9-2E5E-CF4C-B377-98A58C8DD79F}" srcOrd="0" destOrd="0" presId="urn:microsoft.com/office/officeart/2008/layout/IncreasingCircleProcess"/>
    <dgm:cxn modelId="{3645A8DA-FBE7-8F47-8C66-FC68CC6F15D1}" srcId="{0B37DD86-9D2D-7047-AC97-6931F44AAA9E}" destId="{2FE93E55-C55A-4745-9856-300270550748}" srcOrd="1" destOrd="0" parTransId="{E57A1BDF-56E0-0447-A03B-2167F7939710}" sibTransId="{016A8B5B-59DE-4F44-99D7-FB82304FC8D5}"/>
    <dgm:cxn modelId="{B73BDEF7-BED0-784A-9A8C-D33DDBF6A2A5}" type="presOf" srcId="{2FE93E55-C55A-4745-9856-300270550748}" destId="{BDE315B5-0507-DD4F-A906-2F2215764214}" srcOrd="0" destOrd="0" presId="urn:microsoft.com/office/officeart/2008/layout/IncreasingCircleProcess"/>
    <dgm:cxn modelId="{8E3AB498-C2FC-094D-B6EC-74BA69DFA09F}" type="presParOf" srcId="{99AD2454-1371-F647-9ECF-4D06C340F9D5}" destId="{C22F34A0-0827-DB4A-AADC-712A9D15B510}" srcOrd="0" destOrd="0" presId="urn:microsoft.com/office/officeart/2008/layout/IncreasingCircleProcess"/>
    <dgm:cxn modelId="{0F027FA2-D755-6344-9115-E53C87F46949}" type="presParOf" srcId="{C22F34A0-0827-DB4A-AADC-712A9D15B510}" destId="{56E4EE71-309B-0C49-89DD-751D42816064}" srcOrd="0" destOrd="0" presId="urn:microsoft.com/office/officeart/2008/layout/IncreasingCircleProcess"/>
    <dgm:cxn modelId="{645E01D9-495B-7B4C-8D71-83C3A44CBADA}" type="presParOf" srcId="{C22F34A0-0827-DB4A-AADC-712A9D15B510}" destId="{501695AD-5B92-2B45-AFD7-0C5B58F0CCB4}" srcOrd="1" destOrd="0" presId="urn:microsoft.com/office/officeart/2008/layout/IncreasingCircleProcess"/>
    <dgm:cxn modelId="{5B6C3659-8592-DC43-A76C-088CBE50B964}" type="presParOf" srcId="{C22F34A0-0827-DB4A-AADC-712A9D15B510}" destId="{6D72F769-EC22-2242-9CC8-8C95949B8C64}" srcOrd="2" destOrd="0" presId="urn:microsoft.com/office/officeart/2008/layout/IncreasingCircleProcess"/>
    <dgm:cxn modelId="{5B0CA2FF-C8CF-5C46-962A-F6B270D0BAFB}" type="presParOf" srcId="{C22F34A0-0827-DB4A-AADC-712A9D15B510}" destId="{E3F232D9-2E5E-CF4C-B377-98A58C8DD79F}" srcOrd="3" destOrd="0" presId="urn:microsoft.com/office/officeart/2008/layout/IncreasingCircleProcess"/>
    <dgm:cxn modelId="{05C4F801-6BB5-AC4D-9B65-55C76AEBA68C}" type="presParOf" srcId="{99AD2454-1371-F647-9ECF-4D06C340F9D5}" destId="{DC1FCF92-853C-E446-9AB3-DCF175791777}" srcOrd="1" destOrd="0" presId="urn:microsoft.com/office/officeart/2008/layout/IncreasingCircleProcess"/>
    <dgm:cxn modelId="{A791A445-C640-BB4C-A3D3-477C864B9E27}" type="presParOf" srcId="{99AD2454-1371-F647-9ECF-4D06C340F9D5}" destId="{0279834F-EFCE-5B47-A266-215952E859C8}" srcOrd="2" destOrd="0" presId="urn:microsoft.com/office/officeart/2008/layout/IncreasingCircleProcess"/>
    <dgm:cxn modelId="{552A3440-BEEB-644A-9F82-35129F5EB3F3}" type="presParOf" srcId="{0279834F-EFCE-5B47-A266-215952E859C8}" destId="{E7C02834-6A10-3F4F-A841-F899EF42FE6E}" srcOrd="0" destOrd="0" presId="urn:microsoft.com/office/officeart/2008/layout/IncreasingCircleProcess"/>
    <dgm:cxn modelId="{575D491D-9DCA-F64F-995D-F6E1A0A45B54}" type="presParOf" srcId="{0279834F-EFCE-5B47-A266-215952E859C8}" destId="{493807E3-5A63-E847-8779-450F2DD30392}" srcOrd="1" destOrd="0" presId="urn:microsoft.com/office/officeart/2008/layout/IncreasingCircleProcess"/>
    <dgm:cxn modelId="{69E4A836-455F-754D-ABBD-1C175A9994FD}" type="presParOf" srcId="{0279834F-EFCE-5B47-A266-215952E859C8}" destId="{6E678F50-2D82-A64D-B807-38BA7C9A5B98}" srcOrd="2" destOrd="0" presId="urn:microsoft.com/office/officeart/2008/layout/IncreasingCircleProcess"/>
    <dgm:cxn modelId="{AA27E6A0-336D-BF43-AF2E-D6DD0EB37226}" type="presParOf" srcId="{0279834F-EFCE-5B47-A266-215952E859C8}" destId="{BDE315B5-0507-DD4F-A906-2F2215764214}" srcOrd="3" destOrd="0" presId="urn:microsoft.com/office/officeart/2008/layout/IncreasingCircleProcess"/>
    <dgm:cxn modelId="{2EEBF19A-3517-6240-8F83-91863EA77AC5}" type="presParOf" srcId="{99AD2454-1371-F647-9ECF-4D06C340F9D5}" destId="{1DFD245F-7511-6D44-B281-A08E6B4553F2}" srcOrd="3" destOrd="0" presId="urn:microsoft.com/office/officeart/2008/layout/IncreasingCircleProcess"/>
    <dgm:cxn modelId="{9FD201E0-3F93-D34E-B1A6-F26947FE53E7}" type="presParOf" srcId="{99AD2454-1371-F647-9ECF-4D06C340F9D5}" destId="{CEB73EE1-2EDC-4549-8DE7-CD2BDAF6A6D2}" srcOrd="4" destOrd="0" presId="urn:microsoft.com/office/officeart/2008/layout/IncreasingCircleProcess"/>
    <dgm:cxn modelId="{79366D56-5BCD-B94C-839A-593E4545BD1C}" type="presParOf" srcId="{CEB73EE1-2EDC-4549-8DE7-CD2BDAF6A6D2}" destId="{092FEF3A-B883-3044-9995-4AF42D50D03C}" srcOrd="0" destOrd="0" presId="urn:microsoft.com/office/officeart/2008/layout/IncreasingCircleProcess"/>
    <dgm:cxn modelId="{3102C2B8-854F-ED49-903A-515E3AD752D8}" type="presParOf" srcId="{CEB73EE1-2EDC-4549-8DE7-CD2BDAF6A6D2}" destId="{E58869EB-0B4F-2E41-9A16-446B420C3C1A}" srcOrd="1" destOrd="0" presId="urn:microsoft.com/office/officeart/2008/layout/IncreasingCircleProcess"/>
    <dgm:cxn modelId="{32B9D9F2-D47F-3343-85A7-D2C1825CEEC2}" type="presParOf" srcId="{CEB73EE1-2EDC-4549-8DE7-CD2BDAF6A6D2}" destId="{B3B4BEFE-ADB8-A343-AB9B-9A3D55BE4020}" srcOrd="2" destOrd="0" presId="urn:microsoft.com/office/officeart/2008/layout/IncreasingCircleProcess"/>
    <dgm:cxn modelId="{55EA6805-79CA-7E41-AE99-989E8DEF6558}" type="presParOf" srcId="{CEB73EE1-2EDC-4549-8DE7-CD2BDAF6A6D2}" destId="{29099278-FD7B-1142-8E22-9D175367FA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37DD86-9D2D-7047-AC97-6931F44AAA9E}" type="doc">
      <dgm:prSet loTypeId="urn:microsoft.com/office/officeart/2008/layout/IncreasingCircle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230881-29B5-784B-84FD-D334A44DE40E}">
      <dgm:prSet phldrT="[Text]"/>
      <dgm:spPr/>
      <dgm:t>
        <a:bodyPr/>
        <a:lstStyle/>
        <a:p>
          <a:r>
            <a:rPr lang="en-GB" b="0" dirty="0"/>
            <a:t>Ex-ante</a:t>
          </a:r>
        </a:p>
      </dgm:t>
    </dgm:pt>
    <dgm:pt modelId="{052B5E7B-3F74-5C43-B46C-BEAB94074F14}" type="parTrans" cxnId="{B357B52A-DEA4-4D42-81EC-3C010ABCBE61}">
      <dgm:prSet/>
      <dgm:spPr/>
      <dgm:t>
        <a:bodyPr/>
        <a:lstStyle/>
        <a:p>
          <a:endParaRPr lang="en-GB"/>
        </a:p>
      </dgm:t>
    </dgm:pt>
    <dgm:pt modelId="{F14929A6-531F-E44D-A973-743836135C36}" type="sibTrans" cxnId="{B357B52A-DEA4-4D42-81EC-3C010ABCBE61}">
      <dgm:prSet/>
      <dgm:spPr/>
      <dgm:t>
        <a:bodyPr/>
        <a:lstStyle/>
        <a:p>
          <a:endParaRPr lang="en-GB"/>
        </a:p>
      </dgm:t>
    </dgm:pt>
    <dgm:pt modelId="{2FE93E55-C55A-4745-9856-300270550748}">
      <dgm:prSet phldrT="[Text]"/>
      <dgm:spPr/>
      <dgm:t>
        <a:bodyPr/>
        <a:lstStyle/>
        <a:p>
          <a:r>
            <a:rPr lang="en-GB" b="1" dirty="0"/>
            <a:t>Intra</a:t>
          </a:r>
        </a:p>
      </dgm:t>
    </dgm:pt>
    <dgm:pt modelId="{E57A1BDF-56E0-0447-A03B-2167F7939710}" type="parTrans" cxnId="{3645A8DA-FBE7-8F47-8C66-FC68CC6F15D1}">
      <dgm:prSet/>
      <dgm:spPr/>
      <dgm:t>
        <a:bodyPr/>
        <a:lstStyle/>
        <a:p>
          <a:endParaRPr lang="en-GB"/>
        </a:p>
      </dgm:t>
    </dgm:pt>
    <dgm:pt modelId="{016A8B5B-59DE-4F44-99D7-FB82304FC8D5}" type="sibTrans" cxnId="{3645A8DA-FBE7-8F47-8C66-FC68CC6F15D1}">
      <dgm:prSet/>
      <dgm:spPr/>
      <dgm:t>
        <a:bodyPr/>
        <a:lstStyle/>
        <a:p>
          <a:endParaRPr lang="en-GB"/>
        </a:p>
      </dgm:t>
    </dgm:pt>
    <dgm:pt modelId="{57CD2B3B-713B-0E4C-875C-AE1A242F1EAA}">
      <dgm:prSet phldrT="[Text]"/>
      <dgm:spPr/>
      <dgm:t>
        <a:bodyPr/>
        <a:lstStyle/>
        <a:p>
          <a:r>
            <a:rPr lang="en-GB" dirty="0"/>
            <a:t>Ex-post</a:t>
          </a:r>
        </a:p>
      </dgm:t>
    </dgm:pt>
    <dgm:pt modelId="{3FFB514B-53B8-EC4F-A89C-B2481832D662}" type="parTrans" cxnId="{2B0A5F0E-BE44-CA45-AC1A-39A3ED0CB314}">
      <dgm:prSet/>
      <dgm:spPr/>
      <dgm:t>
        <a:bodyPr/>
        <a:lstStyle/>
        <a:p>
          <a:endParaRPr lang="en-GB"/>
        </a:p>
      </dgm:t>
    </dgm:pt>
    <dgm:pt modelId="{2B47BE91-970D-0B43-9BA9-C75070A2CE83}" type="sibTrans" cxnId="{2B0A5F0E-BE44-CA45-AC1A-39A3ED0CB314}">
      <dgm:prSet/>
      <dgm:spPr/>
      <dgm:t>
        <a:bodyPr/>
        <a:lstStyle/>
        <a:p>
          <a:endParaRPr lang="en-GB"/>
        </a:p>
      </dgm:t>
    </dgm:pt>
    <dgm:pt modelId="{1F6ECCD6-0AE2-7649-8D45-4876940CBE80}">
      <dgm:prSet phldrT="[Text]"/>
      <dgm:spPr/>
      <dgm:t>
        <a:bodyPr/>
        <a:lstStyle/>
        <a:p>
          <a:r>
            <a:rPr lang="en-GB" dirty="0"/>
            <a:t>During Research and development</a:t>
          </a:r>
        </a:p>
      </dgm:t>
    </dgm:pt>
    <dgm:pt modelId="{8AF029FD-806B-FD43-999D-C220343A9BE1}" type="parTrans" cxnId="{A65D3EE1-9552-0B4F-8367-6A2F1F65377B}">
      <dgm:prSet/>
      <dgm:spPr/>
      <dgm:t>
        <a:bodyPr/>
        <a:lstStyle/>
        <a:p>
          <a:endParaRPr lang="en-GB"/>
        </a:p>
      </dgm:t>
    </dgm:pt>
    <dgm:pt modelId="{79C8C361-66D9-B44F-B48B-728DB7223C6E}" type="sibTrans" cxnId="{A65D3EE1-9552-0B4F-8367-6A2F1F65377B}">
      <dgm:prSet/>
      <dgm:spPr/>
      <dgm:t>
        <a:bodyPr/>
        <a:lstStyle/>
        <a:p>
          <a:endParaRPr lang="en-GB"/>
        </a:p>
      </dgm:t>
    </dgm:pt>
    <dgm:pt modelId="{99AD2454-1371-F647-9ECF-4D06C340F9D5}" type="pres">
      <dgm:prSet presAssocID="{0B37DD86-9D2D-7047-AC97-6931F44AAA9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22F34A0-0827-DB4A-AADC-712A9D15B510}" type="pres">
      <dgm:prSet presAssocID="{9D230881-29B5-784B-84FD-D334A44DE40E}" presName="composite" presStyleCnt="0"/>
      <dgm:spPr/>
    </dgm:pt>
    <dgm:pt modelId="{56E4EE71-309B-0C49-89DD-751D42816064}" type="pres">
      <dgm:prSet presAssocID="{9D230881-29B5-784B-84FD-D334A44DE40E}" presName="BackAccent" presStyleLbl="bgShp" presStyleIdx="0" presStyleCnt="3"/>
      <dgm:spPr/>
    </dgm:pt>
    <dgm:pt modelId="{501695AD-5B92-2B45-AFD7-0C5B58F0CCB4}" type="pres">
      <dgm:prSet presAssocID="{9D230881-29B5-784B-84FD-D334A44DE40E}" presName="Accent" presStyleLbl="alignNode1" presStyleIdx="0" presStyleCnt="3"/>
      <dgm:spPr/>
    </dgm:pt>
    <dgm:pt modelId="{6D72F769-EC22-2242-9CC8-8C95949B8C64}" type="pres">
      <dgm:prSet presAssocID="{9D230881-29B5-784B-84FD-D334A44DE40E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3F232D9-2E5E-CF4C-B377-98A58C8DD79F}" type="pres">
      <dgm:prSet presAssocID="{9D230881-29B5-784B-84FD-D334A44DE40E}" presName="Parent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DC1FCF92-853C-E446-9AB3-DCF175791777}" type="pres">
      <dgm:prSet presAssocID="{F14929A6-531F-E44D-A973-743836135C36}" presName="sibTrans" presStyleCnt="0"/>
      <dgm:spPr/>
    </dgm:pt>
    <dgm:pt modelId="{0279834F-EFCE-5B47-A266-215952E859C8}" type="pres">
      <dgm:prSet presAssocID="{2FE93E55-C55A-4745-9856-300270550748}" presName="composite" presStyleCnt="0"/>
      <dgm:spPr/>
    </dgm:pt>
    <dgm:pt modelId="{E7C02834-6A10-3F4F-A841-F899EF42FE6E}" type="pres">
      <dgm:prSet presAssocID="{2FE93E55-C55A-4745-9856-300270550748}" presName="BackAccent" presStyleLbl="bgShp" presStyleIdx="1" presStyleCnt="3"/>
      <dgm:spPr/>
    </dgm:pt>
    <dgm:pt modelId="{493807E3-5A63-E847-8779-450F2DD30392}" type="pres">
      <dgm:prSet presAssocID="{2FE93E55-C55A-4745-9856-300270550748}" presName="Accent" presStyleLbl="alignNode1" presStyleIdx="1" presStyleCnt="3"/>
      <dgm:spPr/>
    </dgm:pt>
    <dgm:pt modelId="{6E678F50-2D82-A64D-B807-38BA7C9A5B98}" type="pres">
      <dgm:prSet presAssocID="{2FE93E55-C55A-4745-9856-300270550748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DE315B5-0507-DD4F-A906-2F2215764214}" type="pres">
      <dgm:prSet presAssocID="{2FE93E55-C55A-4745-9856-300270550748}" presName="Parent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1DFD245F-7511-6D44-B281-A08E6B4553F2}" type="pres">
      <dgm:prSet presAssocID="{016A8B5B-59DE-4F44-99D7-FB82304FC8D5}" presName="sibTrans" presStyleCnt="0"/>
      <dgm:spPr/>
    </dgm:pt>
    <dgm:pt modelId="{CEB73EE1-2EDC-4549-8DE7-CD2BDAF6A6D2}" type="pres">
      <dgm:prSet presAssocID="{57CD2B3B-713B-0E4C-875C-AE1A242F1EAA}" presName="composite" presStyleCnt="0"/>
      <dgm:spPr/>
    </dgm:pt>
    <dgm:pt modelId="{092FEF3A-B883-3044-9995-4AF42D50D03C}" type="pres">
      <dgm:prSet presAssocID="{57CD2B3B-713B-0E4C-875C-AE1A242F1EAA}" presName="BackAccent" presStyleLbl="bgShp" presStyleIdx="2" presStyleCnt="3"/>
      <dgm:spPr/>
    </dgm:pt>
    <dgm:pt modelId="{E58869EB-0B4F-2E41-9A16-446B420C3C1A}" type="pres">
      <dgm:prSet presAssocID="{57CD2B3B-713B-0E4C-875C-AE1A242F1EAA}" presName="Accent" presStyleLbl="alignNode1" presStyleIdx="2" presStyleCnt="3"/>
      <dgm:spPr/>
    </dgm:pt>
    <dgm:pt modelId="{B3B4BEFE-ADB8-A343-AB9B-9A3D55BE4020}" type="pres">
      <dgm:prSet presAssocID="{57CD2B3B-713B-0E4C-875C-AE1A242F1EAA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9099278-FD7B-1142-8E22-9D175367FA55}" type="pres">
      <dgm:prSet presAssocID="{57CD2B3B-713B-0E4C-875C-AE1A242F1EAA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B0A5F0E-BE44-CA45-AC1A-39A3ED0CB314}" srcId="{0B37DD86-9D2D-7047-AC97-6931F44AAA9E}" destId="{57CD2B3B-713B-0E4C-875C-AE1A242F1EAA}" srcOrd="2" destOrd="0" parTransId="{3FFB514B-53B8-EC4F-A89C-B2481832D662}" sibTransId="{2B47BE91-970D-0B43-9BA9-C75070A2CE83}"/>
    <dgm:cxn modelId="{B357B52A-DEA4-4D42-81EC-3C010ABCBE61}" srcId="{0B37DD86-9D2D-7047-AC97-6931F44AAA9E}" destId="{9D230881-29B5-784B-84FD-D334A44DE40E}" srcOrd="0" destOrd="0" parTransId="{052B5E7B-3F74-5C43-B46C-BEAB94074F14}" sibTransId="{F14929A6-531F-E44D-A973-743836135C36}"/>
    <dgm:cxn modelId="{8436098A-366B-4241-B04B-1B7943FA904C}" type="presOf" srcId="{57CD2B3B-713B-0E4C-875C-AE1A242F1EAA}" destId="{29099278-FD7B-1142-8E22-9D175367FA55}" srcOrd="0" destOrd="0" presId="urn:microsoft.com/office/officeart/2008/layout/IncreasingCircleProcess"/>
    <dgm:cxn modelId="{EE1E6E8E-1B8D-A048-A9EE-5E1FFACD19B4}" type="presOf" srcId="{0B37DD86-9D2D-7047-AC97-6931F44AAA9E}" destId="{99AD2454-1371-F647-9ECF-4D06C340F9D5}" srcOrd="0" destOrd="0" presId="urn:microsoft.com/office/officeart/2008/layout/IncreasingCircleProcess"/>
    <dgm:cxn modelId="{10B6C1C9-4830-834B-A592-015B75FDE349}" type="presOf" srcId="{1F6ECCD6-0AE2-7649-8D45-4876940CBE80}" destId="{6E678F50-2D82-A64D-B807-38BA7C9A5B98}" srcOrd="0" destOrd="0" presId="urn:microsoft.com/office/officeart/2008/layout/IncreasingCircleProcess"/>
    <dgm:cxn modelId="{858384D0-82E1-D542-A4D7-871DBEDBB827}" type="presOf" srcId="{9D230881-29B5-784B-84FD-D334A44DE40E}" destId="{E3F232D9-2E5E-CF4C-B377-98A58C8DD79F}" srcOrd="0" destOrd="0" presId="urn:microsoft.com/office/officeart/2008/layout/IncreasingCircleProcess"/>
    <dgm:cxn modelId="{3645A8DA-FBE7-8F47-8C66-FC68CC6F15D1}" srcId="{0B37DD86-9D2D-7047-AC97-6931F44AAA9E}" destId="{2FE93E55-C55A-4745-9856-300270550748}" srcOrd="1" destOrd="0" parTransId="{E57A1BDF-56E0-0447-A03B-2167F7939710}" sibTransId="{016A8B5B-59DE-4F44-99D7-FB82304FC8D5}"/>
    <dgm:cxn modelId="{A65D3EE1-9552-0B4F-8367-6A2F1F65377B}" srcId="{2FE93E55-C55A-4745-9856-300270550748}" destId="{1F6ECCD6-0AE2-7649-8D45-4876940CBE80}" srcOrd="0" destOrd="0" parTransId="{8AF029FD-806B-FD43-999D-C220343A9BE1}" sibTransId="{79C8C361-66D9-B44F-B48B-728DB7223C6E}"/>
    <dgm:cxn modelId="{B73BDEF7-BED0-784A-9A8C-D33DDBF6A2A5}" type="presOf" srcId="{2FE93E55-C55A-4745-9856-300270550748}" destId="{BDE315B5-0507-DD4F-A906-2F2215764214}" srcOrd="0" destOrd="0" presId="urn:microsoft.com/office/officeart/2008/layout/IncreasingCircleProcess"/>
    <dgm:cxn modelId="{8E3AB498-C2FC-094D-B6EC-74BA69DFA09F}" type="presParOf" srcId="{99AD2454-1371-F647-9ECF-4D06C340F9D5}" destId="{C22F34A0-0827-DB4A-AADC-712A9D15B510}" srcOrd="0" destOrd="0" presId="urn:microsoft.com/office/officeart/2008/layout/IncreasingCircleProcess"/>
    <dgm:cxn modelId="{0F027FA2-D755-6344-9115-E53C87F46949}" type="presParOf" srcId="{C22F34A0-0827-DB4A-AADC-712A9D15B510}" destId="{56E4EE71-309B-0C49-89DD-751D42816064}" srcOrd="0" destOrd="0" presId="urn:microsoft.com/office/officeart/2008/layout/IncreasingCircleProcess"/>
    <dgm:cxn modelId="{645E01D9-495B-7B4C-8D71-83C3A44CBADA}" type="presParOf" srcId="{C22F34A0-0827-DB4A-AADC-712A9D15B510}" destId="{501695AD-5B92-2B45-AFD7-0C5B58F0CCB4}" srcOrd="1" destOrd="0" presId="urn:microsoft.com/office/officeart/2008/layout/IncreasingCircleProcess"/>
    <dgm:cxn modelId="{5B6C3659-8592-DC43-A76C-088CBE50B964}" type="presParOf" srcId="{C22F34A0-0827-DB4A-AADC-712A9D15B510}" destId="{6D72F769-EC22-2242-9CC8-8C95949B8C64}" srcOrd="2" destOrd="0" presId="urn:microsoft.com/office/officeart/2008/layout/IncreasingCircleProcess"/>
    <dgm:cxn modelId="{5B0CA2FF-C8CF-5C46-962A-F6B270D0BAFB}" type="presParOf" srcId="{C22F34A0-0827-DB4A-AADC-712A9D15B510}" destId="{E3F232D9-2E5E-CF4C-B377-98A58C8DD79F}" srcOrd="3" destOrd="0" presId="urn:microsoft.com/office/officeart/2008/layout/IncreasingCircleProcess"/>
    <dgm:cxn modelId="{05C4F801-6BB5-AC4D-9B65-55C76AEBA68C}" type="presParOf" srcId="{99AD2454-1371-F647-9ECF-4D06C340F9D5}" destId="{DC1FCF92-853C-E446-9AB3-DCF175791777}" srcOrd="1" destOrd="0" presId="urn:microsoft.com/office/officeart/2008/layout/IncreasingCircleProcess"/>
    <dgm:cxn modelId="{A791A445-C640-BB4C-A3D3-477C864B9E27}" type="presParOf" srcId="{99AD2454-1371-F647-9ECF-4D06C340F9D5}" destId="{0279834F-EFCE-5B47-A266-215952E859C8}" srcOrd="2" destOrd="0" presId="urn:microsoft.com/office/officeart/2008/layout/IncreasingCircleProcess"/>
    <dgm:cxn modelId="{552A3440-BEEB-644A-9F82-35129F5EB3F3}" type="presParOf" srcId="{0279834F-EFCE-5B47-A266-215952E859C8}" destId="{E7C02834-6A10-3F4F-A841-F899EF42FE6E}" srcOrd="0" destOrd="0" presId="urn:microsoft.com/office/officeart/2008/layout/IncreasingCircleProcess"/>
    <dgm:cxn modelId="{575D491D-9DCA-F64F-995D-F6E1A0A45B54}" type="presParOf" srcId="{0279834F-EFCE-5B47-A266-215952E859C8}" destId="{493807E3-5A63-E847-8779-450F2DD30392}" srcOrd="1" destOrd="0" presId="urn:microsoft.com/office/officeart/2008/layout/IncreasingCircleProcess"/>
    <dgm:cxn modelId="{69E4A836-455F-754D-ABBD-1C175A9994FD}" type="presParOf" srcId="{0279834F-EFCE-5B47-A266-215952E859C8}" destId="{6E678F50-2D82-A64D-B807-38BA7C9A5B98}" srcOrd="2" destOrd="0" presId="urn:microsoft.com/office/officeart/2008/layout/IncreasingCircleProcess"/>
    <dgm:cxn modelId="{AA27E6A0-336D-BF43-AF2E-D6DD0EB37226}" type="presParOf" srcId="{0279834F-EFCE-5B47-A266-215952E859C8}" destId="{BDE315B5-0507-DD4F-A906-2F2215764214}" srcOrd="3" destOrd="0" presId="urn:microsoft.com/office/officeart/2008/layout/IncreasingCircleProcess"/>
    <dgm:cxn modelId="{2EEBF19A-3517-6240-8F83-91863EA77AC5}" type="presParOf" srcId="{99AD2454-1371-F647-9ECF-4D06C340F9D5}" destId="{1DFD245F-7511-6D44-B281-A08E6B4553F2}" srcOrd="3" destOrd="0" presId="urn:microsoft.com/office/officeart/2008/layout/IncreasingCircleProcess"/>
    <dgm:cxn modelId="{9FD201E0-3F93-D34E-B1A6-F26947FE53E7}" type="presParOf" srcId="{99AD2454-1371-F647-9ECF-4D06C340F9D5}" destId="{CEB73EE1-2EDC-4549-8DE7-CD2BDAF6A6D2}" srcOrd="4" destOrd="0" presId="urn:microsoft.com/office/officeart/2008/layout/IncreasingCircleProcess"/>
    <dgm:cxn modelId="{79366D56-5BCD-B94C-839A-593E4545BD1C}" type="presParOf" srcId="{CEB73EE1-2EDC-4549-8DE7-CD2BDAF6A6D2}" destId="{092FEF3A-B883-3044-9995-4AF42D50D03C}" srcOrd="0" destOrd="0" presId="urn:microsoft.com/office/officeart/2008/layout/IncreasingCircleProcess"/>
    <dgm:cxn modelId="{3102C2B8-854F-ED49-903A-515E3AD752D8}" type="presParOf" srcId="{CEB73EE1-2EDC-4549-8DE7-CD2BDAF6A6D2}" destId="{E58869EB-0B4F-2E41-9A16-446B420C3C1A}" srcOrd="1" destOrd="0" presId="urn:microsoft.com/office/officeart/2008/layout/IncreasingCircleProcess"/>
    <dgm:cxn modelId="{32B9D9F2-D47F-3343-85A7-D2C1825CEEC2}" type="presParOf" srcId="{CEB73EE1-2EDC-4549-8DE7-CD2BDAF6A6D2}" destId="{B3B4BEFE-ADB8-A343-AB9B-9A3D55BE4020}" srcOrd="2" destOrd="0" presId="urn:microsoft.com/office/officeart/2008/layout/IncreasingCircleProcess"/>
    <dgm:cxn modelId="{55EA6805-79CA-7E41-AE99-989E8DEF6558}" type="presParOf" srcId="{CEB73EE1-2EDC-4549-8DE7-CD2BDAF6A6D2}" destId="{29099278-FD7B-1142-8E22-9D175367FA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37DD86-9D2D-7047-AC97-6931F44AAA9E}" type="doc">
      <dgm:prSet loTypeId="urn:microsoft.com/office/officeart/2008/layout/IncreasingCircle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230881-29B5-784B-84FD-D334A44DE40E}">
      <dgm:prSet phldrT="[Text]"/>
      <dgm:spPr/>
      <dgm:t>
        <a:bodyPr/>
        <a:lstStyle/>
        <a:p>
          <a:r>
            <a:rPr lang="en-GB" b="0" dirty="0"/>
            <a:t>Ex-ante</a:t>
          </a:r>
        </a:p>
      </dgm:t>
    </dgm:pt>
    <dgm:pt modelId="{052B5E7B-3F74-5C43-B46C-BEAB94074F14}" type="parTrans" cxnId="{B357B52A-DEA4-4D42-81EC-3C010ABCBE61}">
      <dgm:prSet/>
      <dgm:spPr/>
      <dgm:t>
        <a:bodyPr/>
        <a:lstStyle/>
        <a:p>
          <a:endParaRPr lang="en-GB"/>
        </a:p>
      </dgm:t>
    </dgm:pt>
    <dgm:pt modelId="{F14929A6-531F-E44D-A973-743836135C36}" type="sibTrans" cxnId="{B357B52A-DEA4-4D42-81EC-3C010ABCBE61}">
      <dgm:prSet/>
      <dgm:spPr/>
      <dgm:t>
        <a:bodyPr/>
        <a:lstStyle/>
        <a:p>
          <a:endParaRPr lang="en-GB"/>
        </a:p>
      </dgm:t>
    </dgm:pt>
    <dgm:pt modelId="{2FE93E55-C55A-4745-9856-300270550748}">
      <dgm:prSet phldrT="[Text]"/>
      <dgm:spPr/>
      <dgm:t>
        <a:bodyPr/>
        <a:lstStyle/>
        <a:p>
          <a:r>
            <a:rPr lang="en-GB" b="0" dirty="0"/>
            <a:t>Intra</a:t>
          </a:r>
        </a:p>
      </dgm:t>
    </dgm:pt>
    <dgm:pt modelId="{E57A1BDF-56E0-0447-A03B-2167F7939710}" type="parTrans" cxnId="{3645A8DA-FBE7-8F47-8C66-FC68CC6F15D1}">
      <dgm:prSet/>
      <dgm:spPr/>
      <dgm:t>
        <a:bodyPr/>
        <a:lstStyle/>
        <a:p>
          <a:endParaRPr lang="en-GB"/>
        </a:p>
      </dgm:t>
    </dgm:pt>
    <dgm:pt modelId="{016A8B5B-59DE-4F44-99D7-FB82304FC8D5}" type="sibTrans" cxnId="{3645A8DA-FBE7-8F47-8C66-FC68CC6F15D1}">
      <dgm:prSet/>
      <dgm:spPr/>
      <dgm:t>
        <a:bodyPr/>
        <a:lstStyle/>
        <a:p>
          <a:endParaRPr lang="en-GB"/>
        </a:p>
      </dgm:t>
    </dgm:pt>
    <dgm:pt modelId="{57CD2B3B-713B-0E4C-875C-AE1A242F1EAA}">
      <dgm:prSet phldrT="[Text]"/>
      <dgm:spPr/>
      <dgm:t>
        <a:bodyPr/>
        <a:lstStyle/>
        <a:p>
          <a:r>
            <a:rPr lang="en-GB" b="1" dirty="0"/>
            <a:t>Ex-post</a:t>
          </a:r>
        </a:p>
      </dgm:t>
    </dgm:pt>
    <dgm:pt modelId="{3FFB514B-53B8-EC4F-A89C-B2481832D662}" type="parTrans" cxnId="{2B0A5F0E-BE44-CA45-AC1A-39A3ED0CB314}">
      <dgm:prSet/>
      <dgm:spPr/>
      <dgm:t>
        <a:bodyPr/>
        <a:lstStyle/>
        <a:p>
          <a:endParaRPr lang="en-GB"/>
        </a:p>
      </dgm:t>
    </dgm:pt>
    <dgm:pt modelId="{2B47BE91-970D-0B43-9BA9-C75070A2CE83}" type="sibTrans" cxnId="{2B0A5F0E-BE44-CA45-AC1A-39A3ED0CB314}">
      <dgm:prSet/>
      <dgm:spPr/>
      <dgm:t>
        <a:bodyPr/>
        <a:lstStyle/>
        <a:p>
          <a:endParaRPr lang="en-GB"/>
        </a:p>
      </dgm:t>
    </dgm:pt>
    <dgm:pt modelId="{F13B0E05-43C9-0041-A4D6-6D1459E67F0F}">
      <dgm:prSet phldrT="[Text]"/>
      <dgm:spPr/>
      <dgm:t>
        <a:bodyPr/>
        <a:lstStyle/>
        <a:p>
          <a:r>
            <a:rPr lang="en-GB" dirty="0"/>
            <a:t>Existing technologies</a:t>
          </a:r>
        </a:p>
      </dgm:t>
    </dgm:pt>
    <dgm:pt modelId="{6F8DD883-F0DE-9D41-8512-B31A9B90B12B}" type="parTrans" cxnId="{33629CBB-FF63-374E-80B8-5C0DC850987C}">
      <dgm:prSet/>
      <dgm:spPr/>
      <dgm:t>
        <a:bodyPr/>
        <a:lstStyle/>
        <a:p>
          <a:endParaRPr lang="en-GB"/>
        </a:p>
      </dgm:t>
    </dgm:pt>
    <dgm:pt modelId="{11168F80-E70A-8F45-BC3A-E84F98E501FB}" type="sibTrans" cxnId="{33629CBB-FF63-374E-80B8-5C0DC850987C}">
      <dgm:prSet/>
      <dgm:spPr/>
      <dgm:t>
        <a:bodyPr/>
        <a:lstStyle/>
        <a:p>
          <a:endParaRPr lang="en-GB"/>
        </a:p>
      </dgm:t>
    </dgm:pt>
    <dgm:pt modelId="{99AD2454-1371-F647-9ECF-4D06C340F9D5}" type="pres">
      <dgm:prSet presAssocID="{0B37DD86-9D2D-7047-AC97-6931F44AAA9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22F34A0-0827-DB4A-AADC-712A9D15B510}" type="pres">
      <dgm:prSet presAssocID="{9D230881-29B5-784B-84FD-D334A44DE40E}" presName="composite" presStyleCnt="0"/>
      <dgm:spPr/>
    </dgm:pt>
    <dgm:pt modelId="{56E4EE71-309B-0C49-89DD-751D42816064}" type="pres">
      <dgm:prSet presAssocID="{9D230881-29B5-784B-84FD-D334A44DE40E}" presName="BackAccent" presStyleLbl="bgShp" presStyleIdx="0" presStyleCnt="3"/>
      <dgm:spPr/>
    </dgm:pt>
    <dgm:pt modelId="{501695AD-5B92-2B45-AFD7-0C5B58F0CCB4}" type="pres">
      <dgm:prSet presAssocID="{9D230881-29B5-784B-84FD-D334A44DE40E}" presName="Accent" presStyleLbl="alignNode1" presStyleIdx="0" presStyleCnt="3"/>
      <dgm:spPr/>
    </dgm:pt>
    <dgm:pt modelId="{6D72F769-EC22-2242-9CC8-8C95949B8C64}" type="pres">
      <dgm:prSet presAssocID="{9D230881-29B5-784B-84FD-D334A44DE40E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3F232D9-2E5E-CF4C-B377-98A58C8DD79F}" type="pres">
      <dgm:prSet presAssocID="{9D230881-29B5-784B-84FD-D334A44DE40E}" presName="Parent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DC1FCF92-853C-E446-9AB3-DCF175791777}" type="pres">
      <dgm:prSet presAssocID="{F14929A6-531F-E44D-A973-743836135C36}" presName="sibTrans" presStyleCnt="0"/>
      <dgm:spPr/>
    </dgm:pt>
    <dgm:pt modelId="{0279834F-EFCE-5B47-A266-215952E859C8}" type="pres">
      <dgm:prSet presAssocID="{2FE93E55-C55A-4745-9856-300270550748}" presName="composite" presStyleCnt="0"/>
      <dgm:spPr/>
    </dgm:pt>
    <dgm:pt modelId="{E7C02834-6A10-3F4F-A841-F899EF42FE6E}" type="pres">
      <dgm:prSet presAssocID="{2FE93E55-C55A-4745-9856-300270550748}" presName="BackAccent" presStyleLbl="bgShp" presStyleIdx="1" presStyleCnt="3"/>
      <dgm:spPr/>
    </dgm:pt>
    <dgm:pt modelId="{493807E3-5A63-E847-8779-450F2DD30392}" type="pres">
      <dgm:prSet presAssocID="{2FE93E55-C55A-4745-9856-300270550748}" presName="Accent" presStyleLbl="alignNode1" presStyleIdx="1" presStyleCnt="3"/>
      <dgm:spPr/>
    </dgm:pt>
    <dgm:pt modelId="{6E678F50-2D82-A64D-B807-38BA7C9A5B98}" type="pres">
      <dgm:prSet presAssocID="{2FE93E55-C55A-4745-9856-300270550748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DE315B5-0507-DD4F-A906-2F2215764214}" type="pres">
      <dgm:prSet presAssocID="{2FE93E55-C55A-4745-9856-300270550748}" presName="Parent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1DFD245F-7511-6D44-B281-A08E6B4553F2}" type="pres">
      <dgm:prSet presAssocID="{016A8B5B-59DE-4F44-99D7-FB82304FC8D5}" presName="sibTrans" presStyleCnt="0"/>
      <dgm:spPr/>
    </dgm:pt>
    <dgm:pt modelId="{CEB73EE1-2EDC-4549-8DE7-CD2BDAF6A6D2}" type="pres">
      <dgm:prSet presAssocID="{57CD2B3B-713B-0E4C-875C-AE1A242F1EAA}" presName="composite" presStyleCnt="0"/>
      <dgm:spPr/>
    </dgm:pt>
    <dgm:pt modelId="{092FEF3A-B883-3044-9995-4AF42D50D03C}" type="pres">
      <dgm:prSet presAssocID="{57CD2B3B-713B-0E4C-875C-AE1A242F1EAA}" presName="BackAccent" presStyleLbl="bgShp" presStyleIdx="2" presStyleCnt="3"/>
      <dgm:spPr/>
    </dgm:pt>
    <dgm:pt modelId="{E58869EB-0B4F-2E41-9A16-446B420C3C1A}" type="pres">
      <dgm:prSet presAssocID="{57CD2B3B-713B-0E4C-875C-AE1A242F1EAA}" presName="Accent" presStyleLbl="alignNode1" presStyleIdx="2" presStyleCnt="3"/>
      <dgm:spPr/>
    </dgm:pt>
    <dgm:pt modelId="{B3B4BEFE-ADB8-A343-AB9B-9A3D55BE4020}" type="pres">
      <dgm:prSet presAssocID="{57CD2B3B-713B-0E4C-875C-AE1A242F1EAA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9099278-FD7B-1142-8E22-9D175367FA55}" type="pres">
      <dgm:prSet presAssocID="{57CD2B3B-713B-0E4C-875C-AE1A242F1EAA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B0A5F0E-BE44-CA45-AC1A-39A3ED0CB314}" srcId="{0B37DD86-9D2D-7047-AC97-6931F44AAA9E}" destId="{57CD2B3B-713B-0E4C-875C-AE1A242F1EAA}" srcOrd="2" destOrd="0" parTransId="{3FFB514B-53B8-EC4F-A89C-B2481832D662}" sibTransId="{2B47BE91-970D-0B43-9BA9-C75070A2CE83}"/>
    <dgm:cxn modelId="{B357B52A-DEA4-4D42-81EC-3C010ABCBE61}" srcId="{0B37DD86-9D2D-7047-AC97-6931F44AAA9E}" destId="{9D230881-29B5-784B-84FD-D334A44DE40E}" srcOrd="0" destOrd="0" parTransId="{052B5E7B-3F74-5C43-B46C-BEAB94074F14}" sibTransId="{F14929A6-531F-E44D-A973-743836135C36}"/>
    <dgm:cxn modelId="{0D79FA62-7038-644C-BA5C-7E7D041D6121}" type="presOf" srcId="{F13B0E05-43C9-0041-A4D6-6D1459E67F0F}" destId="{B3B4BEFE-ADB8-A343-AB9B-9A3D55BE4020}" srcOrd="0" destOrd="0" presId="urn:microsoft.com/office/officeart/2008/layout/IncreasingCircleProcess"/>
    <dgm:cxn modelId="{8436098A-366B-4241-B04B-1B7943FA904C}" type="presOf" srcId="{57CD2B3B-713B-0E4C-875C-AE1A242F1EAA}" destId="{29099278-FD7B-1142-8E22-9D175367FA55}" srcOrd="0" destOrd="0" presId="urn:microsoft.com/office/officeart/2008/layout/IncreasingCircleProcess"/>
    <dgm:cxn modelId="{EE1E6E8E-1B8D-A048-A9EE-5E1FFACD19B4}" type="presOf" srcId="{0B37DD86-9D2D-7047-AC97-6931F44AAA9E}" destId="{99AD2454-1371-F647-9ECF-4D06C340F9D5}" srcOrd="0" destOrd="0" presId="urn:microsoft.com/office/officeart/2008/layout/IncreasingCircleProcess"/>
    <dgm:cxn modelId="{33629CBB-FF63-374E-80B8-5C0DC850987C}" srcId="{57CD2B3B-713B-0E4C-875C-AE1A242F1EAA}" destId="{F13B0E05-43C9-0041-A4D6-6D1459E67F0F}" srcOrd="0" destOrd="0" parTransId="{6F8DD883-F0DE-9D41-8512-B31A9B90B12B}" sibTransId="{11168F80-E70A-8F45-BC3A-E84F98E501FB}"/>
    <dgm:cxn modelId="{858384D0-82E1-D542-A4D7-871DBEDBB827}" type="presOf" srcId="{9D230881-29B5-784B-84FD-D334A44DE40E}" destId="{E3F232D9-2E5E-CF4C-B377-98A58C8DD79F}" srcOrd="0" destOrd="0" presId="urn:microsoft.com/office/officeart/2008/layout/IncreasingCircleProcess"/>
    <dgm:cxn modelId="{3645A8DA-FBE7-8F47-8C66-FC68CC6F15D1}" srcId="{0B37DD86-9D2D-7047-AC97-6931F44AAA9E}" destId="{2FE93E55-C55A-4745-9856-300270550748}" srcOrd="1" destOrd="0" parTransId="{E57A1BDF-56E0-0447-A03B-2167F7939710}" sibTransId="{016A8B5B-59DE-4F44-99D7-FB82304FC8D5}"/>
    <dgm:cxn modelId="{B73BDEF7-BED0-784A-9A8C-D33DDBF6A2A5}" type="presOf" srcId="{2FE93E55-C55A-4745-9856-300270550748}" destId="{BDE315B5-0507-DD4F-A906-2F2215764214}" srcOrd="0" destOrd="0" presId="urn:microsoft.com/office/officeart/2008/layout/IncreasingCircleProcess"/>
    <dgm:cxn modelId="{8E3AB498-C2FC-094D-B6EC-74BA69DFA09F}" type="presParOf" srcId="{99AD2454-1371-F647-9ECF-4D06C340F9D5}" destId="{C22F34A0-0827-DB4A-AADC-712A9D15B510}" srcOrd="0" destOrd="0" presId="urn:microsoft.com/office/officeart/2008/layout/IncreasingCircleProcess"/>
    <dgm:cxn modelId="{0F027FA2-D755-6344-9115-E53C87F46949}" type="presParOf" srcId="{C22F34A0-0827-DB4A-AADC-712A9D15B510}" destId="{56E4EE71-309B-0C49-89DD-751D42816064}" srcOrd="0" destOrd="0" presId="urn:microsoft.com/office/officeart/2008/layout/IncreasingCircleProcess"/>
    <dgm:cxn modelId="{645E01D9-495B-7B4C-8D71-83C3A44CBADA}" type="presParOf" srcId="{C22F34A0-0827-DB4A-AADC-712A9D15B510}" destId="{501695AD-5B92-2B45-AFD7-0C5B58F0CCB4}" srcOrd="1" destOrd="0" presId="urn:microsoft.com/office/officeart/2008/layout/IncreasingCircleProcess"/>
    <dgm:cxn modelId="{5B6C3659-8592-DC43-A76C-088CBE50B964}" type="presParOf" srcId="{C22F34A0-0827-DB4A-AADC-712A9D15B510}" destId="{6D72F769-EC22-2242-9CC8-8C95949B8C64}" srcOrd="2" destOrd="0" presId="urn:microsoft.com/office/officeart/2008/layout/IncreasingCircleProcess"/>
    <dgm:cxn modelId="{5B0CA2FF-C8CF-5C46-962A-F6B270D0BAFB}" type="presParOf" srcId="{C22F34A0-0827-DB4A-AADC-712A9D15B510}" destId="{E3F232D9-2E5E-CF4C-B377-98A58C8DD79F}" srcOrd="3" destOrd="0" presId="urn:microsoft.com/office/officeart/2008/layout/IncreasingCircleProcess"/>
    <dgm:cxn modelId="{05C4F801-6BB5-AC4D-9B65-55C76AEBA68C}" type="presParOf" srcId="{99AD2454-1371-F647-9ECF-4D06C340F9D5}" destId="{DC1FCF92-853C-E446-9AB3-DCF175791777}" srcOrd="1" destOrd="0" presId="urn:microsoft.com/office/officeart/2008/layout/IncreasingCircleProcess"/>
    <dgm:cxn modelId="{A791A445-C640-BB4C-A3D3-477C864B9E27}" type="presParOf" srcId="{99AD2454-1371-F647-9ECF-4D06C340F9D5}" destId="{0279834F-EFCE-5B47-A266-215952E859C8}" srcOrd="2" destOrd="0" presId="urn:microsoft.com/office/officeart/2008/layout/IncreasingCircleProcess"/>
    <dgm:cxn modelId="{552A3440-BEEB-644A-9F82-35129F5EB3F3}" type="presParOf" srcId="{0279834F-EFCE-5B47-A266-215952E859C8}" destId="{E7C02834-6A10-3F4F-A841-F899EF42FE6E}" srcOrd="0" destOrd="0" presId="urn:microsoft.com/office/officeart/2008/layout/IncreasingCircleProcess"/>
    <dgm:cxn modelId="{575D491D-9DCA-F64F-995D-F6E1A0A45B54}" type="presParOf" srcId="{0279834F-EFCE-5B47-A266-215952E859C8}" destId="{493807E3-5A63-E847-8779-450F2DD30392}" srcOrd="1" destOrd="0" presId="urn:microsoft.com/office/officeart/2008/layout/IncreasingCircleProcess"/>
    <dgm:cxn modelId="{69E4A836-455F-754D-ABBD-1C175A9994FD}" type="presParOf" srcId="{0279834F-EFCE-5B47-A266-215952E859C8}" destId="{6E678F50-2D82-A64D-B807-38BA7C9A5B98}" srcOrd="2" destOrd="0" presId="urn:microsoft.com/office/officeart/2008/layout/IncreasingCircleProcess"/>
    <dgm:cxn modelId="{AA27E6A0-336D-BF43-AF2E-D6DD0EB37226}" type="presParOf" srcId="{0279834F-EFCE-5B47-A266-215952E859C8}" destId="{BDE315B5-0507-DD4F-A906-2F2215764214}" srcOrd="3" destOrd="0" presId="urn:microsoft.com/office/officeart/2008/layout/IncreasingCircleProcess"/>
    <dgm:cxn modelId="{2EEBF19A-3517-6240-8F83-91863EA77AC5}" type="presParOf" srcId="{99AD2454-1371-F647-9ECF-4D06C340F9D5}" destId="{1DFD245F-7511-6D44-B281-A08E6B4553F2}" srcOrd="3" destOrd="0" presId="urn:microsoft.com/office/officeart/2008/layout/IncreasingCircleProcess"/>
    <dgm:cxn modelId="{9FD201E0-3F93-D34E-B1A6-F26947FE53E7}" type="presParOf" srcId="{99AD2454-1371-F647-9ECF-4D06C340F9D5}" destId="{CEB73EE1-2EDC-4549-8DE7-CD2BDAF6A6D2}" srcOrd="4" destOrd="0" presId="urn:microsoft.com/office/officeart/2008/layout/IncreasingCircleProcess"/>
    <dgm:cxn modelId="{79366D56-5BCD-B94C-839A-593E4545BD1C}" type="presParOf" srcId="{CEB73EE1-2EDC-4549-8DE7-CD2BDAF6A6D2}" destId="{092FEF3A-B883-3044-9995-4AF42D50D03C}" srcOrd="0" destOrd="0" presId="urn:microsoft.com/office/officeart/2008/layout/IncreasingCircleProcess"/>
    <dgm:cxn modelId="{3102C2B8-854F-ED49-903A-515E3AD752D8}" type="presParOf" srcId="{CEB73EE1-2EDC-4549-8DE7-CD2BDAF6A6D2}" destId="{E58869EB-0B4F-2E41-9A16-446B420C3C1A}" srcOrd="1" destOrd="0" presId="urn:microsoft.com/office/officeart/2008/layout/IncreasingCircleProcess"/>
    <dgm:cxn modelId="{32B9D9F2-D47F-3343-85A7-D2C1825CEEC2}" type="presParOf" srcId="{CEB73EE1-2EDC-4549-8DE7-CD2BDAF6A6D2}" destId="{B3B4BEFE-ADB8-A343-AB9B-9A3D55BE4020}" srcOrd="2" destOrd="0" presId="urn:microsoft.com/office/officeart/2008/layout/IncreasingCircleProcess"/>
    <dgm:cxn modelId="{55EA6805-79CA-7E41-AE99-989E8DEF6558}" type="presParOf" srcId="{CEB73EE1-2EDC-4549-8DE7-CD2BDAF6A6D2}" destId="{29099278-FD7B-1142-8E22-9D175367FA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37DD86-9D2D-7047-AC97-6931F44AAA9E}" type="doc">
      <dgm:prSet loTypeId="urn:microsoft.com/office/officeart/2008/layout/IncreasingCircle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230881-29B5-784B-84FD-D334A44DE40E}">
      <dgm:prSet phldrT="[Text]"/>
      <dgm:spPr/>
      <dgm:t>
        <a:bodyPr/>
        <a:lstStyle/>
        <a:p>
          <a:r>
            <a:rPr lang="en-GB" b="0" dirty="0"/>
            <a:t>Ex-ante</a:t>
          </a:r>
        </a:p>
      </dgm:t>
    </dgm:pt>
    <dgm:pt modelId="{052B5E7B-3F74-5C43-B46C-BEAB94074F14}" type="parTrans" cxnId="{B357B52A-DEA4-4D42-81EC-3C010ABCBE61}">
      <dgm:prSet/>
      <dgm:spPr/>
      <dgm:t>
        <a:bodyPr/>
        <a:lstStyle/>
        <a:p>
          <a:endParaRPr lang="en-GB"/>
        </a:p>
      </dgm:t>
    </dgm:pt>
    <dgm:pt modelId="{F14929A6-531F-E44D-A973-743836135C36}" type="sibTrans" cxnId="{B357B52A-DEA4-4D42-81EC-3C010ABCBE61}">
      <dgm:prSet/>
      <dgm:spPr/>
      <dgm:t>
        <a:bodyPr/>
        <a:lstStyle/>
        <a:p>
          <a:endParaRPr lang="en-GB"/>
        </a:p>
      </dgm:t>
    </dgm:pt>
    <dgm:pt modelId="{2FE93E55-C55A-4745-9856-300270550748}">
      <dgm:prSet phldrT="[Text]"/>
      <dgm:spPr/>
      <dgm:t>
        <a:bodyPr/>
        <a:lstStyle/>
        <a:p>
          <a:r>
            <a:rPr lang="en-GB" b="1" dirty="0"/>
            <a:t>Intra</a:t>
          </a:r>
        </a:p>
      </dgm:t>
    </dgm:pt>
    <dgm:pt modelId="{E57A1BDF-56E0-0447-A03B-2167F7939710}" type="parTrans" cxnId="{3645A8DA-FBE7-8F47-8C66-FC68CC6F15D1}">
      <dgm:prSet/>
      <dgm:spPr/>
      <dgm:t>
        <a:bodyPr/>
        <a:lstStyle/>
        <a:p>
          <a:endParaRPr lang="en-GB"/>
        </a:p>
      </dgm:t>
    </dgm:pt>
    <dgm:pt modelId="{016A8B5B-59DE-4F44-99D7-FB82304FC8D5}" type="sibTrans" cxnId="{3645A8DA-FBE7-8F47-8C66-FC68CC6F15D1}">
      <dgm:prSet/>
      <dgm:spPr/>
      <dgm:t>
        <a:bodyPr/>
        <a:lstStyle/>
        <a:p>
          <a:endParaRPr lang="en-GB"/>
        </a:p>
      </dgm:t>
    </dgm:pt>
    <dgm:pt modelId="{57CD2B3B-713B-0E4C-875C-AE1A242F1EAA}">
      <dgm:prSet phldrT="[Text]"/>
      <dgm:spPr/>
      <dgm:t>
        <a:bodyPr/>
        <a:lstStyle/>
        <a:p>
          <a:r>
            <a:rPr lang="en-GB" dirty="0"/>
            <a:t>Ex-post</a:t>
          </a:r>
        </a:p>
      </dgm:t>
    </dgm:pt>
    <dgm:pt modelId="{3FFB514B-53B8-EC4F-A89C-B2481832D662}" type="parTrans" cxnId="{2B0A5F0E-BE44-CA45-AC1A-39A3ED0CB314}">
      <dgm:prSet/>
      <dgm:spPr/>
      <dgm:t>
        <a:bodyPr/>
        <a:lstStyle/>
        <a:p>
          <a:endParaRPr lang="en-GB"/>
        </a:p>
      </dgm:t>
    </dgm:pt>
    <dgm:pt modelId="{2B47BE91-970D-0B43-9BA9-C75070A2CE83}" type="sibTrans" cxnId="{2B0A5F0E-BE44-CA45-AC1A-39A3ED0CB314}">
      <dgm:prSet/>
      <dgm:spPr/>
      <dgm:t>
        <a:bodyPr/>
        <a:lstStyle/>
        <a:p>
          <a:endParaRPr lang="en-GB"/>
        </a:p>
      </dgm:t>
    </dgm:pt>
    <dgm:pt modelId="{3008266A-1C35-914B-87DF-2CE40A30CA6C}">
      <dgm:prSet phldrT="[Text]"/>
      <dgm:spPr/>
      <dgm:t>
        <a:bodyPr/>
        <a:lstStyle/>
        <a:p>
          <a:r>
            <a:rPr lang="en-GB"/>
            <a:t>During Research and development</a:t>
          </a:r>
          <a:endParaRPr lang="en-GB" b="1" dirty="0"/>
        </a:p>
      </dgm:t>
    </dgm:pt>
    <dgm:pt modelId="{216C3424-7FBC-A94C-AFC8-3FCC24CD1E12}" type="parTrans" cxnId="{66A23B01-68C9-0247-8868-379C29526D39}">
      <dgm:prSet/>
      <dgm:spPr/>
      <dgm:t>
        <a:bodyPr/>
        <a:lstStyle/>
        <a:p>
          <a:endParaRPr lang="en-GB"/>
        </a:p>
      </dgm:t>
    </dgm:pt>
    <dgm:pt modelId="{1D6CD438-A409-C94C-A6BF-A35AC047BE2C}" type="sibTrans" cxnId="{66A23B01-68C9-0247-8868-379C29526D39}">
      <dgm:prSet/>
      <dgm:spPr/>
      <dgm:t>
        <a:bodyPr/>
        <a:lstStyle/>
        <a:p>
          <a:endParaRPr lang="en-GB"/>
        </a:p>
      </dgm:t>
    </dgm:pt>
    <dgm:pt modelId="{99AD2454-1371-F647-9ECF-4D06C340F9D5}" type="pres">
      <dgm:prSet presAssocID="{0B37DD86-9D2D-7047-AC97-6931F44AAA9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22F34A0-0827-DB4A-AADC-712A9D15B510}" type="pres">
      <dgm:prSet presAssocID="{9D230881-29B5-784B-84FD-D334A44DE40E}" presName="composite" presStyleCnt="0"/>
      <dgm:spPr/>
    </dgm:pt>
    <dgm:pt modelId="{56E4EE71-309B-0C49-89DD-751D42816064}" type="pres">
      <dgm:prSet presAssocID="{9D230881-29B5-784B-84FD-D334A44DE40E}" presName="BackAccent" presStyleLbl="bgShp" presStyleIdx="0" presStyleCnt="3"/>
      <dgm:spPr/>
    </dgm:pt>
    <dgm:pt modelId="{501695AD-5B92-2B45-AFD7-0C5B58F0CCB4}" type="pres">
      <dgm:prSet presAssocID="{9D230881-29B5-784B-84FD-D334A44DE40E}" presName="Accent" presStyleLbl="alignNode1" presStyleIdx="0" presStyleCnt="3"/>
      <dgm:spPr/>
    </dgm:pt>
    <dgm:pt modelId="{6D72F769-EC22-2242-9CC8-8C95949B8C64}" type="pres">
      <dgm:prSet presAssocID="{9D230881-29B5-784B-84FD-D334A44DE40E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3F232D9-2E5E-CF4C-B377-98A58C8DD79F}" type="pres">
      <dgm:prSet presAssocID="{9D230881-29B5-784B-84FD-D334A44DE40E}" presName="Parent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DC1FCF92-853C-E446-9AB3-DCF175791777}" type="pres">
      <dgm:prSet presAssocID="{F14929A6-531F-E44D-A973-743836135C36}" presName="sibTrans" presStyleCnt="0"/>
      <dgm:spPr/>
    </dgm:pt>
    <dgm:pt modelId="{0279834F-EFCE-5B47-A266-215952E859C8}" type="pres">
      <dgm:prSet presAssocID="{2FE93E55-C55A-4745-9856-300270550748}" presName="composite" presStyleCnt="0"/>
      <dgm:spPr/>
    </dgm:pt>
    <dgm:pt modelId="{E7C02834-6A10-3F4F-A841-F899EF42FE6E}" type="pres">
      <dgm:prSet presAssocID="{2FE93E55-C55A-4745-9856-300270550748}" presName="BackAccent" presStyleLbl="bgShp" presStyleIdx="1" presStyleCnt="3"/>
      <dgm:spPr/>
    </dgm:pt>
    <dgm:pt modelId="{493807E3-5A63-E847-8779-450F2DD30392}" type="pres">
      <dgm:prSet presAssocID="{2FE93E55-C55A-4745-9856-300270550748}" presName="Accent" presStyleLbl="alignNode1" presStyleIdx="1" presStyleCnt="3"/>
      <dgm:spPr/>
    </dgm:pt>
    <dgm:pt modelId="{6E678F50-2D82-A64D-B807-38BA7C9A5B98}" type="pres">
      <dgm:prSet presAssocID="{2FE93E55-C55A-4745-9856-300270550748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DE315B5-0507-DD4F-A906-2F2215764214}" type="pres">
      <dgm:prSet presAssocID="{2FE93E55-C55A-4745-9856-300270550748}" presName="Parent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1DFD245F-7511-6D44-B281-A08E6B4553F2}" type="pres">
      <dgm:prSet presAssocID="{016A8B5B-59DE-4F44-99D7-FB82304FC8D5}" presName="sibTrans" presStyleCnt="0"/>
      <dgm:spPr/>
    </dgm:pt>
    <dgm:pt modelId="{CEB73EE1-2EDC-4549-8DE7-CD2BDAF6A6D2}" type="pres">
      <dgm:prSet presAssocID="{57CD2B3B-713B-0E4C-875C-AE1A242F1EAA}" presName="composite" presStyleCnt="0"/>
      <dgm:spPr/>
    </dgm:pt>
    <dgm:pt modelId="{092FEF3A-B883-3044-9995-4AF42D50D03C}" type="pres">
      <dgm:prSet presAssocID="{57CD2B3B-713B-0E4C-875C-AE1A242F1EAA}" presName="BackAccent" presStyleLbl="bgShp" presStyleIdx="2" presStyleCnt="3"/>
      <dgm:spPr/>
    </dgm:pt>
    <dgm:pt modelId="{E58869EB-0B4F-2E41-9A16-446B420C3C1A}" type="pres">
      <dgm:prSet presAssocID="{57CD2B3B-713B-0E4C-875C-AE1A242F1EAA}" presName="Accent" presStyleLbl="alignNode1" presStyleIdx="2" presStyleCnt="3"/>
      <dgm:spPr/>
    </dgm:pt>
    <dgm:pt modelId="{B3B4BEFE-ADB8-A343-AB9B-9A3D55BE4020}" type="pres">
      <dgm:prSet presAssocID="{57CD2B3B-713B-0E4C-875C-AE1A242F1EAA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9099278-FD7B-1142-8E22-9D175367FA55}" type="pres">
      <dgm:prSet presAssocID="{57CD2B3B-713B-0E4C-875C-AE1A242F1EAA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66A23B01-68C9-0247-8868-379C29526D39}" srcId="{2FE93E55-C55A-4745-9856-300270550748}" destId="{3008266A-1C35-914B-87DF-2CE40A30CA6C}" srcOrd="0" destOrd="0" parTransId="{216C3424-7FBC-A94C-AFC8-3FCC24CD1E12}" sibTransId="{1D6CD438-A409-C94C-A6BF-A35AC047BE2C}"/>
    <dgm:cxn modelId="{2B0A5F0E-BE44-CA45-AC1A-39A3ED0CB314}" srcId="{0B37DD86-9D2D-7047-AC97-6931F44AAA9E}" destId="{57CD2B3B-713B-0E4C-875C-AE1A242F1EAA}" srcOrd="2" destOrd="0" parTransId="{3FFB514B-53B8-EC4F-A89C-B2481832D662}" sibTransId="{2B47BE91-970D-0B43-9BA9-C75070A2CE83}"/>
    <dgm:cxn modelId="{B357B52A-DEA4-4D42-81EC-3C010ABCBE61}" srcId="{0B37DD86-9D2D-7047-AC97-6931F44AAA9E}" destId="{9D230881-29B5-784B-84FD-D334A44DE40E}" srcOrd="0" destOrd="0" parTransId="{052B5E7B-3F74-5C43-B46C-BEAB94074F14}" sibTransId="{F14929A6-531F-E44D-A973-743836135C36}"/>
    <dgm:cxn modelId="{8436098A-366B-4241-B04B-1B7943FA904C}" type="presOf" srcId="{57CD2B3B-713B-0E4C-875C-AE1A242F1EAA}" destId="{29099278-FD7B-1142-8E22-9D175367FA55}" srcOrd="0" destOrd="0" presId="urn:microsoft.com/office/officeart/2008/layout/IncreasingCircleProcess"/>
    <dgm:cxn modelId="{EE1E6E8E-1B8D-A048-A9EE-5E1FFACD19B4}" type="presOf" srcId="{0B37DD86-9D2D-7047-AC97-6931F44AAA9E}" destId="{99AD2454-1371-F647-9ECF-4D06C340F9D5}" srcOrd="0" destOrd="0" presId="urn:microsoft.com/office/officeart/2008/layout/IncreasingCircleProcess"/>
    <dgm:cxn modelId="{858384D0-82E1-D542-A4D7-871DBEDBB827}" type="presOf" srcId="{9D230881-29B5-784B-84FD-D334A44DE40E}" destId="{E3F232D9-2E5E-CF4C-B377-98A58C8DD79F}" srcOrd="0" destOrd="0" presId="urn:microsoft.com/office/officeart/2008/layout/IncreasingCircleProcess"/>
    <dgm:cxn modelId="{3645A8DA-FBE7-8F47-8C66-FC68CC6F15D1}" srcId="{0B37DD86-9D2D-7047-AC97-6931F44AAA9E}" destId="{2FE93E55-C55A-4745-9856-300270550748}" srcOrd="1" destOrd="0" parTransId="{E57A1BDF-56E0-0447-A03B-2167F7939710}" sibTransId="{016A8B5B-59DE-4F44-99D7-FB82304FC8D5}"/>
    <dgm:cxn modelId="{B8F1E7E3-9205-8043-99EA-B7FC457B766F}" type="presOf" srcId="{3008266A-1C35-914B-87DF-2CE40A30CA6C}" destId="{6E678F50-2D82-A64D-B807-38BA7C9A5B98}" srcOrd="0" destOrd="0" presId="urn:microsoft.com/office/officeart/2008/layout/IncreasingCircleProcess"/>
    <dgm:cxn modelId="{B73BDEF7-BED0-784A-9A8C-D33DDBF6A2A5}" type="presOf" srcId="{2FE93E55-C55A-4745-9856-300270550748}" destId="{BDE315B5-0507-DD4F-A906-2F2215764214}" srcOrd="0" destOrd="0" presId="urn:microsoft.com/office/officeart/2008/layout/IncreasingCircleProcess"/>
    <dgm:cxn modelId="{8E3AB498-C2FC-094D-B6EC-74BA69DFA09F}" type="presParOf" srcId="{99AD2454-1371-F647-9ECF-4D06C340F9D5}" destId="{C22F34A0-0827-DB4A-AADC-712A9D15B510}" srcOrd="0" destOrd="0" presId="urn:microsoft.com/office/officeart/2008/layout/IncreasingCircleProcess"/>
    <dgm:cxn modelId="{0F027FA2-D755-6344-9115-E53C87F46949}" type="presParOf" srcId="{C22F34A0-0827-DB4A-AADC-712A9D15B510}" destId="{56E4EE71-309B-0C49-89DD-751D42816064}" srcOrd="0" destOrd="0" presId="urn:microsoft.com/office/officeart/2008/layout/IncreasingCircleProcess"/>
    <dgm:cxn modelId="{645E01D9-495B-7B4C-8D71-83C3A44CBADA}" type="presParOf" srcId="{C22F34A0-0827-DB4A-AADC-712A9D15B510}" destId="{501695AD-5B92-2B45-AFD7-0C5B58F0CCB4}" srcOrd="1" destOrd="0" presId="urn:microsoft.com/office/officeart/2008/layout/IncreasingCircleProcess"/>
    <dgm:cxn modelId="{5B6C3659-8592-DC43-A76C-088CBE50B964}" type="presParOf" srcId="{C22F34A0-0827-DB4A-AADC-712A9D15B510}" destId="{6D72F769-EC22-2242-9CC8-8C95949B8C64}" srcOrd="2" destOrd="0" presId="urn:microsoft.com/office/officeart/2008/layout/IncreasingCircleProcess"/>
    <dgm:cxn modelId="{5B0CA2FF-C8CF-5C46-962A-F6B270D0BAFB}" type="presParOf" srcId="{C22F34A0-0827-DB4A-AADC-712A9D15B510}" destId="{E3F232D9-2E5E-CF4C-B377-98A58C8DD79F}" srcOrd="3" destOrd="0" presId="urn:microsoft.com/office/officeart/2008/layout/IncreasingCircleProcess"/>
    <dgm:cxn modelId="{05C4F801-6BB5-AC4D-9B65-55C76AEBA68C}" type="presParOf" srcId="{99AD2454-1371-F647-9ECF-4D06C340F9D5}" destId="{DC1FCF92-853C-E446-9AB3-DCF175791777}" srcOrd="1" destOrd="0" presId="urn:microsoft.com/office/officeart/2008/layout/IncreasingCircleProcess"/>
    <dgm:cxn modelId="{A791A445-C640-BB4C-A3D3-477C864B9E27}" type="presParOf" srcId="{99AD2454-1371-F647-9ECF-4D06C340F9D5}" destId="{0279834F-EFCE-5B47-A266-215952E859C8}" srcOrd="2" destOrd="0" presId="urn:microsoft.com/office/officeart/2008/layout/IncreasingCircleProcess"/>
    <dgm:cxn modelId="{552A3440-BEEB-644A-9F82-35129F5EB3F3}" type="presParOf" srcId="{0279834F-EFCE-5B47-A266-215952E859C8}" destId="{E7C02834-6A10-3F4F-A841-F899EF42FE6E}" srcOrd="0" destOrd="0" presId="urn:microsoft.com/office/officeart/2008/layout/IncreasingCircleProcess"/>
    <dgm:cxn modelId="{575D491D-9DCA-F64F-995D-F6E1A0A45B54}" type="presParOf" srcId="{0279834F-EFCE-5B47-A266-215952E859C8}" destId="{493807E3-5A63-E847-8779-450F2DD30392}" srcOrd="1" destOrd="0" presId="urn:microsoft.com/office/officeart/2008/layout/IncreasingCircleProcess"/>
    <dgm:cxn modelId="{69E4A836-455F-754D-ABBD-1C175A9994FD}" type="presParOf" srcId="{0279834F-EFCE-5B47-A266-215952E859C8}" destId="{6E678F50-2D82-A64D-B807-38BA7C9A5B98}" srcOrd="2" destOrd="0" presId="urn:microsoft.com/office/officeart/2008/layout/IncreasingCircleProcess"/>
    <dgm:cxn modelId="{AA27E6A0-336D-BF43-AF2E-D6DD0EB37226}" type="presParOf" srcId="{0279834F-EFCE-5B47-A266-215952E859C8}" destId="{BDE315B5-0507-DD4F-A906-2F2215764214}" srcOrd="3" destOrd="0" presId="urn:microsoft.com/office/officeart/2008/layout/IncreasingCircleProcess"/>
    <dgm:cxn modelId="{2EEBF19A-3517-6240-8F83-91863EA77AC5}" type="presParOf" srcId="{99AD2454-1371-F647-9ECF-4D06C340F9D5}" destId="{1DFD245F-7511-6D44-B281-A08E6B4553F2}" srcOrd="3" destOrd="0" presId="urn:microsoft.com/office/officeart/2008/layout/IncreasingCircleProcess"/>
    <dgm:cxn modelId="{9FD201E0-3F93-D34E-B1A6-F26947FE53E7}" type="presParOf" srcId="{99AD2454-1371-F647-9ECF-4D06C340F9D5}" destId="{CEB73EE1-2EDC-4549-8DE7-CD2BDAF6A6D2}" srcOrd="4" destOrd="0" presId="urn:microsoft.com/office/officeart/2008/layout/IncreasingCircleProcess"/>
    <dgm:cxn modelId="{79366D56-5BCD-B94C-839A-593E4545BD1C}" type="presParOf" srcId="{CEB73EE1-2EDC-4549-8DE7-CD2BDAF6A6D2}" destId="{092FEF3A-B883-3044-9995-4AF42D50D03C}" srcOrd="0" destOrd="0" presId="urn:microsoft.com/office/officeart/2008/layout/IncreasingCircleProcess"/>
    <dgm:cxn modelId="{3102C2B8-854F-ED49-903A-515E3AD752D8}" type="presParOf" srcId="{CEB73EE1-2EDC-4549-8DE7-CD2BDAF6A6D2}" destId="{E58869EB-0B4F-2E41-9A16-446B420C3C1A}" srcOrd="1" destOrd="0" presId="urn:microsoft.com/office/officeart/2008/layout/IncreasingCircleProcess"/>
    <dgm:cxn modelId="{32B9D9F2-D47F-3343-85A7-D2C1825CEEC2}" type="presParOf" srcId="{CEB73EE1-2EDC-4549-8DE7-CD2BDAF6A6D2}" destId="{B3B4BEFE-ADB8-A343-AB9B-9A3D55BE4020}" srcOrd="2" destOrd="0" presId="urn:microsoft.com/office/officeart/2008/layout/IncreasingCircleProcess"/>
    <dgm:cxn modelId="{55EA6805-79CA-7E41-AE99-989E8DEF6558}" type="presParOf" srcId="{CEB73EE1-2EDC-4549-8DE7-CD2BDAF6A6D2}" destId="{29099278-FD7B-1142-8E22-9D175367FA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37DD86-9D2D-7047-AC97-6931F44AAA9E}" type="doc">
      <dgm:prSet loTypeId="urn:microsoft.com/office/officeart/2008/layout/IncreasingCircle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230881-29B5-784B-84FD-D334A44DE40E}">
      <dgm:prSet phldrT="[Text]"/>
      <dgm:spPr/>
      <dgm:t>
        <a:bodyPr/>
        <a:lstStyle/>
        <a:p>
          <a:r>
            <a:rPr lang="en-GB" b="0" dirty="0"/>
            <a:t>Ex-ante</a:t>
          </a:r>
        </a:p>
      </dgm:t>
    </dgm:pt>
    <dgm:pt modelId="{052B5E7B-3F74-5C43-B46C-BEAB94074F14}" type="parTrans" cxnId="{B357B52A-DEA4-4D42-81EC-3C010ABCBE61}">
      <dgm:prSet/>
      <dgm:spPr/>
      <dgm:t>
        <a:bodyPr/>
        <a:lstStyle/>
        <a:p>
          <a:endParaRPr lang="en-GB"/>
        </a:p>
      </dgm:t>
    </dgm:pt>
    <dgm:pt modelId="{F14929A6-531F-E44D-A973-743836135C36}" type="sibTrans" cxnId="{B357B52A-DEA4-4D42-81EC-3C010ABCBE61}">
      <dgm:prSet/>
      <dgm:spPr/>
      <dgm:t>
        <a:bodyPr/>
        <a:lstStyle/>
        <a:p>
          <a:endParaRPr lang="en-GB"/>
        </a:p>
      </dgm:t>
    </dgm:pt>
    <dgm:pt modelId="{2FE93E55-C55A-4745-9856-300270550748}">
      <dgm:prSet phldrT="[Text]"/>
      <dgm:spPr/>
      <dgm:t>
        <a:bodyPr/>
        <a:lstStyle/>
        <a:p>
          <a:r>
            <a:rPr lang="en-GB" b="1" dirty="0"/>
            <a:t>Intra</a:t>
          </a:r>
        </a:p>
      </dgm:t>
    </dgm:pt>
    <dgm:pt modelId="{E57A1BDF-56E0-0447-A03B-2167F7939710}" type="parTrans" cxnId="{3645A8DA-FBE7-8F47-8C66-FC68CC6F15D1}">
      <dgm:prSet/>
      <dgm:spPr/>
      <dgm:t>
        <a:bodyPr/>
        <a:lstStyle/>
        <a:p>
          <a:endParaRPr lang="en-GB"/>
        </a:p>
      </dgm:t>
    </dgm:pt>
    <dgm:pt modelId="{016A8B5B-59DE-4F44-99D7-FB82304FC8D5}" type="sibTrans" cxnId="{3645A8DA-FBE7-8F47-8C66-FC68CC6F15D1}">
      <dgm:prSet/>
      <dgm:spPr/>
      <dgm:t>
        <a:bodyPr/>
        <a:lstStyle/>
        <a:p>
          <a:endParaRPr lang="en-GB"/>
        </a:p>
      </dgm:t>
    </dgm:pt>
    <dgm:pt modelId="{57CD2B3B-713B-0E4C-875C-AE1A242F1EAA}">
      <dgm:prSet phldrT="[Text]"/>
      <dgm:spPr/>
      <dgm:t>
        <a:bodyPr/>
        <a:lstStyle/>
        <a:p>
          <a:r>
            <a:rPr lang="en-GB" dirty="0"/>
            <a:t>Ex-post</a:t>
          </a:r>
        </a:p>
      </dgm:t>
    </dgm:pt>
    <dgm:pt modelId="{3FFB514B-53B8-EC4F-A89C-B2481832D662}" type="parTrans" cxnId="{2B0A5F0E-BE44-CA45-AC1A-39A3ED0CB314}">
      <dgm:prSet/>
      <dgm:spPr/>
      <dgm:t>
        <a:bodyPr/>
        <a:lstStyle/>
        <a:p>
          <a:endParaRPr lang="en-GB"/>
        </a:p>
      </dgm:t>
    </dgm:pt>
    <dgm:pt modelId="{2B47BE91-970D-0B43-9BA9-C75070A2CE83}" type="sibTrans" cxnId="{2B0A5F0E-BE44-CA45-AC1A-39A3ED0CB314}">
      <dgm:prSet/>
      <dgm:spPr/>
      <dgm:t>
        <a:bodyPr/>
        <a:lstStyle/>
        <a:p>
          <a:endParaRPr lang="en-GB"/>
        </a:p>
      </dgm:t>
    </dgm:pt>
    <dgm:pt modelId="{F13B0E05-43C9-0041-A4D6-6D1459E67F0F}">
      <dgm:prSet phldrT="[Text]"/>
      <dgm:spPr/>
      <dgm:t>
        <a:bodyPr/>
        <a:lstStyle/>
        <a:p>
          <a:endParaRPr lang="en-GB" dirty="0"/>
        </a:p>
      </dgm:t>
    </dgm:pt>
    <dgm:pt modelId="{6F8DD883-F0DE-9D41-8512-B31A9B90B12B}" type="parTrans" cxnId="{33629CBB-FF63-374E-80B8-5C0DC850987C}">
      <dgm:prSet/>
      <dgm:spPr/>
      <dgm:t>
        <a:bodyPr/>
        <a:lstStyle/>
        <a:p>
          <a:endParaRPr lang="en-GB"/>
        </a:p>
      </dgm:t>
    </dgm:pt>
    <dgm:pt modelId="{11168F80-E70A-8F45-BC3A-E84F98E501FB}" type="sibTrans" cxnId="{33629CBB-FF63-374E-80B8-5C0DC850987C}">
      <dgm:prSet/>
      <dgm:spPr/>
      <dgm:t>
        <a:bodyPr/>
        <a:lstStyle/>
        <a:p>
          <a:endParaRPr lang="en-GB"/>
        </a:p>
      </dgm:t>
    </dgm:pt>
    <dgm:pt modelId="{99AD2454-1371-F647-9ECF-4D06C340F9D5}" type="pres">
      <dgm:prSet presAssocID="{0B37DD86-9D2D-7047-AC97-6931F44AAA9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22F34A0-0827-DB4A-AADC-712A9D15B510}" type="pres">
      <dgm:prSet presAssocID="{9D230881-29B5-784B-84FD-D334A44DE40E}" presName="composite" presStyleCnt="0"/>
      <dgm:spPr/>
    </dgm:pt>
    <dgm:pt modelId="{56E4EE71-309B-0C49-89DD-751D42816064}" type="pres">
      <dgm:prSet presAssocID="{9D230881-29B5-784B-84FD-D334A44DE40E}" presName="BackAccent" presStyleLbl="bgShp" presStyleIdx="0" presStyleCnt="3"/>
      <dgm:spPr/>
    </dgm:pt>
    <dgm:pt modelId="{501695AD-5B92-2B45-AFD7-0C5B58F0CCB4}" type="pres">
      <dgm:prSet presAssocID="{9D230881-29B5-784B-84FD-D334A44DE40E}" presName="Accent" presStyleLbl="alignNode1" presStyleIdx="0" presStyleCnt="3"/>
      <dgm:spPr/>
    </dgm:pt>
    <dgm:pt modelId="{6D72F769-EC22-2242-9CC8-8C95949B8C64}" type="pres">
      <dgm:prSet presAssocID="{9D230881-29B5-784B-84FD-D334A44DE40E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3F232D9-2E5E-CF4C-B377-98A58C8DD79F}" type="pres">
      <dgm:prSet presAssocID="{9D230881-29B5-784B-84FD-D334A44DE40E}" presName="Parent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DC1FCF92-853C-E446-9AB3-DCF175791777}" type="pres">
      <dgm:prSet presAssocID="{F14929A6-531F-E44D-A973-743836135C36}" presName="sibTrans" presStyleCnt="0"/>
      <dgm:spPr/>
    </dgm:pt>
    <dgm:pt modelId="{0279834F-EFCE-5B47-A266-215952E859C8}" type="pres">
      <dgm:prSet presAssocID="{2FE93E55-C55A-4745-9856-300270550748}" presName="composite" presStyleCnt="0"/>
      <dgm:spPr/>
    </dgm:pt>
    <dgm:pt modelId="{E7C02834-6A10-3F4F-A841-F899EF42FE6E}" type="pres">
      <dgm:prSet presAssocID="{2FE93E55-C55A-4745-9856-300270550748}" presName="BackAccent" presStyleLbl="bgShp" presStyleIdx="1" presStyleCnt="3"/>
      <dgm:spPr/>
    </dgm:pt>
    <dgm:pt modelId="{493807E3-5A63-E847-8779-450F2DD30392}" type="pres">
      <dgm:prSet presAssocID="{2FE93E55-C55A-4745-9856-300270550748}" presName="Accent" presStyleLbl="alignNode1" presStyleIdx="1" presStyleCnt="3"/>
      <dgm:spPr/>
    </dgm:pt>
    <dgm:pt modelId="{6E678F50-2D82-A64D-B807-38BA7C9A5B98}" type="pres">
      <dgm:prSet presAssocID="{2FE93E55-C55A-4745-9856-300270550748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DE315B5-0507-DD4F-A906-2F2215764214}" type="pres">
      <dgm:prSet presAssocID="{2FE93E55-C55A-4745-9856-300270550748}" presName="Parent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1DFD245F-7511-6D44-B281-A08E6B4553F2}" type="pres">
      <dgm:prSet presAssocID="{016A8B5B-59DE-4F44-99D7-FB82304FC8D5}" presName="sibTrans" presStyleCnt="0"/>
      <dgm:spPr/>
    </dgm:pt>
    <dgm:pt modelId="{CEB73EE1-2EDC-4549-8DE7-CD2BDAF6A6D2}" type="pres">
      <dgm:prSet presAssocID="{57CD2B3B-713B-0E4C-875C-AE1A242F1EAA}" presName="composite" presStyleCnt="0"/>
      <dgm:spPr/>
    </dgm:pt>
    <dgm:pt modelId="{092FEF3A-B883-3044-9995-4AF42D50D03C}" type="pres">
      <dgm:prSet presAssocID="{57CD2B3B-713B-0E4C-875C-AE1A242F1EAA}" presName="BackAccent" presStyleLbl="bgShp" presStyleIdx="2" presStyleCnt="3"/>
      <dgm:spPr/>
    </dgm:pt>
    <dgm:pt modelId="{E58869EB-0B4F-2E41-9A16-446B420C3C1A}" type="pres">
      <dgm:prSet presAssocID="{57CD2B3B-713B-0E4C-875C-AE1A242F1EAA}" presName="Accent" presStyleLbl="alignNode1" presStyleIdx="2" presStyleCnt="3"/>
      <dgm:spPr/>
    </dgm:pt>
    <dgm:pt modelId="{B3B4BEFE-ADB8-A343-AB9B-9A3D55BE4020}" type="pres">
      <dgm:prSet presAssocID="{57CD2B3B-713B-0E4C-875C-AE1A242F1EAA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9099278-FD7B-1142-8E22-9D175367FA55}" type="pres">
      <dgm:prSet presAssocID="{57CD2B3B-713B-0E4C-875C-AE1A242F1EAA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B0A5F0E-BE44-CA45-AC1A-39A3ED0CB314}" srcId="{0B37DD86-9D2D-7047-AC97-6931F44AAA9E}" destId="{57CD2B3B-713B-0E4C-875C-AE1A242F1EAA}" srcOrd="2" destOrd="0" parTransId="{3FFB514B-53B8-EC4F-A89C-B2481832D662}" sibTransId="{2B47BE91-970D-0B43-9BA9-C75070A2CE83}"/>
    <dgm:cxn modelId="{B357B52A-DEA4-4D42-81EC-3C010ABCBE61}" srcId="{0B37DD86-9D2D-7047-AC97-6931F44AAA9E}" destId="{9D230881-29B5-784B-84FD-D334A44DE40E}" srcOrd="0" destOrd="0" parTransId="{052B5E7B-3F74-5C43-B46C-BEAB94074F14}" sibTransId="{F14929A6-531F-E44D-A973-743836135C36}"/>
    <dgm:cxn modelId="{0D79FA62-7038-644C-BA5C-7E7D041D6121}" type="presOf" srcId="{F13B0E05-43C9-0041-A4D6-6D1459E67F0F}" destId="{B3B4BEFE-ADB8-A343-AB9B-9A3D55BE4020}" srcOrd="0" destOrd="0" presId="urn:microsoft.com/office/officeart/2008/layout/IncreasingCircleProcess"/>
    <dgm:cxn modelId="{8436098A-366B-4241-B04B-1B7943FA904C}" type="presOf" srcId="{57CD2B3B-713B-0E4C-875C-AE1A242F1EAA}" destId="{29099278-FD7B-1142-8E22-9D175367FA55}" srcOrd="0" destOrd="0" presId="urn:microsoft.com/office/officeart/2008/layout/IncreasingCircleProcess"/>
    <dgm:cxn modelId="{EE1E6E8E-1B8D-A048-A9EE-5E1FFACD19B4}" type="presOf" srcId="{0B37DD86-9D2D-7047-AC97-6931F44AAA9E}" destId="{99AD2454-1371-F647-9ECF-4D06C340F9D5}" srcOrd="0" destOrd="0" presId="urn:microsoft.com/office/officeart/2008/layout/IncreasingCircleProcess"/>
    <dgm:cxn modelId="{33629CBB-FF63-374E-80B8-5C0DC850987C}" srcId="{57CD2B3B-713B-0E4C-875C-AE1A242F1EAA}" destId="{F13B0E05-43C9-0041-A4D6-6D1459E67F0F}" srcOrd="0" destOrd="0" parTransId="{6F8DD883-F0DE-9D41-8512-B31A9B90B12B}" sibTransId="{11168F80-E70A-8F45-BC3A-E84F98E501FB}"/>
    <dgm:cxn modelId="{858384D0-82E1-D542-A4D7-871DBEDBB827}" type="presOf" srcId="{9D230881-29B5-784B-84FD-D334A44DE40E}" destId="{E3F232D9-2E5E-CF4C-B377-98A58C8DD79F}" srcOrd="0" destOrd="0" presId="urn:microsoft.com/office/officeart/2008/layout/IncreasingCircleProcess"/>
    <dgm:cxn modelId="{3645A8DA-FBE7-8F47-8C66-FC68CC6F15D1}" srcId="{0B37DD86-9D2D-7047-AC97-6931F44AAA9E}" destId="{2FE93E55-C55A-4745-9856-300270550748}" srcOrd="1" destOrd="0" parTransId="{E57A1BDF-56E0-0447-A03B-2167F7939710}" sibTransId="{016A8B5B-59DE-4F44-99D7-FB82304FC8D5}"/>
    <dgm:cxn modelId="{B73BDEF7-BED0-784A-9A8C-D33DDBF6A2A5}" type="presOf" srcId="{2FE93E55-C55A-4745-9856-300270550748}" destId="{BDE315B5-0507-DD4F-A906-2F2215764214}" srcOrd="0" destOrd="0" presId="urn:microsoft.com/office/officeart/2008/layout/IncreasingCircleProcess"/>
    <dgm:cxn modelId="{8E3AB498-C2FC-094D-B6EC-74BA69DFA09F}" type="presParOf" srcId="{99AD2454-1371-F647-9ECF-4D06C340F9D5}" destId="{C22F34A0-0827-DB4A-AADC-712A9D15B510}" srcOrd="0" destOrd="0" presId="urn:microsoft.com/office/officeart/2008/layout/IncreasingCircleProcess"/>
    <dgm:cxn modelId="{0F027FA2-D755-6344-9115-E53C87F46949}" type="presParOf" srcId="{C22F34A0-0827-DB4A-AADC-712A9D15B510}" destId="{56E4EE71-309B-0C49-89DD-751D42816064}" srcOrd="0" destOrd="0" presId="urn:microsoft.com/office/officeart/2008/layout/IncreasingCircleProcess"/>
    <dgm:cxn modelId="{645E01D9-495B-7B4C-8D71-83C3A44CBADA}" type="presParOf" srcId="{C22F34A0-0827-DB4A-AADC-712A9D15B510}" destId="{501695AD-5B92-2B45-AFD7-0C5B58F0CCB4}" srcOrd="1" destOrd="0" presId="urn:microsoft.com/office/officeart/2008/layout/IncreasingCircleProcess"/>
    <dgm:cxn modelId="{5B6C3659-8592-DC43-A76C-088CBE50B964}" type="presParOf" srcId="{C22F34A0-0827-DB4A-AADC-712A9D15B510}" destId="{6D72F769-EC22-2242-9CC8-8C95949B8C64}" srcOrd="2" destOrd="0" presId="urn:microsoft.com/office/officeart/2008/layout/IncreasingCircleProcess"/>
    <dgm:cxn modelId="{5B0CA2FF-C8CF-5C46-962A-F6B270D0BAFB}" type="presParOf" srcId="{C22F34A0-0827-DB4A-AADC-712A9D15B510}" destId="{E3F232D9-2E5E-CF4C-B377-98A58C8DD79F}" srcOrd="3" destOrd="0" presId="urn:microsoft.com/office/officeart/2008/layout/IncreasingCircleProcess"/>
    <dgm:cxn modelId="{05C4F801-6BB5-AC4D-9B65-55C76AEBA68C}" type="presParOf" srcId="{99AD2454-1371-F647-9ECF-4D06C340F9D5}" destId="{DC1FCF92-853C-E446-9AB3-DCF175791777}" srcOrd="1" destOrd="0" presId="urn:microsoft.com/office/officeart/2008/layout/IncreasingCircleProcess"/>
    <dgm:cxn modelId="{A791A445-C640-BB4C-A3D3-477C864B9E27}" type="presParOf" srcId="{99AD2454-1371-F647-9ECF-4D06C340F9D5}" destId="{0279834F-EFCE-5B47-A266-215952E859C8}" srcOrd="2" destOrd="0" presId="urn:microsoft.com/office/officeart/2008/layout/IncreasingCircleProcess"/>
    <dgm:cxn modelId="{552A3440-BEEB-644A-9F82-35129F5EB3F3}" type="presParOf" srcId="{0279834F-EFCE-5B47-A266-215952E859C8}" destId="{E7C02834-6A10-3F4F-A841-F899EF42FE6E}" srcOrd="0" destOrd="0" presId="urn:microsoft.com/office/officeart/2008/layout/IncreasingCircleProcess"/>
    <dgm:cxn modelId="{575D491D-9DCA-F64F-995D-F6E1A0A45B54}" type="presParOf" srcId="{0279834F-EFCE-5B47-A266-215952E859C8}" destId="{493807E3-5A63-E847-8779-450F2DD30392}" srcOrd="1" destOrd="0" presId="urn:microsoft.com/office/officeart/2008/layout/IncreasingCircleProcess"/>
    <dgm:cxn modelId="{69E4A836-455F-754D-ABBD-1C175A9994FD}" type="presParOf" srcId="{0279834F-EFCE-5B47-A266-215952E859C8}" destId="{6E678F50-2D82-A64D-B807-38BA7C9A5B98}" srcOrd="2" destOrd="0" presId="urn:microsoft.com/office/officeart/2008/layout/IncreasingCircleProcess"/>
    <dgm:cxn modelId="{AA27E6A0-336D-BF43-AF2E-D6DD0EB37226}" type="presParOf" srcId="{0279834F-EFCE-5B47-A266-215952E859C8}" destId="{BDE315B5-0507-DD4F-A906-2F2215764214}" srcOrd="3" destOrd="0" presId="urn:microsoft.com/office/officeart/2008/layout/IncreasingCircleProcess"/>
    <dgm:cxn modelId="{2EEBF19A-3517-6240-8F83-91863EA77AC5}" type="presParOf" srcId="{99AD2454-1371-F647-9ECF-4D06C340F9D5}" destId="{1DFD245F-7511-6D44-B281-A08E6B4553F2}" srcOrd="3" destOrd="0" presId="urn:microsoft.com/office/officeart/2008/layout/IncreasingCircleProcess"/>
    <dgm:cxn modelId="{9FD201E0-3F93-D34E-B1A6-F26947FE53E7}" type="presParOf" srcId="{99AD2454-1371-F647-9ECF-4D06C340F9D5}" destId="{CEB73EE1-2EDC-4549-8DE7-CD2BDAF6A6D2}" srcOrd="4" destOrd="0" presId="urn:microsoft.com/office/officeart/2008/layout/IncreasingCircleProcess"/>
    <dgm:cxn modelId="{79366D56-5BCD-B94C-839A-593E4545BD1C}" type="presParOf" srcId="{CEB73EE1-2EDC-4549-8DE7-CD2BDAF6A6D2}" destId="{092FEF3A-B883-3044-9995-4AF42D50D03C}" srcOrd="0" destOrd="0" presId="urn:microsoft.com/office/officeart/2008/layout/IncreasingCircleProcess"/>
    <dgm:cxn modelId="{3102C2B8-854F-ED49-903A-515E3AD752D8}" type="presParOf" srcId="{CEB73EE1-2EDC-4549-8DE7-CD2BDAF6A6D2}" destId="{E58869EB-0B4F-2E41-9A16-446B420C3C1A}" srcOrd="1" destOrd="0" presId="urn:microsoft.com/office/officeart/2008/layout/IncreasingCircleProcess"/>
    <dgm:cxn modelId="{32B9D9F2-D47F-3343-85A7-D2C1825CEEC2}" type="presParOf" srcId="{CEB73EE1-2EDC-4549-8DE7-CD2BDAF6A6D2}" destId="{B3B4BEFE-ADB8-A343-AB9B-9A3D55BE4020}" srcOrd="2" destOrd="0" presId="urn:microsoft.com/office/officeart/2008/layout/IncreasingCircleProcess"/>
    <dgm:cxn modelId="{55EA6805-79CA-7E41-AE99-989E8DEF6558}" type="presParOf" srcId="{CEB73EE1-2EDC-4549-8DE7-CD2BDAF6A6D2}" destId="{29099278-FD7B-1142-8E22-9D175367FA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37DD86-9D2D-7047-AC97-6931F44AAA9E}" type="doc">
      <dgm:prSet loTypeId="urn:microsoft.com/office/officeart/2008/layout/IncreasingCircle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230881-29B5-784B-84FD-D334A44DE40E}">
      <dgm:prSet phldrT="[Text]"/>
      <dgm:spPr/>
      <dgm:t>
        <a:bodyPr/>
        <a:lstStyle/>
        <a:p>
          <a:r>
            <a:rPr lang="en-GB" b="0" dirty="0"/>
            <a:t>Ex-ante</a:t>
          </a:r>
        </a:p>
      </dgm:t>
    </dgm:pt>
    <dgm:pt modelId="{052B5E7B-3F74-5C43-B46C-BEAB94074F14}" type="parTrans" cxnId="{B357B52A-DEA4-4D42-81EC-3C010ABCBE61}">
      <dgm:prSet/>
      <dgm:spPr/>
      <dgm:t>
        <a:bodyPr/>
        <a:lstStyle/>
        <a:p>
          <a:endParaRPr lang="en-GB"/>
        </a:p>
      </dgm:t>
    </dgm:pt>
    <dgm:pt modelId="{F14929A6-531F-E44D-A973-743836135C36}" type="sibTrans" cxnId="{B357B52A-DEA4-4D42-81EC-3C010ABCBE61}">
      <dgm:prSet/>
      <dgm:spPr/>
      <dgm:t>
        <a:bodyPr/>
        <a:lstStyle/>
        <a:p>
          <a:endParaRPr lang="en-GB"/>
        </a:p>
      </dgm:t>
    </dgm:pt>
    <dgm:pt modelId="{2FE93E55-C55A-4745-9856-300270550748}">
      <dgm:prSet phldrT="[Text]"/>
      <dgm:spPr/>
      <dgm:t>
        <a:bodyPr/>
        <a:lstStyle/>
        <a:p>
          <a:r>
            <a:rPr lang="en-GB" b="1" dirty="0"/>
            <a:t>Intra</a:t>
          </a:r>
        </a:p>
      </dgm:t>
    </dgm:pt>
    <dgm:pt modelId="{E57A1BDF-56E0-0447-A03B-2167F7939710}" type="parTrans" cxnId="{3645A8DA-FBE7-8F47-8C66-FC68CC6F15D1}">
      <dgm:prSet/>
      <dgm:spPr/>
      <dgm:t>
        <a:bodyPr/>
        <a:lstStyle/>
        <a:p>
          <a:endParaRPr lang="en-GB"/>
        </a:p>
      </dgm:t>
    </dgm:pt>
    <dgm:pt modelId="{016A8B5B-59DE-4F44-99D7-FB82304FC8D5}" type="sibTrans" cxnId="{3645A8DA-FBE7-8F47-8C66-FC68CC6F15D1}">
      <dgm:prSet/>
      <dgm:spPr/>
      <dgm:t>
        <a:bodyPr/>
        <a:lstStyle/>
        <a:p>
          <a:endParaRPr lang="en-GB"/>
        </a:p>
      </dgm:t>
    </dgm:pt>
    <dgm:pt modelId="{57CD2B3B-713B-0E4C-875C-AE1A242F1EAA}">
      <dgm:prSet phldrT="[Text]"/>
      <dgm:spPr/>
      <dgm:t>
        <a:bodyPr/>
        <a:lstStyle/>
        <a:p>
          <a:r>
            <a:rPr lang="en-GB" dirty="0"/>
            <a:t>Ex-post</a:t>
          </a:r>
        </a:p>
      </dgm:t>
    </dgm:pt>
    <dgm:pt modelId="{3FFB514B-53B8-EC4F-A89C-B2481832D662}" type="parTrans" cxnId="{2B0A5F0E-BE44-CA45-AC1A-39A3ED0CB314}">
      <dgm:prSet/>
      <dgm:spPr/>
      <dgm:t>
        <a:bodyPr/>
        <a:lstStyle/>
        <a:p>
          <a:endParaRPr lang="en-GB"/>
        </a:p>
      </dgm:t>
    </dgm:pt>
    <dgm:pt modelId="{2B47BE91-970D-0B43-9BA9-C75070A2CE83}" type="sibTrans" cxnId="{2B0A5F0E-BE44-CA45-AC1A-39A3ED0CB314}">
      <dgm:prSet/>
      <dgm:spPr/>
      <dgm:t>
        <a:bodyPr/>
        <a:lstStyle/>
        <a:p>
          <a:endParaRPr lang="en-GB"/>
        </a:p>
      </dgm:t>
    </dgm:pt>
    <dgm:pt modelId="{F13B0E05-43C9-0041-A4D6-6D1459E67F0F}">
      <dgm:prSet phldrT="[Text]"/>
      <dgm:spPr/>
      <dgm:t>
        <a:bodyPr/>
        <a:lstStyle/>
        <a:p>
          <a:endParaRPr lang="en-GB" dirty="0"/>
        </a:p>
      </dgm:t>
    </dgm:pt>
    <dgm:pt modelId="{6F8DD883-F0DE-9D41-8512-B31A9B90B12B}" type="parTrans" cxnId="{33629CBB-FF63-374E-80B8-5C0DC850987C}">
      <dgm:prSet/>
      <dgm:spPr/>
      <dgm:t>
        <a:bodyPr/>
        <a:lstStyle/>
        <a:p>
          <a:endParaRPr lang="en-GB"/>
        </a:p>
      </dgm:t>
    </dgm:pt>
    <dgm:pt modelId="{11168F80-E70A-8F45-BC3A-E84F98E501FB}" type="sibTrans" cxnId="{33629CBB-FF63-374E-80B8-5C0DC850987C}">
      <dgm:prSet/>
      <dgm:spPr/>
      <dgm:t>
        <a:bodyPr/>
        <a:lstStyle/>
        <a:p>
          <a:endParaRPr lang="en-GB"/>
        </a:p>
      </dgm:t>
    </dgm:pt>
    <dgm:pt modelId="{99AD2454-1371-F647-9ECF-4D06C340F9D5}" type="pres">
      <dgm:prSet presAssocID="{0B37DD86-9D2D-7047-AC97-6931F44AAA9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22F34A0-0827-DB4A-AADC-712A9D15B510}" type="pres">
      <dgm:prSet presAssocID="{9D230881-29B5-784B-84FD-D334A44DE40E}" presName="composite" presStyleCnt="0"/>
      <dgm:spPr/>
    </dgm:pt>
    <dgm:pt modelId="{56E4EE71-309B-0C49-89DD-751D42816064}" type="pres">
      <dgm:prSet presAssocID="{9D230881-29B5-784B-84FD-D334A44DE40E}" presName="BackAccent" presStyleLbl="bgShp" presStyleIdx="0" presStyleCnt="3"/>
      <dgm:spPr/>
    </dgm:pt>
    <dgm:pt modelId="{501695AD-5B92-2B45-AFD7-0C5B58F0CCB4}" type="pres">
      <dgm:prSet presAssocID="{9D230881-29B5-784B-84FD-D334A44DE40E}" presName="Accent" presStyleLbl="alignNode1" presStyleIdx="0" presStyleCnt="3"/>
      <dgm:spPr/>
    </dgm:pt>
    <dgm:pt modelId="{6D72F769-EC22-2242-9CC8-8C95949B8C64}" type="pres">
      <dgm:prSet presAssocID="{9D230881-29B5-784B-84FD-D334A44DE40E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3F232D9-2E5E-CF4C-B377-98A58C8DD79F}" type="pres">
      <dgm:prSet presAssocID="{9D230881-29B5-784B-84FD-D334A44DE40E}" presName="Parent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DC1FCF92-853C-E446-9AB3-DCF175791777}" type="pres">
      <dgm:prSet presAssocID="{F14929A6-531F-E44D-A973-743836135C36}" presName="sibTrans" presStyleCnt="0"/>
      <dgm:spPr/>
    </dgm:pt>
    <dgm:pt modelId="{0279834F-EFCE-5B47-A266-215952E859C8}" type="pres">
      <dgm:prSet presAssocID="{2FE93E55-C55A-4745-9856-300270550748}" presName="composite" presStyleCnt="0"/>
      <dgm:spPr/>
    </dgm:pt>
    <dgm:pt modelId="{E7C02834-6A10-3F4F-A841-F899EF42FE6E}" type="pres">
      <dgm:prSet presAssocID="{2FE93E55-C55A-4745-9856-300270550748}" presName="BackAccent" presStyleLbl="bgShp" presStyleIdx="1" presStyleCnt="3"/>
      <dgm:spPr/>
    </dgm:pt>
    <dgm:pt modelId="{493807E3-5A63-E847-8779-450F2DD30392}" type="pres">
      <dgm:prSet presAssocID="{2FE93E55-C55A-4745-9856-300270550748}" presName="Accent" presStyleLbl="alignNode1" presStyleIdx="1" presStyleCnt="3"/>
      <dgm:spPr/>
    </dgm:pt>
    <dgm:pt modelId="{6E678F50-2D82-A64D-B807-38BA7C9A5B98}" type="pres">
      <dgm:prSet presAssocID="{2FE93E55-C55A-4745-9856-300270550748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DE315B5-0507-DD4F-A906-2F2215764214}" type="pres">
      <dgm:prSet presAssocID="{2FE93E55-C55A-4745-9856-300270550748}" presName="Parent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1DFD245F-7511-6D44-B281-A08E6B4553F2}" type="pres">
      <dgm:prSet presAssocID="{016A8B5B-59DE-4F44-99D7-FB82304FC8D5}" presName="sibTrans" presStyleCnt="0"/>
      <dgm:spPr/>
    </dgm:pt>
    <dgm:pt modelId="{CEB73EE1-2EDC-4549-8DE7-CD2BDAF6A6D2}" type="pres">
      <dgm:prSet presAssocID="{57CD2B3B-713B-0E4C-875C-AE1A242F1EAA}" presName="composite" presStyleCnt="0"/>
      <dgm:spPr/>
    </dgm:pt>
    <dgm:pt modelId="{092FEF3A-B883-3044-9995-4AF42D50D03C}" type="pres">
      <dgm:prSet presAssocID="{57CD2B3B-713B-0E4C-875C-AE1A242F1EAA}" presName="BackAccent" presStyleLbl="bgShp" presStyleIdx="2" presStyleCnt="3"/>
      <dgm:spPr/>
    </dgm:pt>
    <dgm:pt modelId="{E58869EB-0B4F-2E41-9A16-446B420C3C1A}" type="pres">
      <dgm:prSet presAssocID="{57CD2B3B-713B-0E4C-875C-AE1A242F1EAA}" presName="Accent" presStyleLbl="alignNode1" presStyleIdx="2" presStyleCnt="3"/>
      <dgm:spPr/>
    </dgm:pt>
    <dgm:pt modelId="{B3B4BEFE-ADB8-A343-AB9B-9A3D55BE4020}" type="pres">
      <dgm:prSet presAssocID="{57CD2B3B-713B-0E4C-875C-AE1A242F1EAA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9099278-FD7B-1142-8E22-9D175367FA55}" type="pres">
      <dgm:prSet presAssocID="{57CD2B3B-713B-0E4C-875C-AE1A242F1EAA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B0A5F0E-BE44-CA45-AC1A-39A3ED0CB314}" srcId="{0B37DD86-9D2D-7047-AC97-6931F44AAA9E}" destId="{57CD2B3B-713B-0E4C-875C-AE1A242F1EAA}" srcOrd="2" destOrd="0" parTransId="{3FFB514B-53B8-EC4F-A89C-B2481832D662}" sibTransId="{2B47BE91-970D-0B43-9BA9-C75070A2CE83}"/>
    <dgm:cxn modelId="{B357B52A-DEA4-4D42-81EC-3C010ABCBE61}" srcId="{0B37DD86-9D2D-7047-AC97-6931F44AAA9E}" destId="{9D230881-29B5-784B-84FD-D334A44DE40E}" srcOrd="0" destOrd="0" parTransId="{052B5E7B-3F74-5C43-B46C-BEAB94074F14}" sibTransId="{F14929A6-531F-E44D-A973-743836135C36}"/>
    <dgm:cxn modelId="{0D79FA62-7038-644C-BA5C-7E7D041D6121}" type="presOf" srcId="{F13B0E05-43C9-0041-A4D6-6D1459E67F0F}" destId="{B3B4BEFE-ADB8-A343-AB9B-9A3D55BE4020}" srcOrd="0" destOrd="0" presId="urn:microsoft.com/office/officeart/2008/layout/IncreasingCircleProcess"/>
    <dgm:cxn modelId="{8436098A-366B-4241-B04B-1B7943FA904C}" type="presOf" srcId="{57CD2B3B-713B-0E4C-875C-AE1A242F1EAA}" destId="{29099278-FD7B-1142-8E22-9D175367FA55}" srcOrd="0" destOrd="0" presId="urn:microsoft.com/office/officeart/2008/layout/IncreasingCircleProcess"/>
    <dgm:cxn modelId="{EE1E6E8E-1B8D-A048-A9EE-5E1FFACD19B4}" type="presOf" srcId="{0B37DD86-9D2D-7047-AC97-6931F44AAA9E}" destId="{99AD2454-1371-F647-9ECF-4D06C340F9D5}" srcOrd="0" destOrd="0" presId="urn:microsoft.com/office/officeart/2008/layout/IncreasingCircleProcess"/>
    <dgm:cxn modelId="{33629CBB-FF63-374E-80B8-5C0DC850987C}" srcId="{57CD2B3B-713B-0E4C-875C-AE1A242F1EAA}" destId="{F13B0E05-43C9-0041-A4D6-6D1459E67F0F}" srcOrd="0" destOrd="0" parTransId="{6F8DD883-F0DE-9D41-8512-B31A9B90B12B}" sibTransId="{11168F80-E70A-8F45-BC3A-E84F98E501FB}"/>
    <dgm:cxn modelId="{858384D0-82E1-D542-A4D7-871DBEDBB827}" type="presOf" srcId="{9D230881-29B5-784B-84FD-D334A44DE40E}" destId="{E3F232D9-2E5E-CF4C-B377-98A58C8DD79F}" srcOrd="0" destOrd="0" presId="urn:microsoft.com/office/officeart/2008/layout/IncreasingCircleProcess"/>
    <dgm:cxn modelId="{3645A8DA-FBE7-8F47-8C66-FC68CC6F15D1}" srcId="{0B37DD86-9D2D-7047-AC97-6931F44AAA9E}" destId="{2FE93E55-C55A-4745-9856-300270550748}" srcOrd="1" destOrd="0" parTransId="{E57A1BDF-56E0-0447-A03B-2167F7939710}" sibTransId="{016A8B5B-59DE-4F44-99D7-FB82304FC8D5}"/>
    <dgm:cxn modelId="{B73BDEF7-BED0-784A-9A8C-D33DDBF6A2A5}" type="presOf" srcId="{2FE93E55-C55A-4745-9856-300270550748}" destId="{BDE315B5-0507-DD4F-A906-2F2215764214}" srcOrd="0" destOrd="0" presId="urn:microsoft.com/office/officeart/2008/layout/IncreasingCircleProcess"/>
    <dgm:cxn modelId="{8E3AB498-C2FC-094D-B6EC-74BA69DFA09F}" type="presParOf" srcId="{99AD2454-1371-F647-9ECF-4D06C340F9D5}" destId="{C22F34A0-0827-DB4A-AADC-712A9D15B510}" srcOrd="0" destOrd="0" presId="urn:microsoft.com/office/officeart/2008/layout/IncreasingCircleProcess"/>
    <dgm:cxn modelId="{0F027FA2-D755-6344-9115-E53C87F46949}" type="presParOf" srcId="{C22F34A0-0827-DB4A-AADC-712A9D15B510}" destId="{56E4EE71-309B-0C49-89DD-751D42816064}" srcOrd="0" destOrd="0" presId="urn:microsoft.com/office/officeart/2008/layout/IncreasingCircleProcess"/>
    <dgm:cxn modelId="{645E01D9-495B-7B4C-8D71-83C3A44CBADA}" type="presParOf" srcId="{C22F34A0-0827-DB4A-AADC-712A9D15B510}" destId="{501695AD-5B92-2B45-AFD7-0C5B58F0CCB4}" srcOrd="1" destOrd="0" presId="urn:microsoft.com/office/officeart/2008/layout/IncreasingCircleProcess"/>
    <dgm:cxn modelId="{5B6C3659-8592-DC43-A76C-088CBE50B964}" type="presParOf" srcId="{C22F34A0-0827-DB4A-AADC-712A9D15B510}" destId="{6D72F769-EC22-2242-9CC8-8C95949B8C64}" srcOrd="2" destOrd="0" presId="urn:microsoft.com/office/officeart/2008/layout/IncreasingCircleProcess"/>
    <dgm:cxn modelId="{5B0CA2FF-C8CF-5C46-962A-F6B270D0BAFB}" type="presParOf" srcId="{C22F34A0-0827-DB4A-AADC-712A9D15B510}" destId="{E3F232D9-2E5E-CF4C-B377-98A58C8DD79F}" srcOrd="3" destOrd="0" presId="urn:microsoft.com/office/officeart/2008/layout/IncreasingCircleProcess"/>
    <dgm:cxn modelId="{05C4F801-6BB5-AC4D-9B65-55C76AEBA68C}" type="presParOf" srcId="{99AD2454-1371-F647-9ECF-4D06C340F9D5}" destId="{DC1FCF92-853C-E446-9AB3-DCF175791777}" srcOrd="1" destOrd="0" presId="urn:microsoft.com/office/officeart/2008/layout/IncreasingCircleProcess"/>
    <dgm:cxn modelId="{A791A445-C640-BB4C-A3D3-477C864B9E27}" type="presParOf" srcId="{99AD2454-1371-F647-9ECF-4D06C340F9D5}" destId="{0279834F-EFCE-5B47-A266-215952E859C8}" srcOrd="2" destOrd="0" presId="urn:microsoft.com/office/officeart/2008/layout/IncreasingCircleProcess"/>
    <dgm:cxn modelId="{552A3440-BEEB-644A-9F82-35129F5EB3F3}" type="presParOf" srcId="{0279834F-EFCE-5B47-A266-215952E859C8}" destId="{E7C02834-6A10-3F4F-A841-F899EF42FE6E}" srcOrd="0" destOrd="0" presId="urn:microsoft.com/office/officeart/2008/layout/IncreasingCircleProcess"/>
    <dgm:cxn modelId="{575D491D-9DCA-F64F-995D-F6E1A0A45B54}" type="presParOf" srcId="{0279834F-EFCE-5B47-A266-215952E859C8}" destId="{493807E3-5A63-E847-8779-450F2DD30392}" srcOrd="1" destOrd="0" presId="urn:microsoft.com/office/officeart/2008/layout/IncreasingCircleProcess"/>
    <dgm:cxn modelId="{69E4A836-455F-754D-ABBD-1C175A9994FD}" type="presParOf" srcId="{0279834F-EFCE-5B47-A266-215952E859C8}" destId="{6E678F50-2D82-A64D-B807-38BA7C9A5B98}" srcOrd="2" destOrd="0" presId="urn:microsoft.com/office/officeart/2008/layout/IncreasingCircleProcess"/>
    <dgm:cxn modelId="{AA27E6A0-336D-BF43-AF2E-D6DD0EB37226}" type="presParOf" srcId="{0279834F-EFCE-5B47-A266-215952E859C8}" destId="{BDE315B5-0507-DD4F-A906-2F2215764214}" srcOrd="3" destOrd="0" presId="urn:microsoft.com/office/officeart/2008/layout/IncreasingCircleProcess"/>
    <dgm:cxn modelId="{2EEBF19A-3517-6240-8F83-91863EA77AC5}" type="presParOf" srcId="{99AD2454-1371-F647-9ECF-4D06C340F9D5}" destId="{1DFD245F-7511-6D44-B281-A08E6B4553F2}" srcOrd="3" destOrd="0" presId="urn:microsoft.com/office/officeart/2008/layout/IncreasingCircleProcess"/>
    <dgm:cxn modelId="{9FD201E0-3F93-D34E-B1A6-F26947FE53E7}" type="presParOf" srcId="{99AD2454-1371-F647-9ECF-4D06C340F9D5}" destId="{CEB73EE1-2EDC-4549-8DE7-CD2BDAF6A6D2}" srcOrd="4" destOrd="0" presId="urn:microsoft.com/office/officeart/2008/layout/IncreasingCircleProcess"/>
    <dgm:cxn modelId="{79366D56-5BCD-B94C-839A-593E4545BD1C}" type="presParOf" srcId="{CEB73EE1-2EDC-4549-8DE7-CD2BDAF6A6D2}" destId="{092FEF3A-B883-3044-9995-4AF42D50D03C}" srcOrd="0" destOrd="0" presId="urn:microsoft.com/office/officeart/2008/layout/IncreasingCircleProcess"/>
    <dgm:cxn modelId="{3102C2B8-854F-ED49-903A-515E3AD752D8}" type="presParOf" srcId="{CEB73EE1-2EDC-4549-8DE7-CD2BDAF6A6D2}" destId="{E58869EB-0B4F-2E41-9A16-446B420C3C1A}" srcOrd="1" destOrd="0" presId="urn:microsoft.com/office/officeart/2008/layout/IncreasingCircleProcess"/>
    <dgm:cxn modelId="{32B9D9F2-D47F-3343-85A7-D2C1825CEEC2}" type="presParOf" srcId="{CEB73EE1-2EDC-4549-8DE7-CD2BDAF6A6D2}" destId="{B3B4BEFE-ADB8-A343-AB9B-9A3D55BE4020}" srcOrd="2" destOrd="0" presId="urn:microsoft.com/office/officeart/2008/layout/IncreasingCircleProcess"/>
    <dgm:cxn modelId="{55EA6805-79CA-7E41-AE99-989E8DEF6558}" type="presParOf" srcId="{CEB73EE1-2EDC-4549-8DE7-CD2BDAF6A6D2}" destId="{29099278-FD7B-1142-8E22-9D175367FA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37DD86-9D2D-7047-AC97-6931F44AAA9E}" type="doc">
      <dgm:prSet loTypeId="urn:microsoft.com/office/officeart/2008/layout/IncreasingCircle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230881-29B5-784B-84FD-D334A44DE40E}">
      <dgm:prSet phldrT="[Text]"/>
      <dgm:spPr/>
      <dgm:t>
        <a:bodyPr/>
        <a:lstStyle/>
        <a:p>
          <a:r>
            <a:rPr lang="en-GB" b="0" dirty="0"/>
            <a:t>Ex-ante</a:t>
          </a:r>
        </a:p>
      </dgm:t>
    </dgm:pt>
    <dgm:pt modelId="{052B5E7B-3F74-5C43-B46C-BEAB94074F14}" type="parTrans" cxnId="{B357B52A-DEA4-4D42-81EC-3C010ABCBE61}">
      <dgm:prSet/>
      <dgm:spPr/>
      <dgm:t>
        <a:bodyPr/>
        <a:lstStyle/>
        <a:p>
          <a:endParaRPr lang="en-GB"/>
        </a:p>
      </dgm:t>
    </dgm:pt>
    <dgm:pt modelId="{F14929A6-531F-E44D-A973-743836135C36}" type="sibTrans" cxnId="{B357B52A-DEA4-4D42-81EC-3C010ABCBE61}">
      <dgm:prSet/>
      <dgm:spPr/>
      <dgm:t>
        <a:bodyPr/>
        <a:lstStyle/>
        <a:p>
          <a:endParaRPr lang="en-GB"/>
        </a:p>
      </dgm:t>
    </dgm:pt>
    <dgm:pt modelId="{2FE93E55-C55A-4745-9856-300270550748}">
      <dgm:prSet phldrT="[Text]"/>
      <dgm:spPr/>
      <dgm:t>
        <a:bodyPr/>
        <a:lstStyle/>
        <a:p>
          <a:r>
            <a:rPr lang="en-GB" b="1" dirty="0"/>
            <a:t>Intra</a:t>
          </a:r>
        </a:p>
      </dgm:t>
    </dgm:pt>
    <dgm:pt modelId="{E57A1BDF-56E0-0447-A03B-2167F7939710}" type="parTrans" cxnId="{3645A8DA-FBE7-8F47-8C66-FC68CC6F15D1}">
      <dgm:prSet/>
      <dgm:spPr/>
      <dgm:t>
        <a:bodyPr/>
        <a:lstStyle/>
        <a:p>
          <a:endParaRPr lang="en-GB"/>
        </a:p>
      </dgm:t>
    </dgm:pt>
    <dgm:pt modelId="{016A8B5B-59DE-4F44-99D7-FB82304FC8D5}" type="sibTrans" cxnId="{3645A8DA-FBE7-8F47-8C66-FC68CC6F15D1}">
      <dgm:prSet/>
      <dgm:spPr/>
      <dgm:t>
        <a:bodyPr/>
        <a:lstStyle/>
        <a:p>
          <a:endParaRPr lang="en-GB"/>
        </a:p>
      </dgm:t>
    </dgm:pt>
    <dgm:pt modelId="{57CD2B3B-713B-0E4C-875C-AE1A242F1EAA}">
      <dgm:prSet phldrT="[Text]"/>
      <dgm:spPr/>
      <dgm:t>
        <a:bodyPr/>
        <a:lstStyle/>
        <a:p>
          <a:r>
            <a:rPr lang="en-GB" dirty="0"/>
            <a:t>Ex-post</a:t>
          </a:r>
        </a:p>
      </dgm:t>
    </dgm:pt>
    <dgm:pt modelId="{3FFB514B-53B8-EC4F-A89C-B2481832D662}" type="parTrans" cxnId="{2B0A5F0E-BE44-CA45-AC1A-39A3ED0CB314}">
      <dgm:prSet/>
      <dgm:spPr/>
      <dgm:t>
        <a:bodyPr/>
        <a:lstStyle/>
        <a:p>
          <a:endParaRPr lang="en-GB"/>
        </a:p>
      </dgm:t>
    </dgm:pt>
    <dgm:pt modelId="{2B47BE91-970D-0B43-9BA9-C75070A2CE83}" type="sibTrans" cxnId="{2B0A5F0E-BE44-CA45-AC1A-39A3ED0CB314}">
      <dgm:prSet/>
      <dgm:spPr/>
      <dgm:t>
        <a:bodyPr/>
        <a:lstStyle/>
        <a:p>
          <a:endParaRPr lang="en-GB"/>
        </a:p>
      </dgm:t>
    </dgm:pt>
    <dgm:pt modelId="{F13B0E05-43C9-0041-A4D6-6D1459E67F0F}">
      <dgm:prSet phldrT="[Text]"/>
      <dgm:spPr/>
      <dgm:t>
        <a:bodyPr/>
        <a:lstStyle/>
        <a:p>
          <a:endParaRPr lang="en-GB" dirty="0"/>
        </a:p>
      </dgm:t>
    </dgm:pt>
    <dgm:pt modelId="{6F8DD883-F0DE-9D41-8512-B31A9B90B12B}" type="parTrans" cxnId="{33629CBB-FF63-374E-80B8-5C0DC850987C}">
      <dgm:prSet/>
      <dgm:spPr/>
      <dgm:t>
        <a:bodyPr/>
        <a:lstStyle/>
        <a:p>
          <a:endParaRPr lang="en-GB"/>
        </a:p>
      </dgm:t>
    </dgm:pt>
    <dgm:pt modelId="{11168F80-E70A-8F45-BC3A-E84F98E501FB}" type="sibTrans" cxnId="{33629CBB-FF63-374E-80B8-5C0DC850987C}">
      <dgm:prSet/>
      <dgm:spPr/>
      <dgm:t>
        <a:bodyPr/>
        <a:lstStyle/>
        <a:p>
          <a:endParaRPr lang="en-GB"/>
        </a:p>
      </dgm:t>
    </dgm:pt>
    <dgm:pt modelId="{99AD2454-1371-F647-9ECF-4D06C340F9D5}" type="pres">
      <dgm:prSet presAssocID="{0B37DD86-9D2D-7047-AC97-6931F44AAA9E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C22F34A0-0827-DB4A-AADC-712A9D15B510}" type="pres">
      <dgm:prSet presAssocID="{9D230881-29B5-784B-84FD-D334A44DE40E}" presName="composite" presStyleCnt="0"/>
      <dgm:spPr/>
    </dgm:pt>
    <dgm:pt modelId="{56E4EE71-309B-0C49-89DD-751D42816064}" type="pres">
      <dgm:prSet presAssocID="{9D230881-29B5-784B-84FD-D334A44DE40E}" presName="BackAccent" presStyleLbl="bgShp" presStyleIdx="0" presStyleCnt="3"/>
      <dgm:spPr/>
    </dgm:pt>
    <dgm:pt modelId="{501695AD-5B92-2B45-AFD7-0C5B58F0CCB4}" type="pres">
      <dgm:prSet presAssocID="{9D230881-29B5-784B-84FD-D334A44DE40E}" presName="Accent" presStyleLbl="alignNode1" presStyleIdx="0" presStyleCnt="3"/>
      <dgm:spPr/>
    </dgm:pt>
    <dgm:pt modelId="{6D72F769-EC22-2242-9CC8-8C95949B8C64}" type="pres">
      <dgm:prSet presAssocID="{9D230881-29B5-784B-84FD-D334A44DE40E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3F232D9-2E5E-CF4C-B377-98A58C8DD79F}" type="pres">
      <dgm:prSet presAssocID="{9D230881-29B5-784B-84FD-D334A44DE40E}" presName="Parent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DC1FCF92-853C-E446-9AB3-DCF175791777}" type="pres">
      <dgm:prSet presAssocID="{F14929A6-531F-E44D-A973-743836135C36}" presName="sibTrans" presStyleCnt="0"/>
      <dgm:spPr/>
    </dgm:pt>
    <dgm:pt modelId="{0279834F-EFCE-5B47-A266-215952E859C8}" type="pres">
      <dgm:prSet presAssocID="{2FE93E55-C55A-4745-9856-300270550748}" presName="composite" presStyleCnt="0"/>
      <dgm:spPr/>
    </dgm:pt>
    <dgm:pt modelId="{E7C02834-6A10-3F4F-A841-F899EF42FE6E}" type="pres">
      <dgm:prSet presAssocID="{2FE93E55-C55A-4745-9856-300270550748}" presName="BackAccent" presStyleLbl="bgShp" presStyleIdx="1" presStyleCnt="3"/>
      <dgm:spPr/>
    </dgm:pt>
    <dgm:pt modelId="{493807E3-5A63-E847-8779-450F2DD30392}" type="pres">
      <dgm:prSet presAssocID="{2FE93E55-C55A-4745-9856-300270550748}" presName="Accent" presStyleLbl="alignNode1" presStyleIdx="1" presStyleCnt="3"/>
      <dgm:spPr/>
    </dgm:pt>
    <dgm:pt modelId="{6E678F50-2D82-A64D-B807-38BA7C9A5B98}" type="pres">
      <dgm:prSet presAssocID="{2FE93E55-C55A-4745-9856-300270550748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DE315B5-0507-DD4F-A906-2F2215764214}" type="pres">
      <dgm:prSet presAssocID="{2FE93E55-C55A-4745-9856-300270550748}" presName="Parent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1DFD245F-7511-6D44-B281-A08E6B4553F2}" type="pres">
      <dgm:prSet presAssocID="{016A8B5B-59DE-4F44-99D7-FB82304FC8D5}" presName="sibTrans" presStyleCnt="0"/>
      <dgm:spPr/>
    </dgm:pt>
    <dgm:pt modelId="{CEB73EE1-2EDC-4549-8DE7-CD2BDAF6A6D2}" type="pres">
      <dgm:prSet presAssocID="{57CD2B3B-713B-0E4C-875C-AE1A242F1EAA}" presName="composite" presStyleCnt="0"/>
      <dgm:spPr/>
    </dgm:pt>
    <dgm:pt modelId="{092FEF3A-B883-3044-9995-4AF42D50D03C}" type="pres">
      <dgm:prSet presAssocID="{57CD2B3B-713B-0E4C-875C-AE1A242F1EAA}" presName="BackAccent" presStyleLbl="bgShp" presStyleIdx="2" presStyleCnt="3"/>
      <dgm:spPr/>
    </dgm:pt>
    <dgm:pt modelId="{E58869EB-0B4F-2E41-9A16-446B420C3C1A}" type="pres">
      <dgm:prSet presAssocID="{57CD2B3B-713B-0E4C-875C-AE1A242F1EAA}" presName="Accent" presStyleLbl="alignNode1" presStyleIdx="2" presStyleCnt="3"/>
      <dgm:spPr/>
    </dgm:pt>
    <dgm:pt modelId="{B3B4BEFE-ADB8-A343-AB9B-9A3D55BE4020}" type="pres">
      <dgm:prSet presAssocID="{57CD2B3B-713B-0E4C-875C-AE1A242F1EAA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9099278-FD7B-1142-8E22-9D175367FA55}" type="pres">
      <dgm:prSet presAssocID="{57CD2B3B-713B-0E4C-875C-AE1A242F1EAA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B0A5F0E-BE44-CA45-AC1A-39A3ED0CB314}" srcId="{0B37DD86-9D2D-7047-AC97-6931F44AAA9E}" destId="{57CD2B3B-713B-0E4C-875C-AE1A242F1EAA}" srcOrd="2" destOrd="0" parTransId="{3FFB514B-53B8-EC4F-A89C-B2481832D662}" sibTransId="{2B47BE91-970D-0B43-9BA9-C75070A2CE83}"/>
    <dgm:cxn modelId="{B357B52A-DEA4-4D42-81EC-3C010ABCBE61}" srcId="{0B37DD86-9D2D-7047-AC97-6931F44AAA9E}" destId="{9D230881-29B5-784B-84FD-D334A44DE40E}" srcOrd="0" destOrd="0" parTransId="{052B5E7B-3F74-5C43-B46C-BEAB94074F14}" sibTransId="{F14929A6-531F-E44D-A973-743836135C36}"/>
    <dgm:cxn modelId="{0D79FA62-7038-644C-BA5C-7E7D041D6121}" type="presOf" srcId="{F13B0E05-43C9-0041-A4D6-6D1459E67F0F}" destId="{B3B4BEFE-ADB8-A343-AB9B-9A3D55BE4020}" srcOrd="0" destOrd="0" presId="urn:microsoft.com/office/officeart/2008/layout/IncreasingCircleProcess"/>
    <dgm:cxn modelId="{8436098A-366B-4241-B04B-1B7943FA904C}" type="presOf" srcId="{57CD2B3B-713B-0E4C-875C-AE1A242F1EAA}" destId="{29099278-FD7B-1142-8E22-9D175367FA55}" srcOrd="0" destOrd="0" presId="urn:microsoft.com/office/officeart/2008/layout/IncreasingCircleProcess"/>
    <dgm:cxn modelId="{EE1E6E8E-1B8D-A048-A9EE-5E1FFACD19B4}" type="presOf" srcId="{0B37DD86-9D2D-7047-AC97-6931F44AAA9E}" destId="{99AD2454-1371-F647-9ECF-4D06C340F9D5}" srcOrd="0" destOrd="0" presId="urn:microsoft.com/office/officeart/2008/layout/IncreasingCircleProcess"/>
    <dgm:cxn modelId="{33629CBB-FF63-374E-80B8-5C0DC850987C}" srcId="{57CD2B3B-713B-0E4C-875C-AE1A242F1EAA}" destId="{F13B0E05-43C9-0041-A4D6-6D1459E67F0F}" srcOrd="0" destOrd="0" parTransId="{6F8DD883-F0DE-9D41-8512-B31A9B90B12B}" sibTransId="{11168F80-E70A-8F45-BC3A-E84F98E501FB}"/>
    <dgm:cxn modelId="{858384D0-82E1-D542-A4D7-871DBEDBB827}" type="presOf" srcId="{9D230881-29B5-784B-84FD-D334A44DE40E}" destId="{E3F232D9-2E5E-CF4C-B377-98A58C8DD79F}" srcOrd="0" destOrd="0" presId="urn:microsoft.com/office/officeart/2008/layout/IncreasingCircleProcess"/>
    <dgm:cxn modelId="{3645A8DA-FBE7-8F47-8C66-FC68CC6F15D1}" srcId="{0B37DD86-9D2D-7047-AC97-6931F44AAA9E}" destId="{2FE93E55-C55A-4745-9856-300270550748}" srcOrd="1" destOrd="0" parTransId="{E57A1BDF-56E0-0447-A03B-2167F7939710}" sibTransId="{016A8B5B-59DE-4F44-99D7-FB82304FC8D5}"/>
    <dgm:cxn modelId="{B73BDEF7-BED0-784A-9A8C-D33DDBF6A2A5}" type="presOf" srcId="{2FE93E55-C55A-4745-9856-300270550748}" destId="{BDE315B5-0507-DD4F-A906-2F2215764214}" srcOrd="0" destOrd="0" presId="urn:microsoft.com/office/officeart/2008/layout/IncreasingCircleProcess"/>
    <dgm:cxn modelId="{8E3AB498-C2FC-094D-B6EC-74BA69DFA09F}" type="presParOf" srcId="{99AD2454-1371-F647-9ECF-4D06C340F9D5}" destId="{C22F34A0-0827-DB4A-AADC-712A9D15B510}" srcOrd="0" destOrd="0" presId="urn:microsoft.com/office/officeart/2008/layout/IncreasingCircleProcess"/>
    <dgm:cxn modelId="{0F027FA2-D755-6344-9115-E53C87F46949}" type="presParOf" srcId="{C22F34A0-0827-DB4A-AADC-712A9D15B510}" destId="{56E4EE71-309B-0C49-89DD-751D42816064}" srcOrd="0" destOrd="0" presId="urn:microsoft.com/office/officeart/2008/layout/IncreasingCircleProcess"/>
    <dgm:cxn modelId="{645E01D9-495B-7B4C-8D71-83C3A44CBADA}" type="presParOf" srcId="{C22F34A0-0827-DB4A-AADC-712A9D15B510}" destId="{501695AD-5B92-2B45-AFD7-0C5B58F0CCB4}" srcOrd="1" destOrd="0" presId="urn:microsoft.com/office/officeart/2008/layout/IncreasingCircleProcess"/>
    <dgm:cxn modelId="{5B6C3659-8592-DC43-A76C-088CBE50B964}" type="presParOf" srcId="{C22F34A0-0827-DB4A-AADC-712A9D15B510}" destId="{6D72F769-EC22-2242-9CC8-8C95949B8C64}" srcOrd="2" destOrd="0" presId="urn:microsoft.com/office/officeart/2008/layout/IncreasingCircleProcess"/>
    <dgm:cxn modelId="{5B0CA2FF-C8CF-5C46-962A-F6B270D0BAFB}" type="presParOf" srcId="{C22F34A0-0827-DB4A-AADC-712A9D15B510}" destId="{E3F232D9-2E5E-CF4C-B377-98A58C8DD79F}" srcOrd="3" destOrd="0" presId="urn:microsoft.com/office/officeart/2008/layout/IncreasingCircleProcess"/>
    <dgm:cxn modelId="{05C4F801-6BB5-AC4D-9B65-55C76AEBA68C}" type="presParOf" srcId="{99AD2454-1371-F647-9ECF-4D06C340F9D5}" destId="{DC1FCF92-853C-E446-9AB3-DCF175791777}" srcOrd="1" destOrd="0" presId="urn:microsoft.com/office/officeart/2008/layout/IncreasingCircleProcess"/>
    <dgm:cxn modelId="{A791A445-C640-BB4C-A3D3-477C864B9E27}" type="presParOf" srcId="{99AD2454-1371-F647-9ECF-4D06C340F9D5}" destId="{0279834F-EFCE-5B47-A266-215952E859C8}" srcOrd="2" destOrd="0" presId="urn:microsoft.com/office/officeart/2008/layout/IncreasingCircleProcess"/>
    <dgm:cxn modelId="{552A3440-BEEB-644A-9F82-35129F5EB3F3}" type="presParOf" srcId="{0279834F-EFCE-5B47-A266-215952E859C8}" destId="{E7C02834-6A10-3F4F-A841-F899EF42FE6E}" srcOrd="0" destOrd="0" presId="urn:microsoft.com/office/officeart/2008/layout/IncreasingCircleProcess"/>
    <dgm:cxn modelId="{575D491D-9DCA-F64F-995D-F6E1A0A45B54}" type="presParOf" srcId="{0279834F-EFCE-5B47-A266-215952E859C8}" destId="{493807E3-5A63-E847-8779-450F2DD30392}" srcOrd="1" destOrd="0" presId="urn:microsoft.com/office/officeart/2008/layout/IncreasingCircleProcess"/>
    <dgm:cxn modelId="{69E4A836-455F-754D-ABBD-1C175A9994FD}" type="presParOf" srcId="{0279834F-EFCE-5B47-A266-215952E859C8}" destId="{6E678F50-2D82-A64D-B807-38BA7C9A5B98}" srcOrd="2" destOrd="0" presId="urn:microsoft.com/office/officeart/2008/layout/IncreasingCircleProcess"/>
    <dgm:cxn modelId="{AA27E6A0-336D-BF43-AF2E-D6DD0EB37226}" type="presParOf" srcId="{0279834F-EFCE-5B47-A266-215952E859C8}" destId="{BDE315B5-0507-DD4F-A906-2F2215764214}" srcOrd="3" destOrd="0" presId="urn:microsoft.com/office/officeart/2008/layout/IncreasingCircleProcess"/>
    <dgm:cxn modelId="{2EEBF19A-3517-6240-8F83-91863EA77AC5}" type="presParOf" srcId="{99AD2454-1371-F647-9ECF-4D06C340F9D5}" destId="{1DFD245F-7511-6D44-B281-A08E6B4553F2}" srcOrd="3" destOrd="0" presId="urn:microsoft.com/office/officeart/2008/layout/IncreasingCircleProcess"/>
    <dgm:cxn modelId="{9FD201E0-3F93-D34E-B1A6-F26947FE53E7}" type="presParOf" srcId="{99AD2454-1371-F647-9ECF-4D06C340F9D5}" destId="{CEB73EE1-2EDC-4549-8DE7-CD2BDAF6A6D2}" srcOrd="4" destOrd="0" presId="urn:microsoft.com/office/officeart/2008/layout/IncreasingCircleProcess"/>
    <dgm:cxn modelId="{79366D56-5BCD-B94C-839A-593E4545BD1C}" type="presParOf" srcId="{CEB73EE1-2EDC-4549-8DE7-CD2BDAF6A6D2}" destId="{092FEF3A-B883-3044-9995-4AF42D50D03C}" srcOrd="0" destOrd="0" presId="urn:microsoft.com/office/officeart/2008/layout/IncreasingCircleProcess"/>
    <dgm:cxn modelId="{3102C2B8-854F-ED49-903A-515E3AD752D8}" type="presParOf" srcId="{CEB73EE1-2EDC-4549-8DE7-CD2BDAF6A6D2}" destId="{E58869EB-0B4F-2E41-9A16-446B420C3C1A}" srcOrd="1" destOrd="0" presId="urn:microsoft.com/office/officeart/2008/layout/IncreasingCircleProcess"/>
    <dgm:cxn modelId="{32B9D9F2-D47F-3343-85A7-D2C1825CEEC2}" type="presParOf" srcId="{CEB73EE1-2EDC-4549-8DE7-CD2BDAF6A6D2}" destId="{B3B4BEFE-ADB8-A343-AB9B-9A3D55BE4020}" srcOrd="2" destOrd="0" presId="urn:microsoft.com/office/officeart/2008/layout/IncreasingCircleProcess"/>
    <dgm:cxn modelId="{55EA6805-79CA-7E41-AE99-989E8DEF6558}" type="presParOf" srcId="{CEB73EE1-2EDC-4549-8DE7-CD2BDAF6A6D2}" destId="{29099278-FD7B-1142-8E22-9D175367FA55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4EE71-309B-0C49-89DD-751D42816064}">
      <dsp:nvSpPr>
        <dsp:cNvPr id="0" name=""/>
        <dsp:cNvSpPr/>
      </dsp:nvSpPr>
      <dsp:spPr>
        <a:xfrm>
          <a:off x="1259164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695AD-5B92-2B45-AFD7-0C5B58F0CCB4}">
      <dsp:nvSpPr>
        <dsp:cNvPr id="0" name=""/>
        <dsp:cNvSpPr/>
      </dsp:nvSpPr>
      <dsp:spPr>
        <a:xfrm>
          <a:off x="1301501" y="42336"/>
          <a:ext cx="338693" cy="338693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2F769-EC22-2242-9CC8-8C95949B8C64}">
      <dsp:nvSpPr>
        <dsp:cNvPr id="0" name=""/>
        <dsp:cNvSpPr/>
      </dsp:nvSpPr>
      <dsp:spPr>
        <a:xfrm>
          <a:off x="1770733" y="423367"/>
          <a:ext cx="1252461" cy="178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Before research and innovation</a:t>
          </a:r>
        </a:p>
      </dsp:txBody>
      <dsp:txXfrm>
        <a:off x="1770733" y="423367"/>
        <a:ext cx="1252461" cy="1781670"/>
      </dsp:txXfrm>
    </dsp:sp>
    <dsp:sp modelId="{E3F232D9-2E5E-CF4C-B377-98A58C8DD79F}">
      <dsp:nvSpPr>
        <dsp:cNvPr id="0" name=""/>
        <dsp:cNvSpPr/>
      </dsp:nvSpPr>
      <dsp:spPr>
        <a:xfrm>
          <a:off x="1770733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Ex-ante</a:t>
          </a:r>
        </a:p>
      </dsp:txBody>
      <dsp:txXfrm>
        <a:off x="1770733" y="0"/>
        <a:ext cx="1252461" cy="423367"/>
      </dsp:txXfrm>
    </dsp:sp>
    <dsp:sp modelId="{E7C02834-6A10-3F4F-A841-F899EF42FE6E}">
      <dsp:nvSpPr>
        <dsp:cNvPr id="0" name=""/>
        <dsp:cNvSpPr/>
      </dsp:nvSpPr>
      <dsp:spPr>
        <a:xfrm>
          <a:off x="3111396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807E3-5A63-E847-8779-450F2DD30392}">
      <dsp:nvSpPr>
        <dsp:cNvPr id="0" name=""/>
        <dsp:cNvSpPr/>
      </dsp:nvSpPr>
      <dsp:spPr>
        <a:xfrm>
          <a:off x="3153733" y="42336"/>
          <a:ext cx="338693" cy="33869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78F50-2D82-A64D-B807-38BA7C9A5B98}">
      <dsp:nvSpPr>
        <dsp:cNvPr id="0" name=""/>
        <dsp:cNvSpPr/>
      </dsp:nvSpPr>
      <dsp:spPr>
        <a:xfrm>
          <a:off x="3622965" y="423367"/>
          <a:ext cx="1252461" cy="178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During Research and development</a:t>
          </a:r>
        </a:p>
      </dsp:txBody>
      <dsp:txXfrm>
        <a:off x="3622965" y="423367"/>
        <a:ext cx="1252461" cy="1781670"/>
      </dsp:txXfrm>
    </dsp:sp>
    <dsp:sp modelId="{BDE315B5-0507-DD4F-A906-2F2215764214}">
      <dsp:nvSpPr>
        <dsp:cNvPr id="0" name=""/>
        <dsp:cNvSpPr/>
      </dsp:nvSpPr>
      <dsp:spPr>
        <a:xfrm>
          <a:off x="3622965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Intra</a:t>
          </a:r>
        </a:p>
      </dsp:txBody>
      <dsp:txXfrm>
        <a:off x="3622965" y="0"/>
        <a:ext cx="1252461" cy="423367"/>
      </dsp:txXfrm>
    </dsp:sp>
    <dsp:sp modelId="{092FEF3A-B883-3044-9995-4AF42D50D03C}">
      <dsp:nvSpPr>
        <dsp:cNvPr id="0" name=""/>
        <dsp:cNvSpPr/>
      </dsp:nvSpPr>
      <dsp:spPr>
        <a:xfrm>
          <a:off x="4963628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869EB-0B4F-2E41-9A16-446B420C3C1A}">
      <dsp:nvSpPr>
        <dsp:cNvPr id="0" name=""/>
        <dsp:cNvSpPr/>
      </dsp:nvSpPr>
      <dsp:spPr>
        <a:xfrm>
          <a:off x="5005964" y="42336"/>
          <a:ext cx="338693" cy="33869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4BEFE-ADB8-A343-AB9B-9A3D55BE4020}">
      <dsp:nvSpPr>
        <dsp:cNvPr id="0" name=""/>
        <dsp:cNvSpPr/>
      </dsp:nvSpPr>
      <dsp:spPr>
        <a:xfrm>
          <a:off x="5475197" y="423367"/>
          <a:ext cx="1252461" cy="178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Existing technologies</a:t>
          </a:r>
        </a:p>
      </dsp:txBody>
      <dsp:txXfrm>
        <a:off x="5475197" y="423367"/>
        <a:ext cx="1252461" cy="1781670"/>
      </dsp:txXfrm>
    </dsp:sp>
    <dsp:sp modelId="{29099278-FD7B-1142-8E22-9D175367FA55}">
      <dsp:nvSpPr>
        <dsp:cNvPr id="0" name=""/>
        <dsp:cNvSpPr/>
      </dsp:nvSpPr>
      <dsp:spPr>
        <a:xfrm>
          <a:off x="5475197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Ex-post</a:t>
          </a:r>
        </a:p>
      </dsp:txBody>
      <dsp:txXfrm>
        <a:off x="5475197" y="0"/>
        <a:ext cx="1252461" cy="423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4EE71-309B-0C49-89DD-751D42816064}">
      <dsp:nvSpPr>
        <dsp:cNvPr id="0" name=""/>
        <dsp:cNvSpPr/>
      </dsp:nvSpPr>
      <dsp:spPr>
        <a:xfrm>
          <a:off x="1259164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695AD-5B92-2B45-AFD7-0C5B58F0CCB4}">
      <dsp:nvSpPr>
        <dsp:cNvPr id="0" name=""/>
        <dsp:cNvSpPr/>
      </dsp:nvSpPr>
      <dsp:spPr>
        <a:xfrm>
          <a:off x="1301501" y="42336"/>
          <a:ext cx="338693" cy="338693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2F769-EC22-2242-9CC8-8C95949B8C64}">
      <dsp:nvSpPr>
        <dsp:cNvPr id="0" name=""/>
        <dsp:cNvSpPr/>
      </dsp:nvSpPr>
      <dsp:spPr>
        <a:xfrm>
          <a:off x="1770733" y="423367"/>
          <a:ext cx="1252461" cy="178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Before research and innovation</a:t>
          </a:r>
        </a:p>
      </dsp:txBody>
      <dsp:txXfrm>
        <a:off x="1770733" y="423367"/>
        <a:ext cx="1252461" cy="1781670"/>
      </dsp:txXfrm>
    </dsp:sp>
    <dsp:sp modelId="{E3F232D9-2E5E-CF4C-B377-98A58C8DD79F}">
      <dsp:nvSpPr>
        <dsp:cNvPr id="0" name=""/>
        <dsp:cNvSpPr/>
      </dsp:nvSpPr>
      <dsp:spPr>
        <a:xfrm>
          <a:off x="1770733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Ex-ante</a:t>
          </a:r>
        </a:p>
      </dsp:txBody>
      <dsp:txXfrm>
        <a:off x="1770733" y="0"/>
        <a:ext cx="1252461" cy="423367"/>
      </dsp:txXfrm>
    </dsp:sp>
    <dsp:sp modelId="{E7C02834-6A10-3F4F-A841-F899EF42FE6E}">
      <dsp:nvSpPr>
        <dsp:cNvPr id="0" name=""/>
        <dsp:cNvSpPr/>
      </dsp:nvSpPr>
      <dsp:spPr>
        <a:xfrm>
          <a:off x="3111396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807E3-5A63-E847-8779-450F2DD30392}">
      <dsp:nvSpPr>
        <dsp:cNvPr id="0" name=""/>
        <dsp:cNvSpPr/>
      </dsp:nvSpPr>
      <dsp:spPr>
        <a:xfrm>
          <a:off x="3153733" y="42336"/>
          <a:ext cx="338693" cy="33869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315B5-0507-DD4F-A906-2F2215764214}">
      <dsp:nvSpPr>
        <dsp:cNvPr id="0" name=""/>
        <dsp:cNvSpPr/>
      </dsp:nvSpPr>
      <dsp:spPr>
        <a:xfrm>
          <a:off x="3622965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Intra</a:t>
          </a:r>
        </a:p>
      </dsp:txBody>
      <dsp:txXfrm>
        <a:off x="3622965" y="0"/>
        <a:ext cx="1252461" cy="423367"/>
      </dsp:txXfrm>
    </dsp:sp>
    <dsp:sp modelId="{092FEF3A-B883-3044-9995-4AF42D50D03C}">
      <dsp:nvSpPr>
        <dsp:cNvPr id="0" name=""/>
        <dsp:cNvSpPr/>
      </dsp:nvSpPr>
      <dsp:spPr>
        <a:xfrm>
          <a:off x="4963628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869EB-0B4F-2E41-9A16-446B420C3C1A}">
      <dsp:nvSpPr>
        <dsp:cNvPr id="0" name=""/>
        <dsp:cNvSpPr/>
      </dsp:nvSpPr>
      <dsp:spPr>
        <a:xfrm>
          <a:off x="5005964" y="42336"/>
          <a:ext cx="338693" cy="33869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4BEFE-ADB8-A343-AB9B-9A3D55BE4020}">
      <dsp:nvSpPr>
        <dsp:cNvPr id="0" name=""/>
        <dsp:cNvSpPr/>
      </dsp:nvSpPr>
      <dsp:spPr>
        <a:xfrm>
          <a:off x="5475197" y="423367"/>
          <a:ext cx="1252461" cy="178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 dirty="0"/>
        </a:p>
      </dsp:txBody>
      <dsp:txXfrm>
        <a:off x="5475197" y="423367"/>
        <a:ext cx="1252461" cy="1781670"/>
      </dsp:txXfrm>
    </dsp:sp>
    <dsp:sp modelId="{29099278-FD7B-1142-8E22-9D175367FA55}">
      <dsp:nvSpPr>
        <dsp:cNvPr id="0" name=""/>
        <dsp:cNvSpPr/>
      </dsp:nvSpPr>
      <dsp:spPr>
        <a:xfrm>
          <a:off x="5475197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Ex-post</a:t>
          </a:r>
        </a:p>
      </dsp:txBody>
      <dsp:txXfrm>
        <a:off x="5475197" y="0"/>
        <a:ext cx="1252461" cy="423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4EE71-309B-0C49-89DD-751D42816064}">
      <dsp:nvSpPr>
        <dsp:cNvPr id="0" name=""/>
        <dsp:cNvSpPr/>
      </dsp:nvSpPr>
      <dsp:spPr>
        <a:xfrm>
          <a:off x="1259164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695AD-5B92-2B45-AFD7-0C5B58F0CCB4}">
      <dsp:nvSpPr>
        <dsp:cNvPr id="0" name=""/>
        <dsp:cNvSpPr/>
      </dsp:nvSpPr>
      <dsp:spPr>
        <a:xfrm>
          <a:off x="1301501" y="42336"/>
          <a:ext cx="338693" cy="338693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232D9-2E5E-CF4C-B377-98A58C8DD79F}">
      <dsp:nvSpPr>
        <dsp:cNvPr id="0" name=""/>
        <dsp:cNvSpPr/>
      </dsp:nvSpPr>
      <dsp:spPr>
        <a:xfrm>
          <a:off x="1770733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 dirty="0"/>
            <a:t>Ex-ante</a:t>
          </a:r>
        </a:p>
      </dsp:txBody>
      <dsp:txXfrm>
        <a:off x="1770733" y="0"/>
        <a:ext cx="1252461" cy="423367"/>
      </dsp:txXfrm>
    </dsp:sp>
    <dsp:sp modelId="{E7C02834-6A10-3F4F-A841-F899EF42FE6E}">
      <dsp:nvSpPr>
        <dsp:cNvPr id="0" name=""/>
        <dsp:cNvSpPr/>
      </dsp:nvSpPr>
      <dsp:spPr>
        <a:xfrm>
          <a:off x="3111396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807E3-5A63-E847-8779-450F2DD30392}">
      <dsp:nvSpPr>
        <dsp:cNvPr id="0" name=""/>
        <dsp:cNvSpPr/>
      </dsp:nvSpPr>
      <dsp:spPr>
        <a:xfrm>
          <a:off x="3153733" y="42336"/>
          <a:ext cx="338693" cy="33869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78F50-2D82-A64D-B807-38BA7C9A5B98}">
      <dsp:nvSpPr>
        <dsp:cNvPr id="0" name=""/>
        <dsp:cNvSpPr/>
      </dsp:nvSpPr>
      <dsp:spPr>
        <a:xfrm>
          <a:off x="3622965" y="423367"/>
          <a:ext cx="1252461" cy="178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During Research and development</a:t>
          </a:r>
        </a:p>
      </dsp:txBody>
      <dsp:txXfrm>
        <a:off x="3622965" y="423367"/>
        <a:ext cx="1252461" cy="1781670"/>
      </dsp:txXfrm>
    </dsp:sp>
    <dsp:sp modelId="{BDE315B5-0507-DD4F-A906-2F2215764214}">
      <dsp:nvSpPr>
        <dsp:cNvPr id="0" name=""/>
        <dsp:cNvSpPr/>
      </dsp:nvSpPr>
      <dsp:spPr>
        <a:xfrm>
          <a:off x="3622965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Intra</a:t>
          </a:r>
        </a:p>
      </dsp:txBody>
      <dsp:txXfrm>
        <a:off x="3622965" y="0"/>
        <a:ext cx="1252461" cy="423367"/>
      </dsp:txXfrm>
    </dsp:sp>
    <dsp:sp modelId="{092FEF3A-B883-3044-9995-4AF42D50D03C}">
      <dsp:nvSpPr>
        <dsp:cNvPr id="0" name=""/>
        <dsp:cNvSpPr/>
      </dsp:nvSpPr>
      <dsp:spPr>
        <a:xfrm>
          <a:off x="4963628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869EB-0B4F-2E41-9A16-446B420C3C1A}">
      <dsp:nvSpPr>
        <dsp:cNvPr id="0" name=""/>
        <dsp:cNvSpPr/>
      </dsp:nvSpPr>
      <dsp:spPr>
        <a:xfrm>
          <a:off x="5005964" y="42336"/>
          <a:ext cx="338693" cy="33869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99278-FD7B-1142-8E22-9D175367FA55}">
      <dsp:nvSpPr>
        <dsp:cNvPr id="0" name=""/>
        <dsp:cNvSpPr/>
      </dsp:nvSpPr>
      <dsp:spPr>
        <a:xfrm>
          <a:off x="5475197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Ex-post</a:t>
          </a:r>
        </a:p>
      </dsp:txBody>
      <dsp:txXfrm>
        <a:off x="5475197" y="0"/>
        <a:ext cx="1252461" cy="4233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4EE71-309B-0C49-89DD-751D42816064}">
      <dsp:nvSpPr>
        <dsp:cNvPr id="0" name=""/>
        <dsp:cNvSpPr/>
      </dsp:nvSpPr>
      <dsp:spPr>
        <a:xfrm>
          <a:off x="1259164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695AD-5B92-2B45-AFD7-0C5B58F0CCB4}">
      <dsp:nvSpPr>
        <dsp:cNvPr id="0" name=""/>
        <dsp:cNvSpPr/>
      </dsp:nvSpPr>
      <dsp:spPr>
        <a:xfrm>
          <a:off x="1301501" y="42336"/>
          <a:ext cx="338693" cy="338693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232D9-2E5E-CF4C-B377-98A58C8DD79F}">
      <dsp:nvSpPr>
        <dsp:cNvPr id="0" name=""/>
        <dsp:cNvSpPr/>
      </dsp:nvSpPr>
      <dsp:spPr>
        <a:xfrm>
          <a:off x="1770733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 dirty="0"/>
            <a:t>Ex-ante</a:t>
          </a:r>
        </a:p>
      </dsp:txBody>
      <dsp:txXfrm>
        <a:off x="1770733" y="0"/>
        <a:ext cx="1252461" cy="423367"/>
      </dsp:txXfrm>
    </dsp:sp>
    <dsp:sp modelId="{E7C02834-6A10-3F4F-A841-F899EF42FE6E}">
      <dsp:nvSpPr>
        <dsp:cNvPr id="0" name=""/>
        <dsp:cNvSpPr/>
      </dsp:nvSpPr>
      <dsp:spPr>
        <a:xfrm>
          <a:off x="3111396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807E3-5A63-E847-8779-450F2DD30392}">
      <dsp:nvSpPr>
        <dsp:cNvPr id="0" name=""/>
        <dsp:cNvSpPr/>
      </dsp:nvSpPr>
      <dsp:spPr>
        <a:xfrm>
          <a:off x="3153733" y="42336"/>
          <a:ext cx="338693" cy="33869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315B5-0507-DD4F-A906-2F2215764214}">
      <dsp:nvSpPr>
        <dsp:cNvPr id="0" name=""/>
        <dsp:cNvSpPr/>
      </dsp:nvSpPr>
      <dsp:spPr>
        <a:xfrm>
          <a:off x="3622965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 dirty="0"/>
            <a:t>Intra</a:t>
          </a:r>
        </a:p>
      </dsp:txBody>
      <dsp:txXfrm>
        <a:off x="3622965" y="0"/>
        <a:ext cx="1252461" cy="423367"/>
      </dsp:txXfrm>
    </dsp:sp>
    <dsp:sp modelId="{092FEF3A-B883-3044-9995-4AF42D50D03C}">
      <dsp:nvSpPr>
        <dsp:cNvPr id="0" name=""/>
        <dsp:cNvSpPr/>
      </dsp:nvSpPr>
      <dsp:spPr>
        <a:xfrm>
          <a:off x="4963628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869EB-0B4F-2E41-9A16-446B420C3C1A}">
      <dsp:nvSpPr>
        <dsp:cNvPr id="0" name=""/>
        <dsp:cNvSpPr/>
      </dsp:nvSpPr>
      <dsp:spPr>
        <a:xfrm>
          <a:off x="5005964" y="42336"/>
          <a:ext cx="338693" cy="33869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4BEFE-ADB8-A343-AB9B-9A3D55BE4020}">
      <dsp:nvSpPr>
        <dsp:cNvPr id="0" name=""/>
        <dsp:cNvSpPr/>
      </dsp:nvSpPr>
      <dsp:spPr>
        <a:xfrm>
          <a:off x="5475197" y="423367"/>
          <a:ext cx="1252461" cy="178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Existing technologies</a:t>
          </a:r>
        </a:p>
      </dsp:txBody>
      <dsp:txXfrm>
        <a:off x="5475197" y="423367"/>
        <a:ext cx="1252461" cy="1781670"/>
      </dsp:txXfrm>
    </dsp:sp>
    <dsp:sp modelId="{29099278-FD7B-1142-8E22-9D175367FA55}">
      <dsp:nvSpPr>
        <dsp:cNvPr id="0" name=""/>
        <dsp:cNvSpPr/>
      </dsp:nvSpPr>
      <dsp:spPr>
        <a:xfrm>
          <a:off x="5475197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Ex-post</a:t>
          </a:r>
        </a:p>
      </dsp:txBody>
      <dsp:txXfrm>
        <a:off x="5475197" y="0"/>
        <a:ext cx="1252461" cy="423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4EE71-309B-0C49-89DD-751D42816064}">
      <dsp:nvSpPr>
        <dsp:cNvPr id="0" name=""/>
        <dsp:cNvSpPr/>
      </dsp:nvSpPr>
      <dsp:spPr>
        <a:xfrm>
          <a:off x="1259164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695AD-5B92-2B45-AFD7-0C5B58F0CCB4}">
      <dsp:nvSpPr>
        <dsp:cNvPr id="0" name=""/>
        <dsp:cNvSpPr/>
      </dsp:nvSpPr>
      <dsp:spPr>
        <a:xfrm>
          <a:off x="1301501" y="42336"/>
          <a:ext cx="338693" cy="338693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232D9-2E5E-CF4C-B377-98A58C8DD79F}">
      <dsp:nvSpPr>
        <dsp:cNvPr id="0" name=""/>
        <dsp:cNvSpPr/>
      </dsp:nvSpPr>
      <dsp:spPr>
        <a:xfrm>
          <a:off x="1770733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 dirty="0"/>
            <a:t>Ex-ante</a:t>
          </a:r>
        </a:p>
      </dsp:txBody>
      <dsp:txXfrm>
        <a:off x="1770733" y="0"/>
        <a:ext cx="1252461" cy="423367"/>
      </dsp:txXfrm>
    </dsp:sp>
    <dsp:sp modelId="{E7C02834-6A10-3F4F-A841-F899EF42FE6E}">
      <dsp:nvSpPr>
        <dsp:cNvPr id="0" name=""/>
        <dsp:cNvSpPr/>
      </dsp:nvSpPr>
      <dsp:spPr>
        <a:xfrm>
          <a:off x="3111396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807E3-5A63-E847-8779-450F2DD30392}">
      <dsp:nvSpPr>
        <dsp:cNvPr id="0" name=""/>
        <dsp:cNvSpPr/>
      </dsp:nvSpPr>
      <dsp:spPr>
        <a:xfrm>
          <a:off x="3153733" y="42336"/>
          <a:ext cx="338693" cy="33869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78F50-2D82-A64D-B807-38BA7C9A5B98}">
      <dsp:nvSpPr>
        <dsp:cNvPr id="0" name=""/>
        <dsp:cNvSpPr/>
      </dsp:nvSpPr>
      <dsp:spPr>
        <a:xfrm>
          <a:off x="3622965" y="423367"/>
          <a:ext cx="1252461" cy="178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During Research and development</a:t>
          </a:r>
          <a:endParaRPr lang="en-GB" sz="1600" b="1" kern="1200" dirty="0"/>
        </a:p>
      </dsp:txBody>
      <dsp:txXfrm>
        <a:off x="3622965" y="423367"/>
        <a:ext cx="1252461" cy="1781670"/>
      </dsp:txXfrm>
    </dsp:sp>
    <dsp:sp modelId="{BDE315B5-0507-DD4F-A906-2F2215764214}">
      <dsp:nvSpPr>
        <dsp:cNvPr id="0" name=""/>
        <dsp:cNvSpPr/>
      </dsp:nvSpPr>
      <dsp:spPr>
        <a:xfrm>
          <a:off x="3622965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Intra</a:t>
          </a:r>
        </a:p>
      </dsp:txBody>
      <dsp:txXfrm>
        <a:off x="3622965" y="0"/>
        <a:ext cx="1252461" cy="423367"/>
      </dsp:txXfrm>
    </dsp:sp>
    <dsp:sp modelId="{092FEF3A-B883-3044-9995-4AF42D50D03C}">
      <dsp:nvSpPr>
        <dsp:cNvPr id="0" name=""/>
        <dsp:cNvSpPr/>
      </dsp:nvSpPr>
      <dsp:spPr>
        <a:xfrm>
          <a:off x="4963628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869EB-0B4F-2E41-9A16-446B420C3C1A}">
      <dsp:nvSpPr>
        <dsp:cNvPr id="0" name=""/>
        <dsp:cNvSpPr/>
      </dsp:nvSpPr>
      <dsp:spPr>
        <a:xfrm>
          <a:off x="5005964" y="42336"/>
          <a:ext cx="338693" cy="33869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99278-FD7B-1142-8E22-9D175367FA55}">
      <dsp:nvSpPr>
        <dsp:cNvPr id="0" name=""/>
        <dsp:cNvSpPr/>
      </dsp:nvSpPr>
      <dsp:spPr>
        <a:xfrm>
          <a:off x="5475197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Ex-post</a:t>
          </a:r>
        </a:p>
      </dsp:txBody>
      <dsp:txXfrm>
        <a:off x="5475197" y="0"/>
        <a:ext cx="1252461" cy="423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4EE71-309B-0C49-89DD-751D42816064}">
      <dsp:nvSpPr>
        <dsp:cNvPr id="0" name=""/>
        <dsp:cNvSpPr/>
      </dsp:nvSpPr>
      <dsp:spPr>
        <a:xfrm>
          <a:off x="1259164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695AD-5B92-2B45-AFD7-0C5B58F0CCB4}">
      <dsp:nvSpPr>
        <dsp:cNvPr id="0" name=""/>
        <dsp:cNvSpPr/>
      </dsp:nvSpPr>
      <dsp:spPr>
        <a:xfrm>
          <a:off x="1301501" y="42336"/>
          <a:ext cx="338693" cy="338693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232D9-2E5E-CF4C-B377-98A58C8DD79F}">
      <dsp:nvSpPr>
        <dsp:cNvPr id="0" name=""/>
        <dsp:cNvSpPr/>
      </dsp:nvSpPr>
      <dsp:spPr>
        <a:xfrm>
          <a:off x="1770733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 dirty="0"/>
            <a:t>Ex-ante</a:t>
          </a:r>
        </a:p>
      </dsp:txBody>
      <dsp:txXfrm>
        <a:off x="1770733" y="0"/>
        <a:ext cx="1252461" cy="423367"/>
      </dsp:txXfrm>
    </dsp:sp>
    <dsp:sp modelId="{E7C02834-6A10-3F4F-A841-F899EF42FE6E}">
      <dsp:nvSpPr>
        <dsp:cNvPr id="0" name=""/>
        <dsp:cNvSpPr/>
      </dsp:nvSpPr>
      <dsp:spPr>
        <a:xfrm>
          <a:off x="3111396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807E3-5A63-E847-8779-450F2DD30392}">
      <dsp:nvSpPr>
        <dsp:cNvPr id="0" name=""/>
        <dsp:cNvSpPr/>
      </dsp:nvSpPr>
      <dsp:spPr>
        <a:xfrm>
          <a:off x="3153733" y="42336"/>
          <a:ext cx="338693" cy="33869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315B5-0507-DD4F-A906-2F2215764214}">
      <dsp:nvSpPr>
        <dsp:cNvPr id="0" name=""/>
        <dsp:cNvSpPr/>
      </dsp:nvSpPr>
      <dsp:spPr>
        <a:xfrm>
          <a:off x="3622965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Intra</a:t>
          </a:r>
        </a:p>
      </dsp:txBody>
      <dsp:txXfrm>
        <a:off x="3622965" y="0"/>
        <a:ext cx="1252461" cy="423367"/>
      </dsp:txXfrm>
    </dsp:sp>
    <dsp:sp modelId="{092FEF3A-B883-3044-9995-4AF42D50D03C}">
      <dsp:nvSpPr>
        <dsp:cNvPr id="0" name=""/>
        <dsp:cNvSpPr/>
      </dsp:nvSpPr>
      <dsp:spPr>
        <a:xfrm>
          <a:off x="4963628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869EB-0B4F-2E41-9A16-446B420C3C1A}">
      <dsp:nvSpPr>
        <dsp:cNvPr id="0" name=""/>
        <dsp:cNvSpPr/>
      </dsp:nvSpPr>
      <dsp:spPr>
        <a:xfrm>
          <a:off x="5005964" y="42336"/>
          <a:ext cx="338693" cy="33869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4BEFE-ADB8-A343-AB9B-9A3D55BE4020}">
      <dsp:nvSpPr>
        <dsp:cNvPr id="0" name=""/>
        <dsp:cNvSpPr/>
      </dsp:nvSpPr>
      <dsp:spPr>
        <a:xfrm>
          <a:off x="5475197" y="423367"/>
          <a:ext cx="1252461" cy="178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 dirty="0"/>
        </a:p>
      </dsp:txBody>
      <dsp:txXfrm>
        <a:off x="5475197" y="423367"/>
        <a:ext cx="1252461" cy="1781670"/>
      </dsp:txXfrm>
    </dsp:sp>
    <dsp:sp modelId="{29099278-FD7B-1142-8E22-9D175367FA55}">
      <dsp:nvSpPr>
        <dsp:cNvPr id="0" name=""/>
        <dsp:cNvSpPr/>
      </dsp:nvSpPr>
      <dsp:spPr>
        <a:xfrm>
          <a:off x="5475197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Ex-post</a:t>
          </a:r>
        </a:p>
      </dsp:txBody>
      <dsp:txXfrm>
        <a:off x="5475197" y="0"/>
        <a:ext cx="1252461" cy="4233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4EE71-309B-0C49-89DD-751D42816064}">
      <dsp:nvSpPr>
        <dsp:cNvPr id="0" name=""/>
        <dsp:cNvSpPr/>
      </dsp:nvSpPr>
      <dsp:spPr>
        <a:xfrm>
          <a:off x="1259164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695AD-5B92-2B45-AFD7-0C5B58F0CCB4}">
      <dsp:nvSpPr>
        <dsp:cNvPr id="0" name=""/>
        <dsp:cNvSpPr/>
      </dsp:nvSpPr>
      <dsp:spPr>
        <a:xfrm>
          <a:off x="1301501" y="42336"/>
          <a:ext cx="338693" cy="338693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232D9-2E5E-CF4C-B377-98A58C8DD79F}">
      <dsp:nvSpPr>
        <dsp:cNvPr id="0" name=""/>
        <dsp:cNvSpPr/>
      </dsp:nvSpPr>
      <dsp:spPr>
        <a:xfrm>
          <a:off x="1770733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 dirty="0"/>
            <a:t>Ex-ante</a:t>
          </a:r>
        </a:p>
      </dsp:txBody>
      <dsp:txXfrm>
        <a:off x="1770733" y="0"/>
        <a:ext cx="1252461" cy="423367"/>
      </dsp:txXfrm>
    </dsp:sp>
    <dsp:sp modelId="{E7C02834-6A10-3F4F-A841-F899EF42FE6E}">
      <dsp:nvSpPr>
        <dsp:cNvPr id="0" name=""/>
        <dsp:cNvSpPr/>
      </dsp:nvSpPr>
      <dsp:spPr>
        <a:xfrm>
          <a:off x="3111396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807E3-5A63-E847-8779-450F2DD30392}">
      <dsp:nvSpPr>
        <dsp:cNvPr id="0" name=""/>
        <dsp:cNvSpPr/>
      </dsp:nvSpPr>
      <dsp:spPr>
        <a:xfrm>
          <a:off x="3153733" y="42336"/>
          <a:ext cx="338693" cy="33869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315B5-0507-DD4F-A906-2F2215764214}">
      <dsp:nvSpPr>
        <dsp:cNvPr id="0" name=""/>
        <dsp:cNvSpPr/>
      </dsp:nvSpPr>
      <dsp:spPr>
        <a:xfrm>
          <a:off x="3622965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Intra</a:t>
          </a:r>
        </a:p>
      </dsp:txBody>
      <dsp:txXfrm>
        <a:off x="3622965" y="0"/>
        <a:ext cx="1252461" cy="423367"/>
      </dsp:txXfrm>
    </dsp:sp>
    <dsp:sp modelId="{092FEF3A-B883-3044-9995-4AF42D50D03C}">
      <dsp:nvSpPr>
        <dsp:cNvPr id="0" name=""/>
        <dsp:cNvSpPr/>
      </dsp:nvSpPr>
      <dsp:spPr>
        <a:xfrm>
          <a:off x="4963628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869EB-0B4F-2E41-9A16-446B420C3C1A}">
      <dsp:nvSpPr>
        <dsp:cNvPr id="0" name=""/>
        <dsp:cNvSpPr/>
      </dsp:nvSpPr>
      <dsp:spPr>
        <a:xfrm>
          <a:off x="5005964" y="42336"/>
          <a:ext cx="338693" cy="33869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4BEFE-ADB8-A343-AB9B-9A3D55BE4020}">
      <dsp:nvSpPr>
        <dsp:cNvPr id="0" name=""/>
        <dsp:cNvSpPr/>
      </dsp:nvSpPr>
      <dsp:spPr>
        <a:xfrm>
          <a:off x="5475197" y="423367"/>
          <a:ext cx="1252461" cy="178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 dirty="0"/>
        </a:p>
      </dsp:txBody>
      <dsp:txXfrm>
        <a:off x="5475197" y="423367"/>
        <a:ext cx="1252461" cy="1781670"/>
      </dsp:txXfrm>
    </dsp:sp>
    <dsp:sp modelId="{29099278-FD7B-1142-8E22-9D175367FA55}">
      <dsp:nvSpPr>
        <dsp:cNvPr id="0" name=""/>
        <dsp:cNvSpPr/>
      </dsp:nvSpPr>
      <dsp:spPr>
        <a:xfrm>
          <a:off x="5475197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Ex-post</a:t>
          </a:r>
        </a:p>
      </dsp:txBody>
      <dsp:txXfrm>
        <a:off x="5475197" y="0"/>
        <a:ext cx="1252461" cy="4233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4EE71-309B-0C49-89DD-751D42816064}">
      <dsp:nvSpPr>
        <dsp:cNvPr id="0" name=""/>
        <dsp:cNvSpPr/>
      </dsp:nvSpPr>
      <dsp:spPr>
        <a:xfrm>
          <a:off x="1259164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695AD-5B92-2B45-AFD7-0C5B58F0CCB4}">
      <dsp:nvSpPr>
        <dsp:cNvPr id="0" name=""/>
        <dsp:cNvSpPr/>
      </dsp:nvSpPr>
      <dsp:spPr>
        <a:xfrm>
          <a:off x="1301501" y="42336"/>
          <a:ext cx="338693" cy="338693"/>
        </a:xfrm>
        <a:prstGeom prst="chord">
          <a:avLst>
            <a:gd name="adj1" fmla="val 1168272"/>
            <a:gd name="adj2" fmla="val 96317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232D9-2E5E-CF4C-B377-98A58C8DD79F}">
      <dsp:nvSpPr>
        <dsp:cNvPr id="0" name=""/>
        <dsp:cNvSpPr/>
      </dsp:nvSpPr>
      <dsp:spPr>
        <a:xfrm>
          <a:off x="1770733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 dirty="0"/>
            <a:t>Ex-ante</a:t>
          </a:r>
        </a:p>
      </dsp:txBody>
      <dsp:txXfrm>
        <a:off x="1770733" y="0"/>
        <a:ext cx="1252461" cy="423367"/>
      </dsp:txXfrm>
    </dsp:sp>
    <dsp:sp modelId="{E7C02834-6A10-3F4F-A841-F899EF42FE6E}">
      <dsp:nvSpPr>
        <dsp:cNvPr id="0" name=""/>
        <dsp:cNvSpPr/>
      </dsp:nvSpPr>
      <dsp:spPr>
        <a:xfrm>
          <a:off x="3111396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807E3-5A63-E847-8779-450F2DD30392}">
      <dsp:nvSpPr>
        <dsp:cNvPr id="0" name=""/>
        <dsp:cNvSpPr/>
      </dsp:nvSpPr>
      <dsp:spPr>
        <a:xfrm>
          <a:off x="3153733" y="42336"/>
          <a:ext cx="338693" cy="338693"/>
        </a:xfrm>
        <a:prstGeom prst="chord">
          <a:avLst>
            <a:gd name="adj1" fmla="val 20431728"/>
            <a:gd name="adj2" fmla="val 119682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315B5-0507-DD4F-A906-2F2215764214}">
      <dsp:nvSpPr>
        <dsp:cNvPr id="0" name=""/>
        <dsp:cNvSpPr/>
      </dsp:nvSpPr>
      <dsp:spPr>
        <a:xfrm>
          <a:off x="3622965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Intra</a:t>
          </a:r>
        </a:p>
      </dsp:txBody>
      <dsp:txXfrm>
        <a:off x="3622965" y="0"/>
        <a:ext cx="1252461" cy="423367"/>
      </dsp:txXfrm>
    </dsp:sp>
    <dsp:sp modelId="{092FEF3A-B883-3044-9995-4AF42D50D03C}">
      <dsp:nvSpPr>
        <dsp:cNvPr id="0" name=""/>
        <dsp:cNvSpPr/>
      </dsp:nvSpPr>
      <dsp:spPr>
        <a:xfrm>
          <a:off x="4963628" y="0"/>
          <a:ext cx="423367" cy="4233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869EB-0B4F-2E41-9A16-446B420C3C1A}">
      <dsp:nvSpPr>
        <dsp:cNvPr id="0" name=""/>
        <dsp:cNvSpPr/>
      </dsp:nvSpPr>
      <dsp:spPr>
        <a:xfrm>
          <a:off x="5005964" y="42336"/>
          <a:ext cx="338693" cy="33869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4BEFE-ADB8-A343-AB9B-9A3D55BE4020}">
      <dsp:nvSpPr>
        <dsp:cNvPr id="0" name=""/>
        <dsp:cNvSpPr/>
      </dsp:nvSpPr>
      <dsp:spPr>
        <a:xfrm>
          <a:off x="5475197" y="423367"/>
          <a:ext cx="1252461" cy="178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 dirty="0"/>
        </a:p>
      </dsp:txBody>
      <dsp:txXfrm>
        <a:off x="5475197" y="423367"/>
        <a:ext cx="1252461" cy="1781670"/>
      </dsp:txXfrm>
    </dsp:sp>
    <dsp:sp modelId="{29099278-FD7B-1142-8E22-9D175367FA55}">
      <dsp:nvSpPr>
        <dsp:cNvPr id="0" name=""/>
        <dsp:cNvSpPr/>
      </dsp:nvSpPr>
      <dsp:spPr>
        <a:xfrm>
          <a:off x="5475197" y="0"/>
          <a:ext cx="1252461" cy="423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Ex-post</a:t>
          </a:r>
        </a:p>
      </dsp:txBody>
      <dsp:txXfrm>
        <a:off x="5475197" y="0"/>
        <a:ext cx="1252461" cy="423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D9912D-ACB7-A84B-9AB6-895C1E0DDE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5C9D4-B3F6-B240-8925-11AD6945AC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D2E05-98C9-2149-B846-31EDD83C420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AF961-B081-F84A-9AD3-F6099D872F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63BE-557B-1949-B82F-4FDF63336E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ADAD2-B890-4B4E-919F-779CB02E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5715E-65ED-124A-9B77-482F6281751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5F34B-6FDB-BD42-A2A9-B7DFC9E7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BDAF9C-70F7-3B4C-872D-B343A169E8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6317"/>
            <a:ext cx="12399282" cy="696941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ACCD93-20D2-AF4E-9440-847CA2BDC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7503" y="4197188"/>
            <a:ext cx="8356600" cy="184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GB" dirty="0"/>
              <a:t>REAL DEAL Project</a:t>
            </a:r>
          </a:p>
          <a:p>
            <a:pPr lvl="0"/>
            <a:r>
              <a:rPr lang="en-GB" dirty="0"/>
              <a:t>Ethics, GDPR and Risk Management Training</a:t>
            </a:r>
          </a:p>
          <a:p>
            <a:pPr lvl="0"/>
            <a:r>
              <a:rPr lang="en-GB" dirty="0"/>
              <a:t>October 20 2022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7FD66B6-2003-F345-98A4-A4469F881C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7503" y="96317"/>
            <a:ext cx="7673009" cy="451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3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84E99F-9585-F848-863E-A18B037557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2094" y="4110084"/>
            <a:ext cx="1879600" cy="2209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6BD8C-8C11-1242-96C4-EE682AE0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A9B7BC-4043-A24A-8299-312B50E241AA}"/>
              </a:ext>
            </a:extLst>
          </p:cNvPr>
          <p:cNvSpPr/>
          <p:nvPr userDrawn="1"/>
        </p:nvSpPr>
        <p:spPr>
          <a:xfrm>
            <a:off x="-476662" y="3674844"/>
            <a:ext cx="4239383" cy="4239383"/>
          </a:xfrm>
          <a:prstGeom prst="ellipse">
            <a:avLst/>
          </a:prstGeom>
          <a:solidFill>
            <a:srgbClr val="CDEBF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12E886-52EA-2D41-9336-848BD7795F3B}"/>
              </a:ext>
            </a:extLst>
          </p:cNvPr>
          <p:cNvSpPr/>
          <p:nvPr userDrawn="1"/>
        </p:nvSpPr>
        <p:spPr>
          <a:xfrm>
            <a:off x="9738618" y="-577488"/>
            <a:ext cx="2986151" cy="2986151"/>
          </a:xfrm>
          <a:prstGeom prst="ellipse">
            <a:avLst/>
          </a:prstGeom>
          <a:solidFill>
            <a:srgbClr val="CDEBF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4D95B4-0C97-324A-BD99-63556DC853F3}"/>
              </a:ext>
            </a:extLst>
          </p:cNvPr>
          <p:cNvGrpSpPr/>
          <p:nvPr userDrawn="1"/>
        </p:nvGrpSpPr>
        <p:grpSpPr>
          <a:xfrm>
            <a:off x="422524" y="4541723"/>
            <a:ext cx="2746680" cy="1951152"/>
            <a:chOff x="645548" y="4300584"/>
            <a:chExt cx="2746680" cy="1951152"/>
          </a:xfrm>
          <a:solidFill>
            <a:srgbClr val="169DD9">
              <a:alpha val="49000"/>
            </a:srgb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C72198-723E-6E4A-8DD0-70FF3A0CF10A}"/>
                </a:ext>
              </a:extLst>
            </p:cNvPr>
            <p:cNvSpPr/>
            <p:nvPr userDrawn="1"/>
          </p:nvSpPr>
          <p:spPr>
            <a:xfrm>
              <a:off x="645548" y="43005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13ABA8-D0EA-B74C-B4AC-1CD8609A3ACC}"/>
                </a:ext>
              </a:extLst>
            </p:cNvPr>
            <p:cNvSpPr/>
            <p:nvPr userDrawn="1"/>
          </p:nvSpPr>
          <p:spPr>
            <a:xfrm>
              <a:off x="1170414" y="43005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4733E8-318C-E94D-9E1F-BACDF5F6BE79}"/>
                </a:ext>
              </a:extLst>
            </p:cNvPr>
            <p:cNvSpPr/>
            <p:nvPr userDrawn="1"/>
          </p:nvSpPr>
          <p:spPr>
            <a:xfrm>
              <a:off x="1695280" y="43005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517871-9742-7745-9763-1C1C4895E78C}"/>
                </a:ext>
              </a:extLst>
            </p:cNvPr>
            <p:cNvSpPr/>
            <p:nvPr userDrawn="1"/>
          </p:nvSpPr>
          <p:spPr>
            <a:xfrm>
              <a:off x="2220146" y="43005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196510-E680-364B-929D-943033D7DD6B}"/>
                </a:ext>
              </a:extLst>
            </p:cNvPr>
            <p:cNvSpPr/>
            <p:nvPr userDrawn="1"/>
          </p:nvSpPr>
          <p:spPr>
            <a:xfrm>
              <a:off x="2745012" y="43005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AEA113-7BEA-BD49-8D00-FE67E0A6BBED}"/>
                </a:ext>
              </a:extLst>
            </p:cNvPr>
            <p:cNvSpPr/>
            <p:nvPr userDrawn="1"/>
          </p:nvSpPr>
          <p:spPr>
            <a:xfrm>
              <a:off x="3269876" y="43005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879491-7164-CB48-9BA0-0CF88E2ECD09}"/>
                </a:ext>
              </a:extLst>
            </p:cNvPr>
            <p:cNvSpPr/>
            <p:nvPr userDrawn="1"/>
          </p:nvSpPr>
          <p:spPr>
            <a:xfrm>
              <a:off x="645548" y="4766928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78EE59-220D-7648-A91A-59CA17167EC6}"/>
                </a:ext>
              </a:extLst>
            </p:cNvPr>
            <p:cNvSpPr/>
            <p:nvPr userDrawn="1"/>
          </p:nvSpPr>
          <p:spPr>
            <a:xfrm>
              <a:off x="1170414" y="4766928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DD1E01-1081-AE42-A691-EF16DEBAE590}"/>
                </a:ext>
              </a:extLst>
            </p:cNvPr>
            <p:cNvSpPr/>
            <p:nvPr userDrawn="1"/>
          </p:nvSpPr>
          <p:spPr>
            <a:xfrm>
              <a:off x="1695280" y="4766928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D711CC-8A28-E54E-B69E-5284B0EE2529}"/>
                </a:ext>
              </a:extLst>
            </p:cNvPr>
            <p:cNvSpPr/>
            <p:nvPr userDrawn="1"/>
          </p:nvSpPr>
          <p:spPr>
            <a:xfrm>
              <a:off x="2220146" y="4766928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98CDD0-C976-0742-A6FB-D8477F357F54}"/>
                </a:ext>
              </a:extLst>
            </p:cNvPr>
            <p:cNvSpPr/>
            <p:nvPr userDrawn="1"/>
          </p:nvSpPr>
          <p:spPr>
            <a:xfrm>
              <a:off x="2745012" y="4766928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216AE3-C6CE-8440-B11C-D1B8496475E0}"/>
                </a:ext>
              </a:extLst>
            </p:cNvPr>
            <p:cNvSpPr/>
            <p:nvPr userDrawn="1"/>
          </p:nvSpPr>
          <p:spPr>
            <a:xfrm>
              <a:off x="3269876" y="4766928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BE3FD-D496-BB42-8B77-B49CE5033D75}"/>
                </a:ext>
              </a:extLst>
            </p:cNvPr>
            <p:cNvSpPr/>
            <p:nvPr userDrawn="1"/>
          </p:nvSpPr>
          <p:spPr>
            <a:xfrm>
              <a:off x="645548" y="52149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3230C2-566F-6C4B-9B80-2968101EACD8}"/>
                </a:ext>
              </a:extLst>
            </p:cNvPr>
            <p:cNvSpPr/>
            <p:nvPr userDrawn="1"/>
          </p:nvSpPr>
          <p:spPr>
            <a:xfrm>
              <a:off x="1170414" y="52149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1CC214-1B3A-8D47-9B0B-913902D03B8A}"/>
                </a:ext>
              </a:extLst>
            </p:cNvPr>
            <p:cNvSpPr/>
            <p:nvPr userDrawn="1"/>
          </p:nvSpPr>
          <p:spPr>
            <a:xfrm>
              <a:off x="1695280" y="52149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420D64-9BD1-B647-8A16-F28304783AD1}"/>
                </a:ext>
              </a:extLst>
            </p:cNvPr>
            <p:cNvSpPr/>
            <p:nvPr userDrawn="1"/>
          </p:nvSpPr>
          <p:spPr>
            <a:xfrm>
              <a:off x="2220146" y="52149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D021F-576D-4446-AD24-3C2368071020}"/>
                </a:ext>
              </a:extLst>
            </p:cNvPr>
            <p:cNvSpPr/>
            <p:nvPr userDrawn="1"/>
          </p:nvSpPr>
          <p:spPr>
            <a:xfrm>
              <a:off x="2745012" y="52149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1B8C0A-F29E-784E-AAE7-3CBFA506A7F1}"/>
                </a:ext>
              </a:extLst>
            </p:cNvPr>
            <p:cNvSpPr/>
            <p:nvPr userDrawn="1"/>
          </p:nvSpPr>
          <p:spPr>
            <a:xfrm>
              <a:off x="3269876" y="52149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DD30A7-BF2D-8948-9DC4-0A7B0B331E43}"/>
                </a:ext>
              </a:extLst>
            </p:cNvPr>
            <p:cNvSpPr/>
            <p:nvPr userDrawn="1"/>
          </p:nvSpPr>
          <p:spPr>
            <a:xfrm>
              <a:off x="645548" y="56721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3CDBB5-F870-3E42-B14D-59F160F055A7}"/>
                </a:ext>
              </a:extLst>
            </p:cNvPr>
            <p:cNvSpPr/>
            <p:nvPr userDrawn="1"/>
          </p:nvSpPr>
          <p:spPr>
            <a:xfrm>
              <a:off x="1170414" y="56721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4FD17E-51AA-774C-A584-1841F7EE4B1A}"/>
                </a:ext>
              </a:extLst>
            </p:cNvPr>
            <p:cNvSpPr/>
            <p:nvPr userDrawn="1"/>
          </p:nvSpPr>
          <p:spPr>
            <a:xfrm>
              <a:off x="1695280" y="56721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1960F4-4B29-3349-813D-2EA7E95EDD10}"/>
                </a:ext>
              </a:extLst>
            </p:cNvPr>
            <p:cNvSpPr/>
            <p:nvPr userDrawn="1"/>
          </p:nvSpPr>
          <p:spPr>
            <a:xfrm>
              <a:off x="2220146" y="56721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7A1114-8771-6D43-BD5E-E3BC2DC7AD7D}"/>
                </a:ext>
              </a:extLst>
            </p:cNvPr>
            <p:cNvSpPr/>
            <p:nvPr userDrawn="1"/>
          </p:nvSpPr>
          <p:spPr>
            <a:xfrm>
              <a:off x="2745012" y="56721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BC4A8B-20FA-FE4F-B979-48C668DDEA54}"/>
                </a:ext>
              </a:extLst>
            </p:cNvPr>
            <p:cNvSpPr/>
            <p:nvPr userDrawn="1"/>
          </p:nvSpPr>
          <p:spPr>
            <a:xfrm>
              <a:off x="3269876" y="5681328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C9C4C5-77B8-BA4A-A4A3-AD4F102BE869}"/>
                </a:ext>
              </a:extLst>
            </p:cNvPr>
            <p:cNvSpPr/>
            <p:nvPr userDrawn="1"/>
          </p:nvSpPr>
          <p:spPr>
            <a:xfrm>
              <a:off x="645548" y="61293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A83AEE-63A7-A740-BD2B-20822D6CF2E7}"/>
                </a:ext>
              </a:extLst>
            </p:cNvPr>
            <p:cNvSpPr/>
            <p:nvPr userDrawn="1"/>
          </p:nvSpPr>
          <p:spPr>
            <a:xfrm>
              <a:off x="1170414" y="61293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987E471-D832-354C-816D-B857BB521437}"/>
                </a:ext>
              </a:extLst>
            </p:cNvPr>
            <p:cNvSpPr/>
            <p:nvPr userDrawn="1"/>
          </p:nvSpPr>
          <p:spPr>
            <a:xfrm>
              <a:off x="1695280" y="61293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DF07C8-524F-7349-A4B6-4DA6B0DF52DE}"/>
                </a:ext>
              </a:extLst>
            </p:cNvPr>
            <p:cNvSpPr/>
            <p:nvPr userDrawn="1"/>
          </p:nvSpPr>
          <p:spPr>
            <a:xfrm>
              <a:off x="2220146" y="61293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D073F9-4723-9943-ACFC-08D703EAA3C9}"/>
                </a:ext>
              </a:extLst>
            </p:cNvPr>
            <p:cNvSpPr/>
            <p:nvPr userDrawn="1"/>
          </p:nvSpPr>
          <p:spPr>
            <a:xfrm>
              <a:off x="2745012" y="61293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F172CE-52AC-4046-A1A9-D55D8D23A8E0}"/>
                </a:ext>
              </a:extLst>
            </p:cNvPr>
            <p:cNvSpPr/>
            <p:nvPr userDrawn="1"/>
          </p:nvSpPr>
          <p:spPr>
            <a:xfrm>
              <a:off x="3269876" y="61293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DBF0FD5A-3D98-A542-834A-46ACBDADD4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761" y="2688732"/>
            <a:ext cx="2407825" cy="2205971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Content Placeholder 39">
            <a:extLst>
              <a:ext uri="{FF2B5EF4-FFF2-40B4-BE49-F238E27FC236}">
                <a16:creationId xmlns:a16="http://schemas.microsoft.com/office/drawing/2014/main" id="{0F338D7E-72A5-B141-AC4A-1AF11171333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92087" y="2688732"/>
            <a:ext cx="2407825" cy="2205971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CE7C5717-88E4-FF4D-9561-BDB2E8CB876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945412" y="2688732"/>
            <a:ext cx="2407825" cy="2205971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03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E5ED732-66DD-F145-9E8A-29FD7EB641A8}"/>
              </a:ext>
            </a:extLst>
          </p:cNvPr>
          <p:cNvSpPr/>
          <p:nvPr userDrawn="1"/>
        </p:nvSpPr>
        <p:spPr>
          <a:xfrm>
            <a:off x="9285249" y="4787902"/>
            <a:ext cx="3153280" cy="3153280"/>
          </a:xfrm>
          <a:prstGeom prst="ellipse">
            <a:avLst/>
          </a:prstGeom>
          <a:solidFill>
            <a:srgbClr val="C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9A5B9-B7F0-1747-836E-55AC71B954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088" b="79496"/>
          <a:stretch/>
        </p:blipFill>
        <p:spPr>
          <a:xfrm>
            <a:off x="-1" y="5519524"/>
            <a:ext cx="3531387" cy="1338476"/>
          </a:xfrm>
          <a:prstGeom prst="rect">
            <a:avLst/>
          </a:prstGeom>
        </p:spPr>
      </p:pic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54FAD970-B73A-2A40-BF00-3DAB0349C8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" r="3980" b="44554"/>
          <a:stretch/>
        </p:blipFill>
        <p:spPr>
          <a:xfrm>
            <a:off x="9952891" y="6099409"/>
            <a:ext cx="2239109" cy="6765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CF59D0-8721-8449-986B-6A5A5042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Content Placeholder 39">
            <a:extLst>
              <a:ext uri="{FF2B5EF4-FFF2-40B4-BE49-F238E27FC236}">
                <a16:creationId xmlns:a16="http://schemas.microsoft.com/office/drawing/2014/main" id="{B34655A6-B9C7-AB4E-A4F9-EE41082900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761" y="2688732"/>
            <a:ext cx="2407825" cy="2205971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39">
            <a:extLst>
              <a:ext uri="{FF2B5EF4-FFF2-40B4-BE49-F238E27FC236}">
                <a16:creationId xmlns:a16="http://schemas.microsoft.com/office/drawing/2014/main" id="{181F6E2B-CDBF-6442-9801-A390FF316E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92087" y="2688732"/>
            <a:ext cx="2407825" cy="2205971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A122490B-2096-B847-96D3-23B00745794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945412" y="2688732"/>
            <a:ext cx="2407825" cy="2205971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336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DFD222-1176-0A4F-A701-35B9AE5B4D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700"/>
          <a:stretch/>
        </p:blipFill>
        <p:spPr>
          <a:xfrm>
            <a:off x="0" y="3891085"/>
            <a:ext cx="2550806" cy="296691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3E009EF-95B4-DF48-B0DD-33626862EC35}"/>
              </a:ext>
            </a:extLst>
          </p:cNvPr>
          <p:cNvSpPr/>
          <p:nvPr userDrawn="1"/>
        </p:nvSpPr>
        <p:spPr>
          <a:xfrm>
            <a:off x="8677264" y="-1184038"/>
            <a:ext cx="4146545" cy="4146545"/>
          </a:xfrm>
          <a:prstGeom prst="ellipse">
            <a:avLst/>
          </a:prstGeom>
          <a:solidFill>
            <a:srgbClr val="C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432B7E-852C-BC44-9E64-5AFB0B66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Content Placeholder 39">
            <a:extLst>
              <a:ext uri="{FF2B5EF4-FFF2-40B4-BE49-F238E27FC236}">
                <a16:creationId xmlns:a16="http://schemas.microsoft.com/office/drawing/2014/main" id="{0DBF054D-DA15-CB4E-968F-42AF6DE0D9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1828800"/>
            <a:ext cx="4049713" cy="36274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26100CC-6275-EE48-8897-DD21D7C6A85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968914" y="40020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322784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C9065-93BE-FC4A-9791-1F774B47C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9457" y="1528976"/>
            <a:ext cx="4203700" cy="22352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A26F53-5553-C248-A2AA-BC94808346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6797"/>
          <a:stretch/>
        </p:blipFill>
        <p:spPr>
          <a:xfrm>
            <a:off x="10682713" y="893243"/>
            <a:ext cx="1509288" cy="350666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5383D33-D051-1348-97BD-A5929EA8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Content Placeholder 39">
            <a:extLst>
              <a:ext uri="{FF2B5EF4-FFF2-40B4-BE49-F238E27FC236}">
                <a16:creationId xmlns:a16="http://schemas.microsoft.com/office/drawing/2014/main" id="{D3E1577F-04CB-3841-96A8-1983A0FF8B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1828800"/>
            <a:ext cx="4049713" cy="36274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Content Placeholder 41">
            <a:extLst>
              <a:ext uri="{FF2B5EF4-FFF2-40B4-BE49-F238E27FC236}">
                <a16:creationId xmlns:a16="http://schemas.microsoft.com/office/drawing/2014/main" id="{30D2A3BE-E344-E84E-8690-22FD4F1587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4525" y="1828800"/>
            <a:ext cx="4953000" cy="3627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779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A71D70-5AC4-0B43-9BB6-FDA82812C6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661"/>
          <a:stretch/>
        </p:blipFill>
        <p:spPr>
          <a:xfrm>
            <a:off x="10923614" y="2120900"/>
            <a:ext cx="1268386" cy="26162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10190D-8164-0940-A4AC-8AD73F1A38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6149"/>
          <a:stretch/>
        </p:blipFill>
        <p:spPr>
          <a:xfrm>
            <a:off x="9703810" y="581138"/>
            <a:ext cx="2488190" cy="5695724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41578B-3857-614B-8C44-67A6F9AE77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700"/>
          <a:stretch/>
        </p:blipFill>
        <p:spPr>
          <a:xfrm>
            <a:off x="-1" y="1770185"/>
            <a:ext cx="2550806" cy="2966915"/>
          </a:xfrm>
          <a:prstGeom prst="rect">
            <a:avLst/>
          </a:prstGeom>
        </p:spPr>
      </p:pic>
      <p:pic>
        <p:nvPicPr>
          <p:cNvPr id="14" name="Picture 13" descr="A picture containing building, fence&#10;&#10;Description automatically generated">
            <a:extLst>
              <a:ext uri="{FF2B5EF4-FFF2-40B4-BE49-F238E27FC236}">
                <a16:creationId xmlns:a16="http://schemas.microsoft.com/office/drawing/2014/main" id="{CD234620-AEED-224A-A716-7C90761577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4060" t="75656"/>
          <a:stretch/>
        </p:blipFill>
        <p:spPr>
          <a:xfrm>
            <a:off x="3441599" y="0"/>
            <a:ext cx="4044813" cy="156747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A9735F5-57F2-4649-BDAF-C54AC025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Content Placeholder 39">
            <a:extLst>
              <a:ext uri="{FF2B5EF4-FFF2-40B4-BE49-F238E27FC236}">
                <a16:creationId xmlns:a16="http://schemas.microsoft.com/office/drawing/2014/main" id="{06C78EC0-8DBD-D746-A18B-88FF5D5546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1828800"/>
            <a:ext cx="4049713" cy="36274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0" name="Content Placeholder 41">
            <a:extLst>
              <a:ext uri="{FF2B5EF4-FFF2-40B4-BE49-F238E27FC236}">
                <a16:creationId xmlns:a16="http://schemas.microsoft.com/office/drawing/2014/main" id="{FB4D8F76-B9B9-0E40-8508-C6820B49292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4525" y="1828800"/>
            <a:ext cx="4953000" cy="3627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60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0DD514-597D-054D-B38B-1123068B2E01}"/>
              </a:ext>
            </a:extLst>
          </p:cNvPr>
          <p:cNvSpPr/>
          <p:nvPr userDrawn="1"/>
        </p:nvSpPr>
        <p:spPr>
          <a:xfrm>
            <a:off x="6096000" y="-2291739"/>
            <a:ext cx="9148483" cy="11441478"/>
          </a:xfrm>
          <a:prstGeom prst="ellipse">
            <a:avLst/>
          </a:prstGeom>
          <a:solidFill>
            <a:srgbClr val="E4F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56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uilding, fence&#10;&#10;Description automatically generated">
            <a:extLst>
              <a:ext uri="{FF2B5EF4-FFF2-40B4-BE49-F238E27FC236}">
                <a16:creationId xmlns:a16="http://schemas.microsoft.com/office/drawing/2014/main" id="{12B8DF3B-2E74-DA49-9574-093A0867F1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778" b="50000"/>
          <a:stretch/>
        </p:blipFill>
        <p:spPr>
          <a:xfrm>
            <a:off x="6780335" y="3638550"/>
            <a:ext cx="5411665" cy="3219450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CBFC7D-D15F-3F4C-8604-5DCAF6418E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6149"/>
          <a:stretch/>
        </p:blipFill>
        <p:spPr>
          <a:xfrm>
            <a:off x="9703810" y="0"/>
            <a:ext cx="2488190" cy="5695724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77CE10-AA55-2C40-9838-7D18DE643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700"/>
          <a:stretch/>
        </p:blipFill>
        <p:spPr>
          <a:xfrm>
            <a:off x="0" y="3891085"/>
            <a:ext cx="2550806" cy="29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78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34CD18-DA15-A546-B892-279E85A330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655314" y="3879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8985382" y="526819"/>
            <a:ext cx="2133600" cy="2133600"/>
          </a:xfrm>
          <a:prstGeom prst="ellipse">
            <a:avLst/>
          </a:prstGeom>
        </p:spPr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96D038-689C-EA49-87DC-1EA899E8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Content Placeholder 39">
            <a:extLst>
              <a:ext uri="{FF2B5EF4-FFF2-40B4-BE49-F238E27FC236}">
                <a16:creationId xmlns:a16="http://schemas.microsoft.com/office/drawing/2014/main" id="{9B79262A-E7F4-BD4D-B1FC-8C66EF1D76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1828800"/>
            <a:ext cx="4049713" cy="18792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Content Placeholder 41">
            <a:extLst>
              <a:ext uri="{FF2B5EF4-FFF2-40B4-BE49-F238E27FC236}">
                <a16:creationId xmlns:a16="http://schemas.microsoft.com/office/drawing/2014/main" id="{2E855B68-908B-6E4B-B390-A18622953A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31725" y="2768400"/>
            <a:ext cx="4953000" cy="3627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041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93FD03-CD4E-8D48-9273-4B3EB22D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Content Placeholder 39">
            <a:extLst>
              <a:ext uri="{FF2B5EF4-FFF2-40B4-BE49-F238E27FC236}">
                <a16:creationId xmlns:a16="http://schemas.microsoft.com/office/drawing/2014/main" id="{311AE3A3-B1D7-CF4B-859E-885CE72E22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1828800"/>
            <a:ext cx="4049713" cy="36274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41">
            <a:extLst>
              <a:ext uri="{FF2B5EF4-FFF2-40B4-BE49-F238E27FC236}">
                <a16:creationId xmlns:a16="http://schemas.microsoft.com/office/drawing/2014/main" id="{A41B7526-D40D-C144-8494-B3EB883347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4525" y="1828800"/>
            <a:ext cx="4953000" cy="3627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ED3672-FC2C-6C41-9BB9-F04FE54E3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4809" y="93213"/>
            <a:ext cx="2087324" cy="13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54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EFD968-2170-674F-BE45-E28EC99D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Content Placeholder 39">
            <a:extLst>
              <a:ext uri="{FF2B5EF4-FFF2-40B4-BE49-F238E27FC236}">
                <a16:creationId xmlns:a16="http://schemas.microsoft.com/office/drawing/2014/main" id="{1642AA52-A545-FA4F-AA93-E935AAD87A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1828800"/>
            <a:ext cx="11185964" cy="36274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9B90C89-E2C6-8C47-BA00-8A58D31BD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4809" y="93213"/>
            <a:ext cx="2087324" cy="13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6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BDAF9C-70F7-3B4C-872D-B343A169E8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6060A4-2239-8544-88C9-4F1C890B2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700"/>
          <a:stretch/>
        </p:blipFill>
        <p:spPr>
          <a:xfrm>
            <a:off x="-1" y="1770185"/>
            <a:ext cx="2550806" cy="29669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5DA2E81-FECD-BA43-96EA-25C39CE0F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 dirty="0"/>
              <a:t>Ethics and GDPR Deliverables</a:t>
            </a:r>
            <a:endParaRPr lang="en-US" dirty="0"/>
          </a:p>
        </p:txBody>
      </p:sp>
      <p:sp>
        <p:nvSpPr>
          <p:cNvPr id="4" name="Content Placeholder 39">
            <a:extLst>
              <a:ext uri="{FF2B5EF4-FFF2-40B4-BE49-F238E27FC236}">
                <a16:creationId xmlns:a16="http://schemas.microsoft.com/office/drawing/2014/main" id="{91C96E86-EF3B-B84A-A807-ED2F8EC2982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87375" y="1828800"/>
            <a:ext cx="4049713" cy="36274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US" dirty="0"/>
              <a:t>Work Package 7</a:t>
            </a:r>
          </a:p>
        </p:txBody>
      </p:sp>
      <p:sp>
        <p:nvSpPr>
          <p:cNvPr id="5" name="Content Placeholder 41">
            <a:extLst>
              <a:ext uri="{FF2B5EF4-FFF2-40B4-BE49-F238E27FC236}">
                <a16:creationId xmlns:a16="http://schemas.microsoft.com/office/drawing/2014/main" id="{33BB4C77-D0DB-0045-94B6-856DD29964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724525" y="1828800"/>
            <a:ext cx="4953000" cy="3627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Integrated across all work packages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68D8CA-F954-0A42-BA92-950D0E624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6149"/>
          <a:stretch/>
        </p:blipFill>
        <p:spPr>
          <a:xfrm>
            <a:off x="9703810" y="581138"/>
            <a:ext cx="2488190" cy="569572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F990FFF-3E87-3045-8BAC-6A15FD2925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4928" y="5456238"/>
            <a:ext cx="2041991" cy="127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62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A8BC-B39A-C968-16EC-E323D75FD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79F1E-3354-80DC-D2D0-70851CDCA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F39BD-39A4-7189-CE21-388E6F0D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9B1B-FBA1-6740-B2E1-0A0E8749A7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5B54-C83D-C6AE-CEB3-3C9AF95B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93A2E-B9E9-8CCA-5DE7-3F0F5A0B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22D-BCC8-BD4A-AABB-30057D42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7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7A5E-9355-660C-06D8-2B0AA2A7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929E-A58C-1FD4-24CC-7A579ED4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5AF1-1861-AE18-55A2-3A038825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9B1B-FBA1-6740-B2E1-0A0E8749A7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AC4C-43C2-08BD-25B4-40B59E03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48B61-92FD-9F37-00DA-2F8999CC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22D-BCC8-BD4A-AABB-30057D42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4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D714-9DF5-8239-2950-AE1DBFB2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E317-0DDA-BA18-1D15-5BC4A5FE0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D401-1AFF-F36A-2683-7143BA43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9B1B-FBA1-6740-B2E1-0A0E8749A7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B0B8-D633-FFFE-F30A-68BA4352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E4BD3-B577-D69A-416D-798DF513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22D-BCC8-BD4A-AABB-30057D42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2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7FA2-F82F-4F99-88D2-5AD9F950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09E0-FECD-9627-DFCE-32ED5949C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B124E-0CA8-899F-B53F-72CC83C7E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84A45-7AB4-88B0-A5A6-AF2510F1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9B1B-FBA1-6740-B2E1-0A0E8749A7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20669-FB41-E30A-512F-7906BC17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6E83-B5CB-ABE0-94AD-578725D8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22D-BCC8-BD4A-AABB-30057D42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684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F8D1-210F-A26C-5AE5-59CEC8D8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7857B-EDB6-36A8-F4C2-74F05C4B9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B9F77-7B24-D3D3-6B9D-3DFDE51B7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007BE-36C8-E2BC-EE40-69C1299F6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F542E-9EE7-5037-6A8A-4C6A9AC51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A021D-9B7F-4E73-8BBB-926E5FAD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9B1B-FBA1-6740-B2E1-0A0E8749A7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37E7E-13ED-ECA6-DEF7-12CA9F3B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BAA1C-81BA-927E-53AE-C0A768E4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22D-BCC8-BD4A-AABB-30057D42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05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4A61-1847-D24D-B088-AC3814DB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6F373-2D93-5339-8C00-7851DC32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9B1B-FBA1-6740-B2E1-0A0E8749A7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FEEFD-D1DE-72F8-1F0E-66321843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BCF71-0019-04EF-7B4B-B3CA63BA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22D-BCC8-BD4A-AABB-30057D42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18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E42B3-6EAD-B199-A5A8-77474F5F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9B1B-FBA1-6740-B2E1-0A0E8749A7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3864F-F0F1-7268-3574-302AA85B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3AE3E-3784-3BC6-3288-6E430D86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22D-BCC8-BD4A-AABB-30057D42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50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1769-E9D8-7504-0EFE-D7D8B235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AEF7A-B965-2540-55AE-5B8FB237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F7355-910D-2D3A-32FE-4F106B7AD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B37A8-62B5-0B64-AFCB-9B09B017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9B1B-FBA1-6740-B2E1-0A0E8749A7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F6B28-1B57-9193-D2E0-F0CD32EB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47BE7-3063-7828-62E0-60EFFA07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22D-BCC8-BD4A-AABB-30057D42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6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097D-C683-CD3B-4694-14DB9DAA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D397E-646A-834F-E3C9-D757EFE71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FE240-3D40-82D9-6823-A15B749EC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9C455-3F5A-8795-C9EC-F6E11AB2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9B1B-FBA1-6740-B2E1-0A0E8749A7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1CCE4-028A-844A-F8DA-057C7907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77D7D-E93B-5A4E-3245-5A6ECDB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22D-BCC8-BD4A-AABB-30057D42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36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9619-7C01-A3E2-C3A0-595A1DEB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E676D-849E-FC8D-E975-9007F15D3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56D8-225F-8370-378D-B5A135A8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9B1B-FBA1-6740-B2E1-0A0E8749A7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E64E7-7223-49E9-4E57-29DD6D9D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3D5C-55E4-11B9-EE3B-3614FB27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22D-BCC8-BD4A-AABB-30057D42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0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BDAF9C-70F7-3B4C-872D-B343A169E8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6060A4-2239-8544-88C9-4F1C890B2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700"/>
          <a:stretch/>
        </p:blipFill>
        <p:spPr>
          <a:xfrm>
            <a:off x="-1" y="1770185"/>
            <a:ext cx="2550806" cy="296691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5DA2E81-FECD-BA43-96EA-25C39CE0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Content Placeholder 39">
            <a:extLst>
              <a:ext uri="{FF2B5EF4-FFF2-40B4-BE49-F238E27FC236}">
                <a16:creationId xmlns:a16="http://schemas.microsoft.com/office/drawing/2014/main" id="{91C96E86-EF3B-B84A-A807-ED2F8EC298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1828800"/>
            <a:ext cx="10473101" cy="36274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768D8CA-F954-0A42-BA92-950D0E624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6149"/>
          <a:stretch/>
        </p:blipFill>
        <p:spPr>
          <a:xfrm>
            <a:off x="9703810" y="581138"/>
            <a:ext cx="2488190" cy="569572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EA18168-A8AB-8449-BA0E-3F8C05EC64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4928" y="5456238"/>
            <a:ext cx="2041991" cy="127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30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45E35-E537-7C72-F6E1-220D40C42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B58E9-C3B6-EE99-7BF9-137D0F4F1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CEA0-75A4-87A8-2C77-A8773EED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9B1B-FBA1-6740-B2E1-0A0E8749A7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A3E5-41AA-05E4-2A2C-A8465519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AE66-4E7D-1CF5-36B9-431D8571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622D-BCC8-BD4A-AABB-30057D42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076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17BD81-A665-1C4A-9DE8-9CB34DE8D0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149"/>
          <a:stretch/>
        </p:blipFill>
        <p:spPr>
          <a:xfrm>
            <a:off x="9703810" y="581138"/>
            <a:ext cx="2488190" cy="5695724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39CBB7-4177-9846-B625-6261BA352E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700"/>
          <a:stretch/>
        </p:blipFill>
        <p:spPr>
          <a:xfrm>
            <a:off x="0" y="3800585"/>
            <a:ext cx="2550806" cy="29669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CD3F2A-C6DC-BC43-85C9-5D92822F9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61"/>
          <a:stretch/>
        </p:blipFill>
        <p:spPr>
          <a:xfrm>
            <a:off x="10923614" y="2120900"/>
            <a:ext cx="1268386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267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18028" y="2263691"/>
            <a:ext cx="7354609" cy="19619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3" name="Picture 2" descr="A picture containing building, fence&#10;&#10;Description automatically generated">
            <a:extLst>
              <a:ext uri="{FF2B5EF4-FFF2-40B4-BE49-F238E27FC236}">
                <a16:creationId xmlns:a16="http://schemas.microsoft.com/office/drawing/2014/main" id="{91F7668F-AAEF-3A4C-9DB7-F89A1F6F5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778" b="50000"/>
          <a:stretch/>
        </p:blipFill>
        <p:spPr>
          <a:xfrm>
            <a:off x="6780335" y="3638550"/>
            <a:ext cx="5411665" cy="321945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D39750C-7C69-AF46-8DDC-76E1225048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6149"/>
          <a:stretch/>
        </p:blipFill>
        <p:spPr>
          <a:xfrm>
            <a:off x="9703810" y="0"/>
            <a:ext cx="2488190" cy="5695724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65F3F8-F07F-5A43-8A86-70D267032D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700"/>
          <a:stretch/>
        </p:blipFill>
        <p:spPr>
          <a:xfrm>
            <a:off x="0" y="3891085"/>
            <a:ext cx="2550806" cy="29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59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03728" y="2528888"/>
            <a:ext cx="3339823" cy="4329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A46D7-9129-3A4A-93A3-DAC78373CF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9457" y="1528976"/>
            <a:ext cx="4203700" cy="223520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D196FF-A302-8348-AA34-E9348411E8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6797"/>
          <a:stretch/>
        </p:blipFill>
        <p:spPr>
          <a:xfrm>
            <a:off x="10682713" y="893243"/>
            <a:ext cx="1509288" cy="35066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78C0DC-B607-E34B-802F-8AF9B9C3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Content Placeholder 41">
            <a:extLst>
              <a:ext uri="{FF2B5EF4-FFF2-40B4-BE49-F238E27FC236}">
                <a16:creationId xmlns:a16="http://schemas.microsoft.com/office/drawing/2014/main" id="{21DC05B7-3599-DC48-AAB2-7E2FB32EC1F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24525" y="1828800"/>
            <a:ext cx="4953000" cy="3627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81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F73148-D626-D840-A02C-ACAC6A4A83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2611" y="2294925"/>
            <a:ext cx="2844000" cy="284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3D4472-F1C3-DE4A-90F7-9726275BE2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9457" y="1528976"/>
            <a:ext cx="4203700" cy="2235200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646014-E3CD-884A-956F-0CBE6FAEAE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6797"/>
          <a:stretch/>
        </p:blipFill>
        <p:spPr>
          <a:xfrm>
            <a:off x="10682713" y="893243"/>
            <a:ext cx="1509288" cy="35066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E73DAD3-C053-EA41-8955-7070F239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Content Placeholder 41">
            <a:extLst>
              <a:ext uri="{FF2B5EF4-FFF2-40B4-BE49-F238E27FC236}">
                <a16:creationId xmlns:a16="http://schemas.microsoft.com/office/drawing/2014/main" id="{0DA3FA6D-CAEA-6B49-8996-99DCEC24182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24525" y="1828800"/>
            <a:ext cx="4953000" cy="3627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3816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1FC27A-C44D-5D48-8470-1984822E55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700"/>
          <a:stretch/>
        </p:blipFill>
        <p:spPr>
          <a:xfrm>
            <a:off x="0" y="3800585"/>
            <a:ext cx="2550806" cy="2966915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65000F-D827-E44F-8815-7783180933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149"/>
          <a:stretch/>
        </p:blipFill>
        <p:spPr>
          <a:xfrm>
            <a:off x="9703810" y="581138"/>
            <a:ext cx="2488190" cy="5695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9423B-3132-8D4A-9B15-9E440421AC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61"/>
          <a:stretch/>
        </p:blipFill>
        <p:spPr>
          <a:xfrm>
            <a:off x="10923614" y="2120900"/>
            <a:ext cx="1268386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570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60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  <p:pic>
        <p:nvPicPr>
          <p:cNvPr id="4" name="Picture 3" descr="A picture containing building, fence&#10;&#10;Description automatically generated">
            <a:extLst>
              <a:ext uri="{FF2B5EF4-FFF2-40B4-BE49-F238E27FC236}">
                <a16:creationId xmlns:a16="http://schemas.microsoft.com/office/drawing/2014/main" id="{D3367270-9D15-1342-B494-6EE004030B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778" b="50000"/>
          <a:stretch/>
        </p:blipFill>
        <p:spPr>
          <a:xfrm>
            <a:off x="6780335" y="3638550"/>
            <a:ext cx="5411665" cy="3219450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B65C86-C6DC-E145-8D53-3EFA38ED2E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6149"/>
          <a:stretch/>
        </p:blipFill>
        <p:spPr>
          <a:xfrm>
            <a:off x="9703810" y="0"/>
            <a:ext cx="2488190" cy="5695724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7AA733-3CB7-4248-972F-A4958A37D8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700"/>
          <a:stretch/>
        </p:blipFill>
        <p:spPr>
          <a:xfrm>
            <a:off x="0" y="3891085"/>
            <a:ext cx="2550806" cy="29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065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117870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7209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BD8C-8C11-1242-96C4-EE682AE0CA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Ethics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A9B7BC-4043-A24A-8299-312B50E241AA}"/>
              </a:ext>
            </a:extLst>
          </p:cNvPr>
          <p:cNvSpPr/>
          <p:nvPr userDrawn="1"/>
        </p:nvSpPr>
        <p:spPr>
          <a:xfrm>
            <a:off x="-476662" y="3674844"/>
            <a:ext cx="4239383" cy="4239383"/>
          </a:xfrm>
          <a:prstGeom prst="ellipse">
            <a:avLst/>
          </a:prstGeom>
          <a:solidFill>
            <a:srgbClr val="CDEBF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12E886-52EA-2D41-9336-848BD7795F3B}"/>
              </a:ext>
            </a:extLst>
          </p:cNvPr>
          <p:cNvSpPr/>
          <p:nvPr userDrawn="1"/>
        </p:nvSpPr>
        <p:spPr>
          <a:xfrm>
            <a:off x="9738618" y="-577488"/>
            <a:ext cx="2986151" cy="2986151"/>
          </a:xfrm>
          <a:prstGeom prst="ellipse">
            <a:avLst/>
          </a:prstGeom>
          <a:solidFill>
            <a:srgbClr val="CDEBF7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4D95B4-0C97-324A-BD99-63556DC853F3}"/>
              </a:ext>
            </a:extLst>
          </p:cNvPr>
          <p:cNvGrpSpPr/>
          <p:nvPr userDrawn="1"/>
        </p:nvGrpSpPr>
        <p:grpSpPr>
          <a:xfrm>
            <a:off x="422524" y="4541723"/>
            <a:ext cx="2746680" cy="1951152"/>
            <a:chOff x="645548" y="4300584"/>
            <a:chExt cx="2746680" cy="1951152"/>
          </a:xfrm>
          <a:solidFill>
            <a:srgbClr val="169DD9">
              <a:alpha val="49000"/>
            </a:srgb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C72198-723E-6E4A-8DD0-70FF3A0CF10A}"/>
                </a:ext>
              </a:extLst>
            </p:cNvPr>
            <p:cNvSpPr/>
            <p:nvPr userDrawn="1"/>
          </p:nvSpPr>
          <p:spPr>
            <a:xfrm>
              <a:off x="645548" y="43005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13ABA8-D0EA-B74C-B4AC-1CD8609A3ACC}"/>
                </a:ext>
              </a:extLst>
            </p:cNvPr>
            <p:cNvSpPr/>
            <p:nvPr userDrawn="1"/>
          </p:nvSpPr>
          <p:spPr>
            <a:xfrm>
              <a:off x="1170414" y="43005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4733E8-318C-E94D-9E1F-BACDF5F6BE79}"/>
                </a:ext>
              </a:extLst>
            </p:cNvPr>
            <p:cNvSpPr/>
            <p:nvPr userDrawn="1"/>
          </p:nvSpPr>
          <p:spPr>
            <a:xfrm>
              <a:off x="1695280" y="43005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517871-9742-7745-9763-1C1C4895E78C}"/>
                </a:ext>
              </a:extLst>
            </p:cNvPr>
            <p:cNvSpPr/>
            <p:nvPr userDrawn="1"/>
          </p:nvSpPr>
          <p:spPr>
            <a:xfrm>
              <a:off x="2220146" y="43005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196510-E680-364B-929D-943033D7DD6B}"/>
                </a:ext>
              </a:extLst>
            </p:cNvPr>
            <p:cNvSpPr/>
            <p:nvPr userDrawn="1"/>
          </p:nvSpPr>
          <p:spPr>
            <a:xfrm>
              <a:off x="2745012" y="43005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AEA113-7BEA-BD49-8D00-FE67E0A6BBED}"/>
                </a:ext>
              </a:extLst>
            </p:cNvPr>
            <p:cNvSpPr/>
            <p:nvPr userDrawn="1"/>
          </p:nvSpPr>
          <p:spPr>
            <a:xfrm>
              <a:off x="3269876" y="43005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879491-7164-CB48-9BA0-0CF88E2ECD09}"/>
                </a:ext>
              </a:extLst>
            </p:cNvPr>
            <p:cNvSpPr/>
            <p:nvPr userDrawn="1"/>
          </p:nvSpPr>
          <p:spPr>
            <a:xfrm>
              <a:off x="645548" y="4766928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78EE59-220D-7648-A91A-59CA17167EC6}"/>
                </a:ext>
              </a:extLst>
            </p:cNvPr>
            <p:cNvSpPr/>
            <p:nvPr userDrawn="1"/>
          </p:nvSpPr>
          <p:spPr>
            <a:xfrm>
              <a:off x="1170414" y="4766928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DD1E01-1081-AE42-A691-EF16DEBAE590}"/>
                </a:ext>
              </a:extLst>
            </p:cNvPr>
            <p:cNvSpPr/>
            <p:nvPr userDrawn="1"/>
          </p:nvSpPr>
          <p:spPr>
            <a:xfrm>
              <a:off x="1695280" y="4766928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D711CC-8A28-E54E-B69E-5284B0EE2529}"/>
                </a:ext>
              </a:extLst>
            </p:cNvPr>
            <p:cNvSpPr/>
            <p:nvPr userDrawn="1"/>
          </p:nvSpPr>
          <p:spPr>
            <a:xfrm>
              <a:off x="2220146" y="4766928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98CDD0-C976-0742-A6FB-D8477F357F54}"/>
                </a:ext>
              </a:extLst>
            </p:cNvPr>
            <p:cNvSpPr/>
            <p:nvPr userDrawn="1"/>
          </p:nvSpPr>
          <p:spPr>
            <a:xfrm>
              <a:off x="2745012" y="4766928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216AE3-C6CE-8440-B11C-D1B8496475E0}"/>
                </a:ext>
              </a:extLst>
            </p:cNvPr>
            <p:cNvSpPr/>
            <p:nvPr userDrawn="1"/>
          </p:nvSpPr>
          <p:spPr>
            <a:xfrm>
              <a:off x="3269876" y="4766928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BE3FD-D496-BB42-8B77-B49CE5033D75}"/>
                </a:ext>
              </a:extLst>
            </p:cNvPr>
            <p:cNvSpPr/>
            <p:nvPr userDrawn="1"/>
          </p:nvSpPr>
          <p:spPr>
            <a:xfrm>
              <a:off x="645548" y="52149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3230C2-566F-6C4B-9B80-2968101EACD8}"/>
                </a:ext>
              </a:extLst>
            </p:cNvPr>
            <p:cNvSpPr/>
            <p:nvPr userDrawn="1"/>
          </p:nvSpPr>
          <p:spPr>
            <a:xfrm>
              <a:off x="1170414" y="52149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1CC214-1B3A-8D47-9B0B-913902D03B8A}"/>
                </a:ext>
              </a:extLst>
            </p:cNvPr>
            <p:cNvSpPr/>
            <p:nvPr userDrawn="1"/>
          </p:nvSpPr>
          <p:spPr>
            <a:xfrm>
              <a:off x="1695280" y="52149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420D64-9BD1-B647-8A16-F28304783AD1}"/>
                </a:ext>
              </a:extLst>
            </p:cNvPr>
            <p:cNvSpPr/>
            <p:nvPr userDrawn="1"/>
          </p:nvSpPr>
          <p:spPr>
            <a:xfrm>
              <a:off x="2220146" y="52149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D021F-576D-4446-AD24-3C2368071020}"/>
                </a:ext>
              </a:extLst>
            </p:cNvPr>
            <p:cNvSpPr/>
            <p:nvPr userDrawn="1"/>
          </p:nvSpPr>
          <p:spPr>
            <a:xfrm>
              <a:off x="2745012" y="52149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1B8C0A-F29E-784E-AAE7-3CBFA506A7F1}"/>
                </a:ext>
              </a:extLst>
            </p:cNvPr>
            <p:cNvSpPr/>
            <p:nvPr userDrawn="1"/>
          </p:nvSpPr>
          <p:spPr>
            <a:xfrm>
              <a:off x="3269876" y="52149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DD30A7-BF2D-8948-9DC4-0A7B0B331E43}"/>
                </a:ext>
              </a:extLst>
            </p:cNvPr>
            <p:cNvSpPr/>
            <p:nvPr userDrawn="1"/>
          </p:nvSpPr>
          <p:spPr>
            <a:xfrm>
              <a:off x="645548" y="56721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3CDBB5-F870-3E42-B14D-59F160F055A7}"/>
                </a:ext>
              </a:extLst>
            </p:cNvPr>
            <p:cNvSpPr/>
            <p:nvPr userDrawn="1"/>
          </p:nvSpPr>
          <p:spPr>
            <a:xfrm>
              <a:off x="1170414" y="56721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F4FD17E-51AA-774C-A584-1841F7EE4B1A}"/>
                </a:ext>
              </a:extLst>
            </p:cNvPr>
            <p:cNvSpPr/>
            <p:nvPr userDrawn="1"/>
          </p:nvSpPr>
          <p:spPr>
            <a:xfrm>
              <a:off x="1695280" y="56721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1960F4-4B29-3349-813D-2EA7E95EDD10}"/>
                </a:ext>
              </a:extLst>
            </p:cNvPr>
            <p:cNvSpPr/>
            <p:nvPr userDrawn="1"/>
          </p:nvSpPr>
          <p:spPr>
            <a:xfrm>
              <a:off x="2220146" y="56721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7A1114-8771-6D43-BD5E-E3BC2DC7AD7D}"/>
                </a:ext>
              </a:extLst>
            </p:cNvPr>
            <p:cNvSpPr/>
            <p:nvPr userDrawn="1"/>
          </p:nvSpPr>
          <p:spPr>
            <a:xfrm>
              <a:off x="2745012" y="56721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BC4A8B-20FA-FE4F-B979-48C668DDEA54}"/>
                </a:ext>
              </a:extLst>
            </p:cNvPr>
            <p:cNvSpPr/>
            <p:nvPr userDrawn="1"/>
          </p:nvSpPr>
          <p:spPr>
            <a:xfrm>
              <a:off x="3269876" y="5681328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C9C4C5-77B8-BA4A-A4A3-AD4F102BE869}"/>
                </a:ext>
              </a:extLst>
            </p:cNvPr>
            <p:cNvSpPr/>
            <p:nvPr userDrawn="1"/>
          </p:nvSpPr>
          <p:spPr>
            <a:xfrm>
              <a:off x="645548" y="61293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A83AEE-63A7-A740-BD2B-20822D6CF2E7}"/>
                </a:ext>
              </a:extLst>
            </p:cNvPr>
            <p:cNvSpPr/>
            <p:nvPr userDrawn="1"/>
          </p:nvSpPr>
          <p:spPr>
            <a:xfrm>
              <a:off x="1170414" y="61293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987E471-D832-354C-816D-B857BB521437}"/>
                </a:ext>
              </a:extLst>
            </p:cNvPr>
            <p:cNvSpPr/>
            <p:nvPr userDrawn="1"/>
          </p:nvSpPr>
          <p:spPr>
            <a:xfrm>
              <a:off x="1695280" y="61293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DF07C8-524F-7349-A4B6-4DA6B0DF52DE}"/>
                </a:ext>
              </a:extLst>
            </p:cNvPr>
            <p:cNvSpPr/>
            <p:nvPr userDrawn="1"/>
          </p:nvSpPr>
          <p:spPr>
            <a:xfrm>
              <a:off x="2220146" y="61293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D073F9-4723-9943-ACFC-08D703EAA3C9}"/>
                </a:ext>
              </a:extLst>
            </p:cNvPr>
            <p:cNvSpPr/>
            <p:nvPr userDrawn="1"/>
          </p:nvSpPr>
          <p:spPr>
            <a:xfrm>
              <a:off x="2745012" y="61293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F172CE-52AC-4046-A1A9-D55D8D23A8E0}"/>
                </a:ext>
              </a:extLst>
            </p:cNvPr>
            <p:cNvSpPr/>
            <p:nvPr userDrawn="1"/>
          </p:nvSpPr>
          <p:spPr>
            <a:xfrm>
              <a:off x="3269876" y="6129384"/>
              <a:ext cx="122352" cy="12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DBF0FD5A-3D98-A542-834A-46ACBDADD44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87375" y="1828800"/>
            <a:ext cx="4049713" cy="36274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 dirty="0"/>
              <a:t>Ethics Requirements</a:t>
            </a:r>
            <a:endParaRPr lang="en-US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7F3FBB68-DF35-F242-BE4A-BD54595C01A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724525" y="1828800"/>
            <a:ext cx="4953000" cy="3627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Relevance to REAL DEAL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332F435E-383B-8140-890B-F1AE826BB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6425" y="5440810"/>
            <a:ext cx="2087324" cy="13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485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B012F3-A5BC-9145-B8A4-72B970B38B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700"/>
          <a:stretch/>
        </p:blipFill>
        <p:spPr>
          <a:xfrm>
            <a:off x="0" y="3800585"/>
            <a:ext cx="2550806" cy="2966915"/>
          </a:xfrm>
          <a:prstGeom prst="rect">
            <a:avLst/>
          </a:prstGeom>
        </p:spPr>
      </p:pic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66AFBC-928B-9B4F-96C0-35B4D7B895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149"/>
          <a:stretch/>
        </p:blipFill>
        <p:spPr>
          <a:xfrm>
            <a:off x="9703810" y="581138"/>
            <a:ext cx="2488190" cy="5695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77B8D-DE27-8144-B342-0BE47E8C42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61"/>
          <a:stretch/>
        </p:blipFill>
        <p:spPr>
          <a:xfrm>
            <a:off x="10923614" y="2120900"/>
            <a:ext cx="1268386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838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2018E7-04B4-9B40-9C22-5106FAB23D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149"/>
          <a:stretch/>
        </p:blipFill>
        <p:spPr>
          <a:xfrm>
            <a:off x="9703810" y="0"/>
            <a:ext cx="2488190" cy="5695724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D67CB0-C2CD-F04E-8EEB-5F08444073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700"/>
          <a:stretch/>
        </p:blipFill>
        <p:spPr>
          <a:xfrm>
            <a:off x="6109857" y="3891085"/>
            <a:ext cx="2550806" cy="29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86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560D5-5915-E646-8186-EFC88ABD09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7502" y="2397072"/>
            <a:ext cx="2437200" cy="34631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3B0692-9E18-9A48-A747-388C858576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149"/>
          <a:stretch/>
        </p:blipFill>
        <p:spPr>
          <a:xfrm>
            <a:off x="9703810" y="0"/>
            <a:ext cx="2488190" cy="569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76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DAC750-BD2E-AD45-B7D4-E0922C88E0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149"/>
          <a:stretch/>
        </p:blipFill>
        <p:spPr>
          <a:xfrm>
            <a:off x="9703810" y="581138"/>
            <a:ext cx="2488190" cy="5695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8039A-666B-CC40-B535-9355846D62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61"/>
          <a:stretch/>
        </p:blipFill>
        <p:spPr>
          <a:xfrm>
            <a:off x="10923614" y="2120900"/>
            <a:ext cx="1268386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603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BF894A-56E4-3C44-90CE-63BBD9C20E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700"/>
          <a:stretch/>
        </p:blipFill>
        <p:spPr>
          <a:xfrm>
            <a:off x="0" y="3800585"/>
            <a:ext cx="2550806" cy="296691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B5086D-7F05-E343-A183-BAF7F8990D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9923" y="2057729"/>
            <a:ext cx="3384000" cy="216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0DEA5C-3972-E641-AB3B-03313E33FE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149"/>
          <a:stretch/>
        </p:blipFill>
        <p:spPr>
          <a:xfrm>
            <a:off x="9703810" y="581138"/>
            <a:ext cx="2488190" cy="5695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AF8724-C6D4-C34C-98D5-7EAEAAFADE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61"/>
          <a:stretch/>
        </p:blipFill>
        <p:spPr>
          <a:xfrm>
            <a:off x="10923614" y="2120900"/>
            <a:ext cx="1268386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54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923913-0C34-C447-AA9C-EDB90DEAA0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149"/>
          <a:stretch/>
        </p:blipFill>
        <p:spPr>
          <a:xfrm>
            <a:off x="9703810" y="581138"/>
            <a:ext cx="2488190" cy="5695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3B80BF-A48E-BB4E-BCD8-0385A05F94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61"/>
          <a:stretch/>
        </p:blipFill>
        <p:spPr>
          <a:xfrm>
            <a:off x="10923614" y="2120900"/>
            <a:ext cx="1268386" cy="26162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EAB6E0-3F33-334F-ADE1-08C010C7D3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42233" y="1316319"/>
            <a:ext cx="3384000" cy="216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1F392D-BE08-2742-862D-8A1B60CE3C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700"/>
          <a:stretch/>
        </p:blipFill>
        <p:spPr>
          <a:xfrm>
            <a:off x="0" y="3800585"/>
            <a:ext cx="2550806" cy="29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14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4F9FB28-4578-2740-B0F7-D478F92F09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8646" y="1865313"/>
            <a:ext cx="3384000" cy="216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3" name="Picture 2" descr="A picture containing building, fence&#10;&#10;Description automatically generated">
            <a:extLst>
              <a:ext uri="{FF2B5EF4-FFF2-40B4-BE49-F238E27FC236}">
                <a16:creationId xmlns:a16="http://schemas.microsoft.com/office/drawing/2014/main" id="{ED657F4C-ACC1-A44A-9AF6-C1F5D5B130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778" b="50000"/>
          <a:stretch/>
        </p:blipFill>
        <p:spPr>
          <a:xfrm>
            <a:off x="6780335" y="3638550"/>
            <a:ext cx="5411665" cy="3219450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60C8D515-116F-814F-B19A-CDF342F1F5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6149"/>
          <a:stretch/>
        </p:blipFill>
        <p:spPr>
          <a:xfrm>
            <a:off x="9703810" y="0"/>
            <a:ext cx="2488190" cy="5695724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EA644EC5-6666-8E40-993E-56D5BDE010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700"/>
          <a:stretch/>
        </p:blipFill>
        <p:spPr>
          <a:xfrm>
            <a:off x="0" y="3891085"/>
            <a:ext cx="2550806" cy="29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1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3E009EF-95B4-DF48-B0DD-33626862EC35}"/>
              </a:ext>
            </a:extLst>
          </p:cNvPr>
          <p:cNvSpPr/>
          <p:nvPr userDrawn="1"/>
        </p:nvSpPr>
        <p:spPr>
          <a:xfrm>
            <a:off x="8677264" y="-1184038"/>
            <a:ext cx="4146545" cy="4146545"/>
          </a:xfrm>
          <a:prstGeom prst="ellipse">
            <a:avLst/>
          </a:prstGeom>
          <a:solidFill>
            <a:srgbClr val="C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432B7E-852C-BC44-9E64-5AFB0B664D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 dirty="0"/>
              <a:t>General Data Protection Regulation</a:t>
            </a:r>
            <a:endParaRPr lang="en-US" dirty="0"/>
          </a:p>
        </p:txBody>
      </p:sp>
      <p:sp>
        <p:nvSpPr>
          <p:cNvPr id="9" name="Content Placeholder 39">
            <a:extLst>
              <a:ext uri="{FF2B5EF4-FFF2-40B4-BE49-F238E27FC236}">
                <a16:creationId xmlns:a16="http://schemas.microsoft.com/office/drawing/2014/main" id="{0DBF054D-DA15-CB4E-968F-42AF6DE0D97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87375" y="1828800"/>
            <a:ext cx="4049713" cy="36274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 dirty="0"/>
              <a:t>GDPR Act – highest data protection standard </a:t>
            </a:r>
          </a:p>
          <a:p>
            <a:pPr lvl="0"/>
            <a:r>
              <a:rPr lang="en-GB" dirty="0"/>
              <a:t>Origins in ECHR</a:t>
            </a:r>
          </a:p>
          <a:p>
            <a:pPr lvl="0"/>
            <a:r>
              <a:rPr lang="en-GB" dirty="0"/>
              <a:t>Countries have drafted own legislation</a:t>
            </a:r>
          </a:p>
          <a:p>
            <a:pPr lvl="0"/>
            <a:endParaRPr lang="en-US" dirty="0"/>
          </a:p>
        </p:txBody>
      </p:sp>
      <p:sp>
        <p:nvSpPr>
          <p:cNvPr id="10" name="Content Placeholder 41">
            <a:extLst>
              <a:ext uri="{FF2B5EF4-FFF2-40B4-BE49-F238E27FC236}">
                <a16:creationId xmlns:a16="http://schemas.microsoft.com/office/drawing/2014/main" id="{EE430DAB-3328-0A47-BCC4-A7FC1BB0B38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724525" y="1828800"/>
            <a:ext cx="4953000" cy="3627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Relevance to REAL DEAL\</a:t>
            </a:r>
          </a:p>
          <a:p>
            <a:pPr lvl="0"/>
            <a:r>
              <a:rPr lang="en-GB" dirty="0"/>
              <a:t>Everyone responsible for GDPR – some orgs have DPOs, others data policies</a:t>
            </a:r>
          </a:p>
          <a:p>
            <a:pPr lvl="0"/>
            <a:r>
              <a:rPr lang="en-GB" dirty="0"/>
              <a:t>TRI can provide information and advice</a:t>
            </a:r>
          </a:p>
          <a:p>
            <a:pPr lvl="0"/>
            <a:r>
              <a:rPr lang="en-GB" dirty="0"/>
              <a:t>Notification requirements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A4F3FD0-3798-984F-BDF4-60D59831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465" y="5656810"/>
            <a:ext cx="2087324" cy="13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1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10190D-8164-0940-A4AC-8AD73F1A38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149"/>
          <a:stretch/>
        </p:blipFill>
        <p:spPr>
          <a:xfrm>
            <a:off x="9703810" y="581138"/>
            <a:ext cx="2488190" cy="5695724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41578B-3857-614B-8C44-67A6F9AE77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700"/>
          <a:stretch/>
        </p:blipFill>
        <p:spPr>
          <a:xfrm>
            <a:off x="0" y="3800585"/>
            <a:ext cx="2550806" cy="2966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71D70-5AC4-0B43-9BB6-FDA82812C6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61"/>
          <a:stretch/>
        </p:blipFill>
        <p:spPr>
          <a:xfrm>
            <a:off x="10923614" y="2120900"/>
            <a:ext cx="1268386" cy="2616200"/>
          </a:xfrm>
          <a:prstGeom prst="rect">
            <a:avLst/>
          </a:prstGeom>
        </p:spPr>
      </p:pic>
      <p:pic>
        <p:nvPicPr>
          <p:cNvPr id="14" name="Picture 13" descr="A picture containing building, fence&#10;&#10;Description automatically generated">
            <a:extLst>
              <a:ext uri="{FF2B5EF4-FFF2-40B4-BE49-F238E27FC236}">
                <a16:creationId xmlns:a16="http://schemas.microsoft.com/office/drawing/2014/main" id="{CD234620-AEED-224A-A716-7C90761577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34060" t="75656"/>
          <a:stretch/>
        </p:blipFill>
        <p:spPr>
          <a:xfrm>
            <a:off x="3441599" y="0"/>
            <a:ext cx="4044813" cy="156747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A9735F5-57F2-4649-BDAF-C54AC025D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 dirty="0"/>
              <a:t>Public events data collection</a:t>
            </a:r>
            <a:endParaRPr lang="en-US" dirty="0"/>
          </a:p>
        </p:txBody>
      </p:sp>
      <p:sp>
        <p:nvSpPr>
          <p:cNvPr id="19" name="Content Placeholder 39">
            <a:extLst>
              <a:ext uri="{FF2B5EF4-FFF2-40B4-BE49-F238E27FC236}">
                <a16:creationId xmlns:a16="http://schemas.microsoft.com/office/drawing/2014/main" id="{06C78EC0-8DBD-D746-A18B-88FF5D5546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87375" y="1828800"/>
            <a:ext cx="4049713" cy="36274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 dirty="0"/>
              <a:t>Registration form</a:t>
            </a:r>
          </a:p>
          <a:p>
            <a:pPr lvl="0"/>
            <a:r>
              <a:rPr lang="en-GB" dirty="0"/>
              <a:t>Email lists</a:t>
            </a:r>
          </a:p>
          <a:p>
            <a:pPr lvl="0"/>
            <a:r>
              <a:rPr lang="en-GB" dirty="0"/>
              <a:t>Dietary requirements</a:t>
            </a:r>
          </a:p>
          <a:p>
            <a:pPr lvl="0"/>
            <a:r>
              <a:rPr lang="en-GB" dirty="0"/>
              <a:t>Access needs</a:t>
            </a:r>
          </a:p>
          <a:p>
            <a:pPr lvl="0"/>
            <a:endParaRPr lang="en-US" dirty="0"/>
          </a:p>
        </p:txBody>
      </p:sp>
      <p:sp>
        <p:nvSpPr>
          <p:cNvPr id="20" name="Content Placeholder 41">
            <a:extLst>
              <a:ext uri="{FF2B5EF4-FFF2-40B4-BE49-F238E27FC236}">
                <a16:creationId xmlns:a16="http://schemas.microsoft.com/office/drawing/2014/main" id="{FB4D8F76-B9B9-0E40-8508-C6820B49292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724525" y="1828800"/>
            <a:ext cx="4953000" cy="3627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b="0" i="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GB" dirty="0"/>
              <a:t>Text examples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38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E5ED732-66DD-F145-9E8A-29FD7EB641A8}"/>
              </a:ext>
            </a:extLst>
          </p:cNvPr>
          <p:cNvSpPr/>
          <p:nvPr userDrawn="1"/>
        </p:nvSpPr>
        <p:spPr>
          <a:xfrm>
            <a:off x="9285249" y="4787902"/>
            <a:ext cx="3153280" cy="3153280"/>
          </a:xfrm>
          <a:prstGeom prst="ellipse">
            <a:avLst/>
          </a:prstGeom>
          <a:solidFill>
            <a:srgbClr val="CD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9A5B9-B7F0-1747-836E-55AC71B954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1088" b="79496"/>
          <a:stretch/>
        </p:blipFill>
        <p:spPr>
          <a:xfrm>
            <a:off x="-1" y="5519524"/>
            <a:ext cx="3531387" cy="1338476"/>
          </a:xfrm>
          <a:prstGeom prst="rect">
            <a:avLst/>
          </a:prstGeom>
        </p:spPr>
      </p:pic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54FAD970-B73A-2A40-BF00-3DAB0349C8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" r="3980" b="44554"/>
          <a:stretch/>
        </p:blipFill>
        <p:spPr>
          <a:xfrm>
            <a:off x="9952891" y="6099409"/>
            <a:ext cx="2239109" cy="6765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CF59D0-8721-8449-986B-6A5A50421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 dirty="0"/>
              <a:t>Risk Management</a:t>
            </a:r>
            <a:endParaRPr lang="en-US" dirty="0"/>
          </a:p>
        </p:txBody>
      </p:sp>
      <p:sp>
        <p:nvSpPr>
          <p:cNvPr id="13" name="Content Placeholder 39">
            <a:extLst>
              <a:ext uri="{FF2B5EF4-FFF2-40B4-BE49-F238E27FC236}">
                <a16:creationId xmlns:a16="http://schemas.microsoft.com/office/drawing/2014/main" id="{C7AA2594-BD5E-0A41-815F-DD8FE0764BB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87375" y="1828800"/>
            <a:ext cx="11185964" cy="36274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 dirty="0"/>
              <a:t>Ongoing activity</a:t>
            </a:r>
          </a:p>
          <a:p>
            <a:pPr lvl="0"/>
            <a:r>
              <a:rPr lang="en-GB" dirty="0"/>
              <a:t>Respond to events and situations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3D8C010-A695-3841-977F-2D04FB235E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4305" y="82061"/>
            <a:ext cx="2087324" cy="13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8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C9065-93BE-FC4A-9791-1F774B47C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9457" y="1528976"/>
            <a:ext cx="4203700" cy="22352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A26F53-5553-C248-A2AA-BC94808346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6797"/>
          <a:stretch/>
        </p:blipFill>
        <p:spPr>
          <a:xfrm>
            <a:off x="10682713" y="893243"/>
            <a:ext cx="1509288" cy="350666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5383D33-D051-1348-97BD-A5929EA8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Content Placeholder 39">
            <a:extLst>
              <a:ext uri="{FF2B5EF4-FFF2-40B4-BE49-F238E27FC236}">
                <a16:creationId xmlns:a16="http://schemas.microsoft.com/office/drawing/2014/main" id="{D3E1577F-04CB-3841-96A8-1983A0FF8B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1828800"/>
            <a:ext cx="6929425" cy="36274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FAE84A-94E4-E54F-8E56-3B00B2F9D2D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465" y="5656810"/>
            <a:ext cx="2087324" cy="13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8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BDAF9C-70F7-3B4C-872D-B343A169E8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5C64244-EC62-564B-BF59-A29D0D47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6" y="365125"/>
            <a:ext cx="10515600" cy="789224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9">
            <a:extLst>
              <a:ext uri="{FF2B5EF4-FFF2-40B4-BE49-F238E27FC236}">
                <a16:creationId xmlns:a16="http://schemas.microsoft.com/office/drawing/2014/main" id="{C7999D9A-645D-4E41-8484-3874668CC0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761" y="2688732"/>
            <a:ext cx="2407825" cy="2205971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Content Placeholder 39">
            <a:extLst>
              <a:ext uri="{FF2B5EF4-FFF2-40B4-BE49-F238E27FC236}">
                <a16:creationId xmlns:a16="http://schemas.microsoft.com/office/drawing/2014/main" id="{4CFD393A-9910-4B45-85CF-DB8C62AEC0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92087" y="2688732"/>
            <a:ext cx="2407825" cy="2205971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39">
            <a:extLst>
              <a:ext uri="{FF2B5EF4-FFF2-40B4-BE49-F238E27FC236}">
                <a16:creationId xmlns:a16="http://schemas.microsoft.com/office/drawing/2014/main" id="{F79FD2B7-D7D9-0D48-BCA4-C24FC86D6C1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945412" y="2688732"/>
            <a:ext cx="2407825" cy="2205971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  <a:lvl2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2pPr>
            <a:lvl3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3pPr>
            <a:lvl4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4pPr>
            <a:lvl5pPr>
              <a:defRPr b="0" i="0">
                <a:latin typeface="Roboto Medium" panose="02000000000000000000" pitchFamily="2" charset="0"/>
                <a:ea typeface="Roboto Medium" panose="02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17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52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790" r:id="rId3"/>
    <p:sldLayoutId id="2147483661" r:id="rId4"/>
    <p:sldLayoutId id="2147483663" r:id="rId5"/>
    <p:sldLayoutId id="2147483665" r:id="rId6"/>
    <p:sldLayoutId id="2147483662" r:id="rId7"/>
    <p:sldLayoutId id="2147483664" r:id="rId8"/>
    <p:sldLayoutId id="2147483750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666" r:id="rId15"/>
    <p:sldLayoutId id="2147483667" r:id="rId16"/>
    <p:sldLayoutId id="2147483687" r:id="rId17"/>
    <p:sldLayoutId id="2147483791" r:id="rId18"/>
    <p:sldLayoutId id="214748379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4B9D9-6BBD-F3EE-144E-25430C38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D8ED2-1F34-4660-7CA7-D6B053BF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30D42-0A96-144D-51DC-7A50B798A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9B1B-FBA1-6740-B2E1-0A0E8749A73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20C72-FBCE-7FE4-4337-EABB348FF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7AFB-F9BE-7D88-5DF1-4F8934BAE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7622D-BCC8-BD4A-AABB-30057D42C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78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7" r:id="rId5"/>
    <p:sldLayoutId id="2147483758" r:id="rId6"/>
    <p:sldLayoutId id="2147483759" r:id="rId7"/>
    <p:sldLayoutId id="2147483761" r:id="rId8"/>
    <p:sldLayoutId id="2147483762" r:id="rId9"/>
    <p:sldLayoutId id="2147483763" r:id="rId10"/>
    <p:sldLayoutId id="2147483772" r:id="rId11"/>
    <p:sldLayoutId id="2147483777" r:id="rId12"/>
    <p:sldLayoutId id="2147483778" r:id="rId13"/>
    <p:sldLayoutId id="2147483785" r:id="rId14"/>
    <p:sldLayoutId id="2147483786" r:id="rId15"/>
    <p:sldLayoutId id="21474837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6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0C5DFC-3913-714E-A194-7448B93704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2902" y="4420993"/>
            <a:ext cx="8356600" cy="1185862"/>
          </a:xfrm>
        </p:spPr>
        <p:txBody>
          <a:bodyPr lIns="91440" tIns="45720" rIns="91440" bIns="45720" anchor="t"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3A9ED-41F2-41A7-5737-680B62F4D79E}"/>
              </a:ext>
            </a:extLst>
          </p:cNvPr>
          <p:cNvSpPr txBox="1"/>
          <p:nvPr/>
        </p:nvSpPr>
        <p:spPr>
          <a:xfrm>
            <a:off x="2847373" y="5081286"/>
            <a:ext cx="770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Responsible AI</a:t>
            </a:r>
          </a:p>
        </p:txBody>
      </p:sp>
    </p:spTree>
    <p:extLst>
      <p:ext uri="{BB962C8B-B14F-4D97-AF65-F5344CB8AC3E}">
        <p14:creationId xmlns:p14="http://schemas.microsoft.com/office/powerpoint/2010/main" val="368726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5548D80-FE2C-E5B7-33BD-7291D6594B3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280810023"/>
              </p:ext>
            </p:extLst>
          </p:nvPr>
        </p:nvGraphicFramePr>
        <p:xfrm>
          <a:off x="-586564" y="1519643"/>
          <a:ext cx="7986823" cy="220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5">
            <a:extLst>
              <a:ext uri="{FF2B5EF4-FFF2-40B4-BE49-F238E27FC236}">
                <a16:creationId xmlns:a16="http://schemas.microsoft.com/office/drawing/2014/main" id="{94DAFDAC-1D11-4F4B-B168-56A0BC32CA20}"/>
              </a:ext>
            </a:extLst>
          </p:cNvPr>
          <p:cNvSpPr txBox="1">
            <a:spLocks/>
          </p:cNvSpPr>
          <p:nvPr/>
        </p:nvSpPr>
        <p:spPr>
          <a:xfrm>
            <a:off x="697276" y="517525"/>
            <a:ext cx="10515600" cy="78922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GB" dirty="0"/>
              <a:t>Ethical impact assessment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A7E9-11C9-62EB-3D94-E38CA051683A}"/>
              </a:ext>
            </a:extLst>
          </p:cNvPr>
          <p:cNvSpPr txBox="1"/>
          <p:nvPr/>
        </p:nvSpPr>
        <p:spPr>
          <a:xfrm>
            <a:off x="4402717" y="3080434"/>
            <a:ext cx="6666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and emerging technologies often raise both ethical and privacy issues. The analysis and assessment of such issues is the task of ethical impact assessments. The EIA </a:t>
            </a:r>
            <a:r>
              <a:rPr lang="en-IE" dirty="0">
                <a:latin typeface="Calibri" panose="020F0502020204030204" pitchFamily="34" charset="0"/>
                <a:cs typeface="Calibri" panose="020F0502020204030204" pitchFamily="34" charset="0"/>
              </a:rPr>
              <a:t>can be used to advance </a:t>
            </a:r>
            <a:r>
              <a:rPr lang="en-IE" sz="1800" dirty="0">
                <a:effectLst/>
                <a:latin typeface="AdvTimes"/>
              </a:rPr>
              <a:t>responsible research and innovation.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5083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5548D80-FE2C-E5B7-33BD-7291D6594B3C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-586564" y="1519643"/>
          <a:ext cx="7986823" cy="220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5">
            <a:extLst>
              <a:ext uri="{FF2B5EF4-FFF2-40B4-BE49-F238E27FC236}">
                <a16:creationId xmlns:a16="http://schemas.microsoft.com/office/drawing/2014/main" id="{94DAFDAC-1D11-4F4B-B168-56A0BC32CA20}"/>
              </a:ext>
            </a:extLst>
          </p:cNvPr>
          <p:cNvSpPr txBox="1">
            <a:spLocks/>
          </p:cNvSpPr>
          <p:nvPr/>
        </p:nvSpPr>
        <p:spPr>
          <a:xfrm>
            <a:off x="697276" y="517525"/>
            <a:ext cx="10515600" cy="78922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GB" dirty="0"/>
              <a:t>Benefits of ethical impact assessment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EBBD6-AB43-856E-22B0-F0B6C303D59A}"/>
              </a:ext>
            </a:extLst>
          </p:cNvPr>
          <p:cNvSpPr txBox="1"/>
          <p:nvPr/>
        </p:nvSpPr>
        <p:spPr>
          <a:xfrm>
            <a:off x="3725823" y="2367914"/>
            <a:ext cx="66666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 early warning system;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unearth valuable insights and hidden assumptions about the technology;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gain the public’s trust and confidence that privacy has been built into the design of a project, technology or service;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demonstrate to employees and contractors that it takes privacy seriously and expects them to do so too</a:t>
            </a:r>
            <a:r>
              <a:rPr lang="en-I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; and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demonstrates to customers and/or citizens that it respects their privacy and is responsive to their concerns.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5548D80-FE2C-E5B7-33BD-7291D6594B3C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-586564" y="1519643"/>
          <a:ext cx="7986823" cy="220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5">
            <a:extLst>
              <a:ext uri="{FF2B5EF4-FFF2-40B4-BE49-F238E27FC236}">
                <a16:creationId xmlns:a16="http://schemas.microsoft.com/office/drawing/2014/main" id="{94DAFDAC-1D11-4F4B-B168-56A0BC32CA20}"/>
              </a:ext>
            </a:extLst>
          </p:cNvPr>
          <p:cNvSpPr txBox="1">
            <a:spLocks/>
          </p:cNvSpPr>
          <p:nvPr/>
        </p:nvSpPr>
        <p:spPr>
          <a:xfrm>
            <a:off x="697276" y="517525"/>
            <a:ext cx="10515600" cy="78922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GB" dirty="0"/>
              <a:t>Steps of an ethical impact assessment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EDA7B-ABF8-2B6C-67F1-B6D457B58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8962" y="2299083"/>
            <a:ext cx="5535280" cy="429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00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5548D80-FE2C-E5B7-33BD-7291D6594B3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33730409"/>
              </p:ext>
            </p:extLst>
          </p:nvPr>
        </p:nvGraphicFramePr>
        <p:xfrm>
          <a:off x="-586564" y="1519643"/>
          <a:ext cx="7986823" cy="220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5">
            <a:extLst>
              <a:ext uri="{FF2B5EF4-FFF2-40B4-BE49-F238E27FC236}">
                <a16:creationId xmlns:a16="http://schemas.microsoft.com/office/drawing/2014/main" id="{94DAFDAC-1D11-4F4B-B168-56A0BC32CA20}"/>
              </a:ext>
            </a:extLst>
          </p:cNvPr>
          <p:cNvSpPr txBox="1">
            <a:spLocks/>
          </p:cNvSpPr>
          <p:nvPr/>
        </p:nvSpPr>
        <p:spPr>
          <a:xfrm>
            <a:off x="697276" y="517525"/>
            <a:ext cx="10515600" cy="78922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GB" dirty="0"/>
              <a:t>Challenges to conduct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FE2F3-10D4-D6FD-B46F-05A57E0E979D}"/>
              </a:ext>
            </a:extLst>
          </p:cNvPr>
          <p:cNvSpPr txBox="1"/>
          <p:nvPr/>
        </p:nvSpPr>
        <p:spPr>
          <a:xfrm>
            <a:off x="3406847" y="2622162"/>
            <a:ext cx="66666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Finding the right people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Identifying and operationalising criteria against which to measure the privacy and ethical impacts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I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ngaging different stakeholders in the process is a challenge.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Identifying impacts </a:t>
            </a:r>
            <a:r>
              <a:rPr lang="en-IE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risks </a:t>
            </a:r>
            <a:r>
              <a:rPr lang="en-IE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 a challenge. T</a:t>
            </a:r>
            <a:r>
              <a:rPr lang="en-I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echnologies may have intended as well as unintended con- sequences.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Finding and encouraging stakeholders to participate in consultation exercises.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2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631B5-5BCA-3445-875F-20B031B8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4388"/>
            <a:ext cx="10515600" cy="789224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1345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64F23B-5582-E649-9C66-54644A84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 dirty="0"/>
              <a:t>Applied Ethics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BA77DE-CBF1-CF4C-B085-81B093FB04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400" y="1354374"/>
            <a:ext cx="9439940" cy="631742"/>
          </a:xfrm>
        </p:spPr>
        <p:txBody>
          <a:bodyPr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en-GB" dirty="0"/>
              <a:t>Applying ethics to real-world situations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81079-AF3D-D484-58A7-DA4347B8D1A3}"/>
              </a:ext>
            </a:extLst>
          </p:cNvPr>
          <p:cNvSpPr txBox="1"/>
          <p:nvPr/>
        </p:nvSpPr>
        <p:spPr>
          <a:xfrm>
            <a:off x="431800" y="1986116"/>
            <a:ext cx="487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5" name="Picture 1" descr="page91image46375248">
            <a:extLst>
              <a:ext uri="{FF2B5EF4-FFF2-40B4-BE49-F238E27FC236}">
                <a16:creationId xmlns:a16="http://schemas.microsoft.com/office/drawing/2014/main" id="{335889F5-110E-C715-C4FC-653B947B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08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91image46375456">
            <a:extLst>
              <a:ext uri="{FF2B5EF4-FFF2-40B4-BE49-F238E27FC236}">
                <a16:creationId xmlns:a16="http://schemas.microsoft.com/office/drawing/2014/main" id="{8640CBE9-9B6A-DEF4-7B0B-408B1427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91image46375664">
            <a:extLst>
              <a:ext uri="{FF2B5EF4-FFF2-40B4-BE49-F238E27FC236}">
                <a16:creationId xmlns:a16="http://schemas.microsoft.com/office/drawing/2014/main" id="{1734F0B1-D74B-B1A2-7DBF-9318571BC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07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91image46375872">
            <a:extLst>
              <a:ext uri="{FF2B5EF4-FFF2-40B4-BE49-F238E27FC236}">
                <a16:creationId xmlns:a16="http://schemas.microsoft.com/office/drawing/2014/main" id="{53E78E8D-D611-55CE-B510-F2FAE982A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91image46376080">
            <a:extLst>
              <a:ext uri="{FF2B5EF4-FFF2-40B4-BE49-F238E27FC236}">
                <a16:creationId xmlns:a16="http://schemas.microsoft.com/office/drawing/2014/main" id="{B04A42C8-433A-02C9-B1DF-F7D41F5F2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91image46376288">
            <a:extLst>
              <a:ext uri="{FF2B5EF4-FFF2-40B4-BE49-F238E27FC236}">
                <a16:creationId xmlns:a16="http://schemas.microsoft.com/office/drawing/2014/main" id="{5814CE0D-2F06-BF17-C340-4D76700F3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91image46376496">
            <a:extLst>
              <a:ext uri="{FF2B5EF4-FFF2-40B4-BE49-F238E27FC236}">
                <a16:creationId xmlns:a16="http://schemas.microsoft.com/office/drawing/2014/main" id="{A0457328-7621-0605-C04C-AF16EB40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08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91image46376704">
            <a:extLst>
              <a:ext uri="{FF2B5EF4-FFF2-40B4-BE49-F238E27FC236}">
                <a16:creationId xmlns:a16="http://schemas.microsoft.com/office/drawing/2014/main" id="{D7D7495A-84CD-F2D0-9B93-44531DCD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age91image46376912">
            <a:extLst>
              <a:ext uri="{FF2B5EF4-FFF2-40B4-BE49-F238E27FC236}">
                <a16:creationId xmlns:a16="http://schemas.microsoft.com/office/drawing/2014/main" id="{DC0642DA-E42E-8AA5-8809-4B26FF11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ge91image46377120">
            <a:extLst>
              <a:ext uri="{FF2B5EF4-FFF2-40B4-BE49-F238E27FC236}">
                <a16:creationId xmlns:a16="http://schemas.microsoft.com/office/drawing/2014/main" id="{B237C162-7508-457B-F240-E0F840466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age91image46377328">
            <a:extLst>
              <a:ext uri="{FF2B5EF4-FFF2-40B4-BE49-F238E27FC236}">
                <a16:creationId xmlns:a16="http://schemas.microsoft.com/office/drawing/2014/main" id="{E237F0EA-8A3C-F016-7FA8-5F1AB73A8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ge91image46377536">
            <a:extLst>
              <a:ext uri="{FF2B5EF4-FFF2-40B4-BE49-F238E27FC236}">
                <a16:creationId xmlns:a16="http://schemas.microsoft.com/office/drawing/2014/main" id="{850D695B-FDEF-8BF3-BC8B-99933431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age91image46377744">
            <a:extLst>
              <a:ext uri="{FF2B5EF4-FFF2-40B4-BE49-F238E27FC236}">
                <a16:creationId xmlns:a16="http://schemas.microsoft.com/office/drawing/2014/main" id="{4E1F736D-2D84-E22D-3602-C500F9117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ge91image46378160">
            <a:extLst>
              <a:ext uri="{FF2B5EF4-FFF2-40B4-BE49-F238E27FC236}">
                <a16:creationId xmlns:a16="http://schemas.microsoft.com/office/drawing/2014/main" id="{076F401F-2DDD-9AD5-58C6-B62DAB0A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age91image46375248">
            <a:extLst>
              <a:ext uri="{FF2B5EF4-FFF2-40B4-BE49-F238E27FC236}">
                <a16:creationId xmlns:a16="http://schemas.microsoft.com/office/drawing/2014/main" id="{896408C2-0E10-B429-91B1-081100E9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3208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page91image46375456">
            <a:extLst>
              <a:ext uri="{FF2B5EF4-FFF2-40B4-BE49-F238E27FC236}">
                <a16:creationId xmlns:a16="http://schemas.microsoft.com/office/drawing/2014/main" id="{213422C7-033A-D09F-58CA-350638C1B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age91image46375664">
            <a:extLst>
              <a:ext uri="{FF2B5EF4-FFF2-40B4-BE49-F238E27FC236}">
                <a16:creationId xmlns:a16="http://schemas.microsoft.com/office/drawing/2014/main" id="{79948DEE-1FE7-3659-092C-6B096A891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207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page91image46375872">
            <a:extLst>
              <a:ext uri="{FF2B5EF4-FFF2-40B4-BE49-F238E27FC236}">
                <a16:creationId xmlns:a16="http://schemas.microsoft.com/office/drawing/2014/main" id="{4EFABE92-06D2-7267-18D5-599B96012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age91image46376080">
            <a:extLst>
              <a:ext uri="{FF2B5EF4-FFF2-40B4-BE49-F238E27FC236}">
                <a16:creationId xmlns:a16="http://schemas.microsoft.com/office/drawing/2014/main" id="{3B8C1E9A-765F-48F8-B1F6-5165CF77D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page91image46376288">
            <a:extLst>
              <a:ext uri="{FF2B5EF4-FFF2-40B4-BE49-F238E27FC236}">
                <a16:creationId xmlns:a16="http://schemas.microsoft.com/office/drawing/2014/main" id="{5227FFEE-D1A5-DE4D-744E-A755F54A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ge91image46376496">
            <a:extLst>
              <a:ext uri="{FF2B5EF4-FFF2-40B4-BE49-F238E27FC236}">
                <a16:creationId xmlns:a16="http://schemas.microsoft.com/office/drawing/2014/main" id="{12AF74FA-C776-1821-8B5C-150603EB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3208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page91image46376704">
            <a:extLst>
              <a:ext uri="{FF2B5EF4-FFF2-40B4-BE49-F238E27FC236}">
                <a16:creationId xmlns:a16="http://schemas.microsoft.com/office/drawing/2014/main" id="{6D15B49B-B682-E0E3-E9B0-920B78C1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age91image46376912">
            <a:extLst>
              <a:ext uri="{FF2B5EF4-FFF2-40B4-BE49-F238E27FC236}">
                <a16:creationId xmlns:a16="http://schemas.microsoft.com/office/drawing/2014/main" id="{821D8B3A-C610-D337-8CAA-4CE40DBC6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page91image46377120">
            <a:extLst>
              <a:ext uri="{FF2B5EF4-FFF2-40B4-BE49-F238E27FC236}">
                <a16:creationId xmlns:a16="http://schemas.microsoft.com/office/drawing/2014/main" id="{8962E0A0-3730-D512-5256-32B8CD6AB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age91image46377328">
            <a:extLst>
              <a:ext uri="{FF2B5EF4-FFF2-40B4-BE49-F238E27FC236}">
                <a16:creationId xmlns:a16="http://schemas.microsoft.com/office/drawing/2014/main" id="{160B7B9A-2828-B86D-14DB-3AC4AB5D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page91image46377536">
            <a:extLst>
              <a:ext uri="{FF2B5EF4-FFF2-40B4-BE49-F238E27FC236}">
                <a16:creationId xmlns:a16="http://schemas.microsoft.com/office/drawing/2014/main" id="{F0F92909-1F37-552E-37BA-DAC9FAE42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age91image46377744">
            <a:extLst>
              <a:ext uri="{FF2B5EF4-FFF2-40B4-BE49-F238E27FC236}">
                <a16:creationId xmlns:a16="http://schemas.microsoft.com/office/drawing/2014/main" id="{64069B63-ECC0-EE00-202D-129F7B766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990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page91image46378160">
            <a:extLst>
              <a:ext uri="{FF2B5EF4-FFF2-40B4-BE49-F238E27FC236}">
                <a16:creationId xmlns:a16="http://schemas.microsoft.com/office/drawing/2014/main" id="{11AD56DC-D869-6231-2A89-C4CCD7BD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588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0ECEE56D-5F03-C5DA-DF92-20F48C4004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0940" y="1828800"/>
            <a:ext cx="7772400" cy="4371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3F75B1-F06F-DCF5-9187-E2AF8CBE541F}"/>
              </a:ext>
            </a:extLst>
          </p:cNvPr>
          <p:cNvSpPr txBox="1"/>
          <p:nvPr/>
        </p:nvSpPr>
        <p:spPr>
          <a:xfrm>
            <a:off x="2218660" y="6200775"/>
            <a:ext cx="661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ethicsunwrapped.utexas.edu</a:t>
            </a:r>
            <a:r>
              <a:rPr lang="en-US" dirty="0"/>
              <a:t>/glossary/applied-ethics</a:t>
            </a:r>
          </a:p>
        </p:txBody>
      </p:sp>
    </p:spTree>
    <p:extLst>
      <p:ext uri="{BB962C8B-B14F-4D97-AF65-F5344CB8AC3E}">
        <p14:creationId xmlns:p14="http://schemas.microsoft.com/office/powerpoint/2010/main" val="137134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64F23B-5582-E649-9C66-54644A84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GB" dirty="0"/>
              <a:t>Embedded values</a:t>
            </a:r>
          </a:p>
        </p:txBody>
      </p:sp>
      <p:pic>
        <p:nvPicPr>
          <p:cNvPr id="4" name="Content Placeholder 3" descr="A picture containing text, sky, outdoor&#10;&#10;Description automatically generated">
            <a:extLst>
              <a:ext uri="{FF2B5EF4-FFF2-40B4-BE49-F238E27FC236}">
                <a16:creationId xmlns:a16="http://schemas.microsoft.com/office/drawing/2014/main" id="{96228269-5A8A-EE43-3823-0AAF1FE2693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58802" y="1447929"/>
            <a:ext cx="6173307" cy="451680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F81079-AF3D-D484-58A7-DA4347B8D1A3}"/>
              </a:ext>
            </a:extLst>
          </p:cNvPr>
          <p:cNvSpPr txBox="1"/>
          <p:nvPr/>
        </p:nvSpPr>
        <p:spPr>
          <a:xfrm>
            <a:off x="431800" y="1986116"/>
            <a:ext cx="487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5" name="Picture 1" descr="page91image46375248">
            <a:extLst>
              <a:ext uri="{FF2B5EF4-FFF2-40B4-BE49-F238E27FC236}">
                <a16:creationId xmlns:a16="http://schemas.microsoft.com/office/drawing/2014/main" id="{335889F5-110E-C715-C4FC-653B947BF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08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91image46375456">
            <a:extLst>
              <a:ext uri="{FF2B5EF4-FFF2-40B4-BE49-F238E27FC236}">
                <a16:creationId xmlns:a16="http://schemas.microsoft.com/office/drawing/2014/main" id="{8640CBE9-9B6A-DEF4-7B0B-408B1427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91image46375664">
            <a:extLst>
              <a:ext uri="{FF2B5EF4-FFF2-40B4-BE49-F238E27FC236}">
                <a16:creationId xmlns:a16="http://schemas.microsoft.com/office/drawing/2014/main" id="{1734F0B1-D74B-B1A2-7DBF-9318571BC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07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ge91image46375872">
            <a:extLst>
              <a:ext uri="{FF2B5EF4-FFF2-40B4-BE49-F238E27FC236}">
                <a16:creationId xmlns:a16="http://schemas.microsoft.com/office/drawing/2014/main" id="{53E78E8D-D611-55CE-B510-F2FAE982A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91image46376080">
            <a:extLst>
              <a:ext uri="{FF2B5EF4-FFF2-40B4-BE49-F238E27FC236}">
                <a16:creationId xmlns:a16="http://schemas.microsoft.com/office/drawing/2014/main" id="{B04A42C8-433A-02C9-B1DF-F7D41F5F2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91image46376288">
            <a:extLst>
              <a:ext uri="{FF2B5EF4-FFF2-40B4-BE49-F238E27FC236}">
                <a16:creationId xmlns:a16="http://schemas.microsoft.com/office/drawing/2014/main" id="{5814CE0D-2F06-BF17-C340-4D76700F3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91image46376496">
            <a:extLst>
              <a:ext uri="{FF2B5EF4-FFF2-40B4-BE49-F238E27FC236}">
                <a16:creationId xmlns:a16="http://schemas.microsoft.com/office/drawing/2014/main" id="{A0457328-7621-0605-C04C-AF16EB40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08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ge91image46376704">
            <a:extLst>
              <a:ext uri="{FF2B5EF4-FFF2-40B4-BE49-F238E27FC236}">
                <a16:creationId xmlns:a16="http://schemas.microsoft.com/office/drawing/2014/main" id="{D7D7495A-84CD-F2D0-9B93-44531DCD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age91image46376912">
            <a:extLst>
              <a:ext uri="{FF2B5EF4-FFF2-40B4-BE49-F238E27FC236}">
                <a16:creationId xmlns:a16="http://schemas.microsoft.com/office/drawing/2014/main" id="{DC0642DA-E42E-8AA5-8809-4B26FF111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2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ge91image46377120">
            <a:extLst>
              <a:ext uri="{FF2B5EF4-FFF2-40B4-BE49-F238E27FC236}">
                <a16:creationId xmlns:a16="http://schemas.microsoft.com/office/drawing/2014/main" id="{B237C162-7508-457B-F240-E0F840466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age91image46377328">
            <a:extLst>
              <a:ext uri="{FF2B5EF4-FFF2-40B4-BE49-F238E27FC236}">
                <a16:creationId xmlns:a16="http://schemas.microsoft.com/office/drawing/2014/main" id="{E237F0EA-8A3C-F016-7FA8-5F1AB73A8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ge91image46377536">
            <a:extLst>
              <a:ext uri="{FF2B5EF4-FFF2-40B4-BE49-F238E27FC236}">
                <a16:creationId xmlns:a16="http://schemas.microsoft.com/office/drawing/2014/main" id="{850D695B-FDEF-8BF3-BC8B-99933431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age91image46377744">
            <a:extLst>
              <a:ext uri="{FF2B5EF4-FFF2-40B4-BE49-F238E27FC236}">
                <a16:creationId xmlns:a16="http://schemas.microsoft.com/office/drawing/2014/main" id="{4E1F736D-2D84-E22D-3602-C500F9117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ge91image46378160">
            <a:extLst>
              <a:ext uri="{FF2B5EF4-FFF2-40B4-BE49-F238E27FC236}">
                <a16:creationId xmlns:a16="http://schemas.microsoft.com/office/drawing/2014/main" id="{076F401F-2DDD-9AD5-58C6-B62DAB0A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88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age91image46375248">
            <a:extLst>
              <a:ext uri="{FF2B5EF4-FFF2-40B4-BE49-F238E27FC236}">
                <a16:creationId xmlns:a16="http://schemas.microsoft.com/office/drawing/2014/main" id="{896408C2-0E10-B429-91B1-081100E9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3208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page91image46375456">
            <a:extLst>
              <a:ext uri="{FF2B5EF4-FFF2-40B4-BE49-F238E27FC236}">
                <a16:creationId xmlns:a16="http://schemas.microsoft.com/office/drawing/2014/main" id="{213422C7-033A-D09F-58CA-350638C1B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age91image46375664">
            <a:extLst>
              <a:ext uri="{FF2B5EF4-FFF2-40B4-BE49-F238E27FC236}">
                <a16:creationId xmlns:a16="http://schemas.microsoft.com/office/drawing/2014/main" id="{79948DEE-1FE7-3659-092C-6B096A891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207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page91image46375872">
            <a:extLst>
              <a:ext uri="{FF2B5EF4-FFF2-40B4-BE49-F238E27FC236}">
                <a16:creationId xmlns:a16="http://schemas.microsoft.com/office/drawing/2014/main" id="{4EFABE92-06D2-7267-18D5-599B96012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age91image46376080">
            <a:extLst>
              <a:ext uri="{FF2B5EF4-FFF2-40B4-BE49-F238E27FC236}">
                <a16:creationId xmlns:a16="http://schemas.microsoft.com/office/drawing/2014/main" id="{3B8C1E9A-765F-48F8-B1F6-5165CF77D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page91image46376288">
            <a:extLst>
              <a:ext uri="{FF2B5EF4-FFF2-40B4-BE49-F238E27FC236}">
                <a16:creationId xmlns:a16="http://schemas.microsoft.com/office/drawing/2014/main" id="{5227FFEE-D1A5-DE4D-744E-A755F54A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ge91image46376496">
            <a:extLst>
              <a:ext uri="{FF2B5EF4-FFF2-40B4-BE49-F238E27FC236}">
                <a16:creationId xmlns:a16="http://schemas.microsoft.com/office/drawing/2014/main" id="{12AF74FA-C776-1821-8B5C-150603EB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3208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page91image46376704">
            <a:extLst>
              <a:ext uri="{FF2B5EF4-FFF2-40B4-BE49-F238E27FC236}">
                <a16:creationId xmlns:a16="http://schemas.microsoft.com/office/drawing/2014/main" id="{6D15B49B-B682-E0E3-E9B0-920B78C1E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age91image46376912">
            <a:extLst>
              <a:ext uri="{FF2B5EF4-FFF2-40B4-BE49-F238E27FC236}">
                <a16:creationId xmlns:a16="http://schemas.microsoft.com/office/drawing/2014/main" id="{821D8B3A-C610-D337-8CAA-4CE40DBC6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620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page91image46377120">
            <a:extLst>
              <a:ext uri="{FF2B5EF4-FFF2-40B4-BE49-F238E27FC236}">
                <a16:creationId xmlns:a16="http://schemas.microsoft.com/office/drawing/2014/main" id="{8962E0A0-3730-D512-5256-32B8CD6AB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age91image46377328">
            <a:extLst>
              <a:ext uri="{FF2B5EF4-FFF2-40B4-BE49-F238E27FC236}">
                <a16:creationId xmlns:a16="http://schemas.microsoft.com/office/drawing/2014/main" id="{160B7B9A-2828-B86D-14DB-3AC4AB5D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page91image46377536">
            <a:extLst>
              <a:ext uri="{FF2B5EF4-FFF2-40B4-BE49-F238E27FC236}">
                <a16:creationId xmlns:a16="http://schemas.microsoft.com/office/drawing/2014/main" id="{F0F92909-1F37-552E-37BA-DAC9FAE42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700" cy="10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age91image46377744">
            <a:extLst>
              <a:ext uri="{FF2B5EF4-FFF2-40B4-BE49-F238E27FC236}">
                <a16:creationId xmlns:a16="http://schemas.microsoft.com/office/drawing/2014/main" id="{64069B63-ECC0-EE00-202D-129F7B766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990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page91image46378160">
            <a:extLst>
              <a:ext uri="{FF2B5EF4-FFF2-40B4-BE49-F238E27FC236}">
                <a16:creationId xmlns:a16="http://schemas.microsoft.com/office/drawing/2014/main" id="{11AD56DC-D869-6231-2A89-C4CCD7BD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5880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3F75B1-F06F-DCF5-9187-E2AF8CBE541F}"/>
              </a:ext>
            </a:extLst>
          </p:cNvPr>
          <p:cNvSpPr txBox="1"/>
          <p:nvPr/>
        </p:nvSpPr>
        <p:spPr>
          <a:xfrm>
            <a:off x="2218660" y="6200775"/>
            <a:ext cx="6613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www.bloomberg.com</a:t>
            </a:r>
            <a:r>
              <a:rPr lang="en-US" dirty="0"/>
              <a:t>/news/articles/2017-07-09/</a:t>
            </a:r>
            <a:r>
              <a:rPr lang="en-US" dirty="0" err="1"/>
              <a:t>robert</a:t>
            </a:r>
            <a:r>
              <a:rPr lang="en-US" dirty="0"/>
              <a:t>-</a:t>
            </a:r>
            <a:r>
              <a:rPr lang="en-US" dirty="0" err="1"/>
              <a:t>moses</a:t>
            </a:r>
            <a:r>
              <a:rPr lang="en-US" dirty="0"/>
              <a:t>-and-his-racist-parkway-explained</a:t>
            </a:r>
          </a:p>
        </p:txBody>
      </p:sp>
    </p:spTree>
    <p:extLst>
      <p:ext uri="{BB962C8B-B14F-4D97-AF65-F5344CB8AC3E}">
        <p14:creationId xmlns:p14="http://schemas.microsoft.com/office/powerpoint/2010/main" val="239804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3F60-9CC6-D24A-AE4A-48969C5F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br>
              <a:rPr lang="en-US" dirty="0"/>
            </a:br>
            <a:br>
              <a:rPr lang="en-US" dirty="0"/>
            </a:br>
            <a:endParaRPr lang="en-US">
              <a:latin typeface="Roboto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A0020E4-D012-3EE8-957F-794A66C2B73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90677" y="1306749"/>
            <a:ext cx="4926012" cy="2410601"/>
          </a:xfr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6AEF2392-8606-C03D-B487-96A245CF53BA}"/>
              </a:ext>
            </a:extLst>
          </p:cNvPr>
          <p:cNvSpPr txBox="1">
            <a:spLocks/>
          </p:cNvSpPr>
          <p:nvPr/>
        </p:nvSpPr>
        <p:spPr>
          <a:xfrm>
            <a:off x="697276" y="517525"/>
            <a:ext cx="10515600" cy="78922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GB" dirty="0"/>
              <a:t>Bias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B6F4F4-54CE-58D0-1BD9-A1AC350FD81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051510" y="2159386"/>
            <a:ext cx="5168475" cy="469861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60F330-0769-C301-3882-4E71ECE0FE72}"/>
              </a:ext>
            </a:extLst>
          </p:cNvPr>
          <p:cNvSpPr txBox="1"/>
          <p:nvPr/>
        </p:nvSpPr>
        <p:spPr>
          <a:xfrm>
            <a:off x="5216689" y="6169709"/>
            <a:ext cx="6602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www.nytimes.com</a:t>
            </a:r>
            <a:r>
              <a:rPr lang="en-US" dirty="0"/>
              <a:t>/2016/06/26/opinion/</a:t>
            </a:r>
            <a:r>
              <a:rPr lang="en-US" dirty="0" err="1"/>
              <a:t>sunday</a:t>
            </a:r>
            <a:r>
              <a:rPr lang="en-US" dirty="0"/>
              <a:t>/artificial-intelligences-white-guy-</a:t>
            </a:r>
            <a:r>
              <a:rPr lang="en-US" dirty="0" err="1"/>
              <a:t>problem.html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erson holding a picture&#10;&#10;Description automatically generated with low confidence">
            <a:extLst>
              <a:ext uri="{FF2B5EF4-FFF2-40B4-BE49-F238E27FC236}">
                <a16:creationId xmlns:a16="http://schemas.microsoft.com/office/drawing/2014/main" id="{CEBA51C4-CA19-3D31-0A15-38E9D22913D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97275" y="2313608"/>
            <a:ext cx="4529995" cy="3252304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94DAFDAC-1D11-4F4B-B168-56A0BC32CA20}"/>
              </a:ext>
            </a:extLst>
          </p:cNvPr>
          <p:cNvSpPr txBox="1">
            <a:spLocks/>
          </p:cNvSpPr>
          <p:nvPr/>
        </p:nvSpPr>
        <p:spPr>
          <a:xfrm>
            <a:off x="697276" y="517525"/>
            <a:ext cx="10515600" cy="78922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GB"/>
              <a:t>Impacting ethical </a:t>
            </a:r>
            <a:r>
              <a:rPr lang="en-GB" dirty="0"/>
              <a:t>values</a:t>
            </a:r>
          </a:p>
        </p:txBody>
      </p:sp>
      <p:pic>
        <p:nvPicPr>
          <p:cNvPr id="5" name="Picture 4" descr="A red car parked next to a yellow and black skateboard&#10;&#10;Description automatically generated with medium confidence">
            <a:extLst>
              <a:ext uri="{FF2B5EF4-FFF2-40B4-BE49-F238E27FC236}">
                <a16:creationId xmlns:a16="http://schemas.microsoft.com/office/drawing/2014/main" id="{1A05B084-CF0F-3B6F-1E03-7992E983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881" y="2313608"/>
            <a:ext cx="4529995" cy="3252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AE45F1-E72D-1F07-D8F0-1FBB680119E2}"/>
              </a:ext>
            </a:extLst>
          </p:cNvPr>
          <p:cNvSpPr txBox="1"/>
          <p:nvPr/>
        </p:nvSpPr>
        <p:spPr>
          <a:xfrm>
            <a:off x="697275" y="1815548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Inadvertently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0A9EB-FF12-E748-C4D4-088242F57103}"/>
              </a:ext>
            </a:extLst>
          </p:cNvPr>
          <p:cNvSpPr txBox="1"/>
          <p:nvPr/>
        </p:nvSpPr>
        <p:spPr>
          <a:xfrm>
            <a:off x="6682881" y="181554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Purposely</a:t>
            </a:r>
          </a:p>
        </p:txBody>
      </p:sp>
    </p:spTree>
    <p:extLst>
      <p:ext uri="{BB962C8B-B14F-4D97-AF65-F5344CB8AC3E}">
        <p14:creationId xmlns:p14="http://schemas.microsoft.com/office/powerpoint/2010/main" val="296090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5548D80-FE2C-E5B7-33BD-7291D6594B3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23688208"/>
              </p:ext>
            </p:extLst>
          </p:nvPr>
        </p:nvGraphicFramePr>
        <p:xfrm>
          <a:off x="1582478" y="2115066"/>
          <a:ext cx="7986823" cy="220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5">
            <a:extLst>
              <a:ext uri="{FF2B5EF4-FFF2-40B4-BE49-F238E27FC236}">
                <a16:creationId xmlns:a16="http://schemas.microsoft.com/office/drawing/2014/main" id="{94DAFDAC-1D11-4F4B-B168-56A0BC32CA20}"/>
              </a:ext>
            </a:extLst>
          </p:cNvPr>
          <p:cNvSpPr txBox="1">
            <a:spLocks/>
          </p:cNvSpPr>
          <p:nvPr/>
        </p:nvSpPr>
        <p:spPr>
          <a:xfrm>
            <a:off x="697276" y="517525"/>
            <a:ext cx="10515600" cy="78922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GB" dirty="0"/>
              <a:t>Methods to address ethical issues</a:t>
            </a:r>
          </a:p>
        </p:txBody>
      </p:sp>
    </p:spTree>
    <p:extLst>
      <p:ext uri="{BB962C8B-B14F-4D97-AF65-F5344CB8AC3E}">
        <p14:creationId xmlns:p14="http://schemas.microsoft.com/office/powerpoint/2010/main" val="217944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5548D80-FE2C-E5B7-33BD-7291D6594B3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87508926"/>
              </p:ext>
            </p:extLst>
          </p:nvPr>
        </p:nvGraphicFramePr>
        <p:xfrm>
          <a:off x="-586564" y="1519643"/>
          <a:ext cx="7986823" cy="220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5">
            <a:extLst>
              <a:ext uri="{FF2B5EF4-FFF2-40B4-BE49-F238E27FC236}">
                <a16:creationId xmlns:a16="http://schemas.microsoft.com/office/drawing/2014/main" id="{94DAFDAC-1D11-4F4B-B168-56A0BC32CA20}"/>
              </a:ext>
            </a:extLst>
          </p:cNvPr>
          <p:cNvSpPr txBox="1">
            <a:spLocks/>
          </p:cNvSpPr>
          <p:nvPr/>
        </p:nvSpPr>
        <p:spPr>
          <a:xfrm>
            <a:off x="697276" y="517525"/>
            <a:ext cx="10515600" cy="78922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GB" dirty="0"/>
              <a:t>Ex-ante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FE2F3-10D4-D6FD-B46F-05A57E0E979D}"/>
              </a:ext>
            </a:extLst>
          </p:cNvPr>
          <p:cNvSpPr txBox="1"/>
          <p:nvPr/>
        </p:nvSpPr>
        <p:spPr>
          <a:xfrm>
            <a:off x="3492751" y="2644913"/>
            <a:ext cx="66666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identify potential emerging technologies and their characteristics and defining features.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construct scenarios about future ethical impacts.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evaluate the likelihood and significance of potential ethical impacts.  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assess and address the status of uncertain normative claim. 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8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5548D80-FE2C-E5B7-33BD-7291D6594B3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04382363"/>
              </p:ext>
            </p:extLst>
          </p:nvPr>
        </p:nvGraphicFramePr>
        <p:xfrm>
          <a:off x="-586564" y="1519643"/>
          <a:ext cx="7986823" cy="220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5">
            <a:extLst>
              <a:ext uri="{FF2B5EF4-FFF2-40B4-BE49-F238E27FC236}">
                <a16:creationId xmlns:a16="http://schemas.microsoft.com/office/drawing/2014/main" id="{94DAFDAC-1D11-4F4B-B168-56A0BC32CA20}"/>
              </a:ext>
            </a:extLst>
          </p:cNvPr>
          <p:cNvSpPr txBox="1">
            <a:spLocks/>
          </p:cNvSpPr>
          <p:nvPr/>
        </p:nvSpPr>
        <p:spPr>
          <a:xfrm>
            <a:off x="697276" y="517525"/>
            <a:ext cx="10515600" cy="78922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GB" dirty="0"/>
              <a:t>Intra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FE2F3-10D4-D6FD-B46F-05A57E0E979D}"/>
              </a:ext>
            </a:extLst>
          </p:cNvPr>
          <p:cNvSpPr txBox="1"/>
          <p:nvPr/>
        </p:nvSpPr>
        <p:spPr>
          <a:xfrm>
            <a:off x="3406847" y="3060412"/>
            <a:ext cx="66666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disclose ethical issues in design</a:t>
            </a:r>
            <a:r>
              <a:rPr lang="en-IE" dirty="0">
                <a:effectLst/>
              </a:rPr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 values are embedded in technology design</a:t>
            </a:r>
            <a:r>
              <a:rPr lang="en-IE" dirty="0">
                <a:effectLst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organise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the process of “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practising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ethics”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7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5548D80-FE2C-E5B7-33BD-7291D6594B3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21865441"/>
              </p:ext>
            </p:extLst>
          </p:nvPr>
        </p:nvGraphicFramePr>
        <p:xfrm>
          <a:off x="-586564" y="1519643"/>
          <a:ext cx="7986823" cy="220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5">
            <a:extLst>
              <a:ext uri="{FF2B5EF4-FFF2-40B4-BE49-F238E27FC236}">
                <a16:creationId xmlns:a16="http://schemas.microsoft.com/office/drawing/2014/main" id="{94DAFDAC-1D11-4F4B-B168-56A0BC32CA20}"/>
              </a:ext>
            </a:extLst>
          </p:cNvPr>
          <p:cNvSpPr txBox="1">
            <a:spLocks/>
          </p:cNvSpPr>
          <p:nvPr/>
        </p:nvSpPr>
        <p:spPr>
          <a:xfrm>
            <a:off x="697276" y="517525"/>
            <a:ext cx="10515600" cy="78922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GB" dirty="0"/>
              <a:t>Ex-post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DFE2F3-10D4-D6FD-B46F-05A57E0E979D}"/>
              </a:ext>
            </a:extLst>
          </p:cNvPr>
          <p:cNvSpPr txBox="1"/>
          <p:nvPr/>
        </p:nvSpPr>
        <p:spPr>
          <a:xfrm>
            <a:off x="3406847" y="3060412"/>
            <a:ext cx="6666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Help identify and address end-users with addressing ethical issues;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Ethical issues raised by existing technologies;</a:t>
            </a:r>
            <a:endParaRPr lang="en-IE" dirty="0">
              <a:effectLst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Support ethical decision-making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lateral Research22" id="{3593FCE3-56ED-F040-B500-3D20D8F244F4}" vid="{976FF0D3-D459-454D-9548-2FAB87A39FF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agio-flat-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C6FC"/>
      </a:accent1>
      <a:accent2>
        <a:srgbClr val="0DA9E2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EBEB9B2B6B7F43AB1E3D386D69F544" ma:contentTypeVersion="18" ma:contentTypeDescription="Create a new document." ma:contentTypeScope="" ma:versionID="5d5b0f65e37696baf823ffcdf59f3186">
  <xsd:schema xmlns:xsd="http://www.w3.org/2001/XMLSchema" xmlns:xs="http://www.w3.org/2001/XMLSchema" xmlns:p="http://schemas.microsoft.com/office/2006/metadata/properties" xmlns:ns2="1aff71c0-6b77-4d26-9a7e-10d87d63a54b" xmlns:ns3="9a6987ce-19e0-495e-a42e-b5eff4933f3b" targetNamespace="http://schemas.microsoft.com/office/2006/metadata/properties" ma:root="true" ma:fieldsID="fa27c1eee46cee76bfcb8feaee1aa5a4" ns2:_="" ns3:_="">
    <xsd:import namespace="1aff71c0-6b77-4d26-9a7e-10d87d63a54b"/>
    <xsd:import namespace="9a6987ce-19e0-495e-a42e-b5eff4933f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DESCRIPTION_x002f_STATU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ff71c0-6b77-4d26-9a7e-10d87d63a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DESCRIPTION_x002f_STATUS" ma:index="17" nillable="true" ma:displayName="DESCRIPTION /STATUS" ma:format="Dropdown" ma:internalName="DESCRIPTION_x002f_STATUS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adc7cc9-474b-4396-ac20-45884c4f1f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987ce-19e0-495e-a42e-b5eff4933f3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cdd691c9-a623-4269-92b2-c7fd2a76a349}" ma:internalName="TaxCatchAll" ma:showField="CatchAllData" ma:web="9a6987ce-19e0-495e-a42e-b5eff4933f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a6987ce-19e0-495e-a42e-b5eff4933f3b">
      <UserInfo>
        <DisplayName>Niamh Aspell</DisplayName>
        <AccountId>1712</AccountId>
        <AccountType/>
      </UserInfo>
      <UserInfo>
        <DisplayName>Brenda Kilgannon</DisplayName>
        <AccountId>2105</AccountId>
        <AccountType/>
      </UserInfo>
    </SharedWithUsers>
    <TaxCatchAll xmlns="9a6987ce-19e0-495e-a42e-b5eff4933f3b" xsi:nil="true"/>
    <lcf76f155ced4ddcb4097134ff3c332f xmlns="1aff71c0-6b77-4d26-9a7e-10d87d63a54b">
      <Terms xmlns="http://schemas.microsoft.com/office/infopath/2007/PartnerControls"/>
    </lcf76f155ced4ddcb4097134ff3c332f>
    <DESCRIPTION_x002f_STATUS xmlns="1aff71c0-6b77-4d26-9a7e-10d87d63a54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580055-9F52-4092-8FAB-2BB82ABA4CE8}"/>
</file>

<file path=customXml/itemProps2.xml><?xml version="1.0" encoding="utf-8"?>
<ds:datastoreItem xmlns:ds="http://schemas.openxmlformats.org/officeDocument/2006/customXml" ds:itemID="{73B716C2-4604-4F31-AB37-2354D6B7469E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80a2374f-cfb1-42bb-a805-ba77cb893584"/>
    <ds:schemaRef ds:uri="3d0ada35-a3a2-461c-b30f-d5888d57232a"/>
  </ds:schemaRefs>
</ds:datastoreItem>
</file>

<file path=customXml/itemProps3.xml><?xml version="1.0" encoding="utf-8"?>
<ds:datastoreItem xmlns:ds="http://schemas.openxmlformats.org/officeDocument/2006/customXml" ds:itemID="{A36AA970-E609-44EF-966B-CC489C2609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</TotalTime>
  <Words>389</Words>
  <Application>Microsoft Macintosh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AdvTimes</vt:lpstr>
      <vt:lpstr>Arial</vt:lpstr>
      <vt:lpstr>Calibri</vt:lpstr>
      <vt:lpstr>Calibri Light</vt:lpstr>
      <vt:lpstr>Candara</vt:lpstr>
      <vt:lpstr>Courier New</vt:lpstr>
      <vt:lpstr>Roboto</vt:lpstr>
      <vt:lpstr>Roboto Medium</vt:lpstr>
      <vt:lpstr>Symbol</vt:lpstr>
      <vt:lpstr>Times New Roman</vt:lpstr>
      <vt:lpstr>Office Theme</vt:lpstr>
      <vt:lpstr>Custom Design</vt:lpstr>
      <vt:lpstr>1_Office Theme</vt:lpstr>
      <vt:lpstr>PowerPoint Presentation</vt:lpstr>
      <vt:lpstr>Applied Ethics</vt:lpstr>
      <vt:lpstr>Embedded values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Ekaterina Kyulyumova</dc:creator>
  <cp:lastModifiedBy>Tim Jacquemard</cp:lastModifiedBy>
  <cp:revision>64</cp:revision>
  <dcterms:created xsi:type="dcterms:W3CDTF">2020-06-11T10:13:03Z</dcterms:created>
  <dcterms:modified xsi:type="dcterms:W3CDTF">2022-10-13T07:38:27Z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0x0101005AEBEB9B2B6B7F43AB1E3D386D69F544</vt:lpwstr>
  </property>
  <property fmtid="{D5CDD505-2E9C-101B-9397-08002B2CF9AE}" pid="3" name="TaxKeyword">
    <vt:lpwstr/>
  </property>
  <property fmtid="{D5CDD505-2E9C-101B-9397-08002B2CF9AE}" pid="4" name="MediaServiceImageTags">
    <vt:lpwstr/>
  </property>
</Properties>
</file>