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388" r:id="rId6"/>
    <p:sldId id="389" r:id="rId7"/>
    <p:sldId id="393" r:id="rId8"/>
    <p:sldId id="396" r:id="rId9"/>
    <p:sldId id="420" r:id="rId10"/>
    <p:sldId id="398" r:id="rId11"/>
    <p:sldId id="399" r:id="rId12"/>
    <p:sldId id="400" r:id="rId13"/>
    <p:sldId id="401" r:id="rId14"/>
    <p:sldId id="402"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8" r:id="rId28"/>
    <p:sldId id="277" r:id="rId29"/>
  </p:sldIdLst>
  <p:sldSz cx="12192000" cy="6858000"/>
  <p:notesSz cx="6858000" cy="9144000"/>
  <p:defaultTextStyle>
    <a:defPPr>
      <a:defRPr lang="en-M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1C075-FAD4-E94C-BAE0-9346B1624554}" v="20" dt="2022-10-21T13:15:38.9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27"/>
    <p:restoredTop sz="96218"/>
  </p:normalViewPr>
  <p:slideViewPr>
    <p:cSldViewPr snapToGrid="0">
      <p:cViewPr varScale="1">
        <p:scale>
          <a:sx n="94" d="100"/>
          <a:sy n="94" d="100"/>
        </p:scale>
        <p:origin x="176" y="21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Domingo Andres" userId="adb6b1af-3b47-411e-84e6-ff2009c505aa" providerId="ADAL" clId="{83CDEF88-76CB-D642-8DA9-C875A2079AB8}"/>
    <pc:docChg chg="undo custSel addSld delSld modSld sldOrd modMainMaster">
      <pc:chgData name="Sara Domingo Andres" userId="adb6b1af-3b47-411e-84e6-ff2009c505aa" providerId="ADAL" clId="{83CDEF88-76CB-D642-8DA9-C875A2079AB8}" dt="2022-10-14T13:49:44.534" v="18160" actId="20577"/>
      <pc:docMkLst>
        <pc:docMk/>
      </pc:docMkLst>
      <pc:sldChg chg="addSp delSp modSp add mod">
        <pc:chgData name="Sara Domingo Andres" userId="adb6b1af-3b47-411e-84e6-ff2009c505aa" providerId="ADAL" clId="{83CDEF88-76CB-D642-8DA9-C875A2079AB8}" dt="2022-10-14T13:30:01.908" v="17299" actId="27636"/>
        <pc:sldMkLst>
          <pc:docMk/>
          <pc:sldMk cId="4149548009" sldId="277"/>
        </pc:sldMkLst>
        <pc:spChg chg="del">
          <ac:chgData name="Sara Domingo Andres" userId="adb6b1af-3b47-411e-84e6-ff2009c505aa" providerId="ADAL" clId="{83CDEF88-76CB-D642-8DA9-C875A2079AB8}" dt="2022-10-12T15:22:00.913" v="15879" actId="478"/>
          <ac:spMkLst>
            <pc:docMk/>
            <pc:sldMk cId="4149548009" sldId="277"/>
            <ac:spMk id="3" creationId="{4F529F23-95EE-024F-AFE0-2D7BA0866FC9}"/>
          </ac:spMkLst>
        </pc:spChg>
        <pc:spChg chg="mod">
          <ac:chgData name="Sara Domingo Andres" userId="adb6b1af-3b47-411e-84e6-ff2009c505aa" providerId="ADAL" clId="{83CDEF88-76CB-D642-8DA9-C875A2079AB8}" dt="2022-10-14T13:30:01.905" v="17298" actId="27636"/>
          <ac:spMkLst>
            <pc:docMk/>
            <pc:sldMk cId="4149548009" sldId="277"/>
            <ac:spMk id="4" creationId="{8B7CF8BA-21EE-1543-8DDF-36B0E254C121}"/>
          </ac:spMkLst>
        </pc:spChg>
        <pc:spChg chg="add mod">
          <ac:chgData name="Sara Domingo Andres" userId="adb6b1af-3b47-411e-84e6-ff2009c505aa" providerId="ADAL" clId="{83CDEF88-76CB-D642-8DA9-C875A2079AB8}" dt="2022-10-14T13:30:01.908" v="17299" actId="27636"/>
          <ac:spMkLst>
            <pc:docMk/>
            <pc:sldMk cId="4149548009" sldId="277"/>
            <ac:spMk id="6" creationId="{5EC51F4B-7BA5-6B70-E941-54E83BB7E8D3}"/>
          </ac:spMkLst>
        </pc:spChg>
        <pc:spChg chg="add del mod">
          <ac:chgData name="Sara Domingo Andres" userId="adb6b1af-3b47-411e-84e6-ff2009c505aa" providerId="ADAL" clId="{83CDEF88-76CB-D642-8DA9-C875A2079AB8}" dt="2022-10-12T15:22:12.967" v="15884"/>
          <ac:spMkLst>
            <pc:docMk/>
            <pc:sldMk cId="4149548009" sldId="277"/>
            <ac:spMk id="7" creationId="{A8E50F8E-6E96-89A7-A3D9-0F391053D42A}"/>
          </ac:spMkLst>
        </pc:spChg>
        <pc:spChg chg="add del mod">
          <ac:chgData name="Sara Domingo Andres" userId="adb6b1af-3b47-411e-84e6-ff2009c505aa" providerId="ADAL" clId="{83CDEF88-76CB-D642-8DA9-C875A2079AB8}" dt="2022-10-12T15:22:56.247" v="15891" actId="47"/>
          <ac:spMkLst>
            <pc:docMk/>
            <pc:sldMk cId="4149548009" sldId="277"/>
            <ac:spMk id="8" creationId="{82DD4399-F9F5-6328-9818-D09FDA496735}"/>
          </ac:spMkLst>
        </pc:spChg>
        <pc:spChg chg="add del mod">
          <ac:chgData name="Sara Domingo Andres" userId="adb6b1af-3b47-411e-84e6-ff2009c505aa" providerId="ADAL" clId="{83CDEF88-76CB-D642-8DA9-C875A2079AB8}" dt="2022-10-12T15:22:18.464" v="15888"/>
          <ac:spMkLst>
            <pc:docMk/>
            <pc:sldMk cId="4149548009" sldId="277"/>
            <ac:spMk id="9" creationId="{0592B7EE-9A80-F3E6-F000-A8EB3FC26C97}"/>
          </ac:spMkLst>
        </pc:spChg>
      </pc:sldChg>
      <pc:sldChg chg="modSp mod">
        <pc:chgData name="Sara Domingo Andres" userId="adb6b1af-3b47-411e-84e6-ff2009c505aa" providerId="ADAL" clId="{83CDEF88-76CB-D642-8DA9-C875A2079AB8}" dt="2022-10-12T15:34:46.008" v="15931" actId="20577"/>
        <pc:sldMkLst>
          <pc:docMk/>
          <pc:sldMk cId="2921919515" sldId="388"/>
        </pc:sldMkLst>
        <pc:spChg chg="mod">
          <ac:chgData name="Sara Domingo Andres" userId="adb6b1af-3b47-411e-84e6-ff2009c505aa" providerId="ADAL" clId="{83CDEF88-76CB-D642-8DA9-C875A2079AB8}" dt="2022-10-12T15:34:46.008" v="15931" actId="20577"/>
          <ac:spMkLst>
            <pc:docMk/>
            <pc:sldMk cId="2921919515" sldId="388"/>
            <ac:spMk id="3" creationId="{A63EA947-B306-42D5-C26B-12418BCDA6C9}"/>
          </ac:spMkLst>
        </pc:spChg>
      </pc:sldChg>
      <pc:sldChg chg="modSp mod modNotesTx">
        <pc:chgData name="Sara Domingo Andres" userId="adb6b1af-3b47-411e-84e6-ff2009c505aa" providerId="ADAL" clId="{83CDEF88-76CB-D642-8DA9-C875A2079AB8}" dt="2022-10-14T08:47:23.397" v="16908" actId="20577"/>
        <pc:sldMkLst>
          <pc:docMk/>
          <pc:sldMk cId="2955585396" sldId="389"/>
        </pc:sldMkLst>
        <pc:spChg chg="mod">
          <ac:chgData name="Sara Domingo Andres" userId="adb6b1af-3b47-411e-84e6-ff2009c505aa" providerId="ADAL" clId="{83CDEF88-76CB-D642-8DA9-C875A2079AB8}" dt="2022-10-11T10:24:59.652" v="2722" actId="14100"/>
          <ac:spMkLst>
            <pc:docMk/>
            <pc:sldMk cId="2955585396" sldId="389"/>
            <ac:spMk id="2" creationId="{CD76BAE1-1815-D252-0A20-F451AEBE7CF7}"/>
          </ac:spMkLst>
        </pc:spChg>
        <pc:spChg chg="mod">
          <ac:chgData name="Sara Domingo Andres" userId="adb6b1af-3b47-411e-84e6-ff2009c505aa" providerId="ADAL" clId="{83CDEF88-76CB-D642-8DA9-C875A2079AB8}" dt="2022-10-14T08:46:14.798" v="16707" actId="20577"/>
          <ac:spMkLst>
            <pc:docMk/>
            <pc:sldMk cId="2955585396" sldId="389"/>
            <ac:spMk id="3" creationId="{D3F455C2-6330-744C-26E7-543B96E52F87}"/>
          </ac:spMkLst>
        </pc:spChg>
      </pc:sldChg>
      <pc:sldChg chg="del">
        <pc:chgData name="Sara Domingo Andres" userId="adb6b1af-3b47-411e-84e6-ff2009c505aa" providerId="ADAL" clId="{83CDEF88-76CB-D642-8DA9-C875A2079AB8}" dt="2022-10-12T14:46:34.583" v="14733" actId="2696"/>
        <pc:sldMkLst>
          <pc:docMk/>
          <pc:sldMk cId="1420942055" sldId="390"/>
        </pc:sldMkLst>
      </pc:sldChg>
      <pc:sldChg chg="del">
        <pc:chgData name="Sara Domingo Andres" userId="adb6b1af-3b47-411e-84e6-ff2009c505aa" providerId="ADAL" clId="{83CDEF88-76CB-D642-8DA9-C875A2079AB8}" dt="2022-10-12T14:46:37.765" v="14734" actId="2696"/>
        <pc:sldMkLst>
          <pc:docMk/>
          <pc:sldMk cId="1833193983" sldId="391"/>
        </pc:sldMkLst>
      </pc:sldChg>
      <pc:sldChg chg="del">
        <pc:chgData name="Sara Domingo Andres" userId="adb6b1af-3b47-411e-84e6-ff2009c505aa" providerId="ADAL" clId="{83CDEF88-76CB-D642-8DA9-C875A2079AB8}" dt="2022-10-12T15:23:42.748" v="15900" actId="2696"/>
        <pc:sldMkLst>
          <pc:docMk/>
          <pc:sldMk cId="429704074" sldId="392"/>
        </pc:sldMkLst>
      </pc:sldChg>
      <pc:sldChg chg="modSp mod modNotesTx">
        <pc:chgData name="Sara Domingo Andres" userId="adb6b1af-3b47-411e-84e6-ff2009c505aa" providerId="ADAL" clId="{83CDEF88-76CB-D642-8DA9-C875A2079AB8}" dt="2022-10-14T13:49:44.534" v="18160" actId="20577"/>
        <pc:sldMkLst>
          <pc:docMk/>
          <pc:sldMk cId="245416909" sldId="393"/>
        </pc:sldMkLst>
        <pc:spChg chg="mod">
          <ac:chgData name="Sara Domingo Andres" userId="adb6b1af-3b47-411e-84e6-ff2009c505aa" providerId="ADAL" clId="{83CDEF88-76CB-D642-8DA9-C875A2079AB8}" dt="2022-10-11T10:25:12.645" v="2724" actId="14100"/>
          <ac:spMkLst>
            <pc:docMk/>
            <pc:sldMk cId="245416909" sldId="393"/>
            <ac:spMk id="2" creationId="{CD76BAE1-1815-D252-0A20-F451AEBE7CF7}"/>
          </ac:spMkLst>
        </pc:spChg>
        <pc:spChg chg="mod">
          <ac:chgData name="Sara Domingo Andres" userId="adb6b1af-3b47-411e-84e6-ff2009c505aa" providerId="ADAL" clId="{83CDEF88-76CB-D642-8DA9-C875A2079AB8}" dt="2022-10-14T13:49:44.534" v="18160" actId="20577"/>
          <ac:spMkLst>
            <pc:docMk/>
            <pc:sldMk cId="245416909" sldId="393"/>
            <ac:spMk id="3" creationId="{D3F455C2-6330-744C-26E7-543B96E52F87}"/>
          </ac:spMkLst>
        </pc:spChg>
      </pc:sldChg>
      <pc:sldChg chg="del">
        <pc:chgData name="Sara Domingo Andres" userId="adb6b1af-3b47-411e-84e6-ff2009c505aa" providerId="ADAL" clId="{83CDEF88-76CB-D642-8DA9-C875A2079AB8}" dt="2022-10-12T13:50:20.041" v="13675" actId="2696"/>
        <pc:sldMkLst>
          <pc:docMk/>
          <pc:sldMk cId="1370716226" sldId="394"/>
        </pc:sldMkLst>
      </pc:sldChg>
      <pc:sldChg chg="modSp del mod modNotesTx">
        <pc:chgData name="Sara Domingo Andres" userId="adb6b1af-3b47-411e-84e6-ff2009c505aa" providerId="ADAL" clId="{83CDEF88-76CB-D642-8DA9-C875A2079AB8}" dt="2022-10-12T08:36:22.018" v="9876" actId="2696"/>
        <pc:sldMkLst>
          <pc:docMk/>
          <pc:sldMk cId="1568033628" sldId="395"/>
        </pc:sldMkLst>
        <pc:spChg chg="mod">
          <ac:chgData name="Sara Domingo Andres" userId="adb6b1af-3b47-411e-84e6-ff2009c505aa" providerId="ADAL" clId="{83CDEF88-76CB-D642-8DA9-C875A2079AB8}" dt="2022-10-11T15:12:57.654" v="9875" actId="20577"/>
          <ac:spMkLst>
            <pc:docMk/>
            <pc:sldMk cId="1568033628" sldId="395"/>
            <ac:spMk id="3" creationId="{08062431-4616-C0AF-FEE4-5714D141E83F}"/>
          </ac:spMkLst>
        </pc:spChg>
        <pc:spChg chg="mod">
          <ac:chgData name="Sara Domingo Andres" userId="adb6b1af-3b47-411e-84e6-ff2009c505aa" providerId="ADAL" clId="{83CDEF88-76CB-D642-8DA9-C875A2079AB8}" dt="2022-10-11T15:11:39.308" v="9861" actId="20577"/>
          <ac:spMkLst>
            <pc:docMk/>
            <pc:sldMk cId="1568033628" sldId="395"/>
            <ac:spMk id="4" creationId="{91E00F00-29FE-149B-4D97-FC0E1AA1B032}"/>
          </ac:spMkLst>
        </pc:spChg>
        <pc:spChg chg="mod">
          <ac:chgData name="Sara Domingo Andres" userId="adb6b1af-3b47-411e-84e6-ff2009c505aa" providerId="ADAL" clId="{83CDEF88-76CB-D642-8DA9-C875A2079AB8}" dt="2022-10-11T10:25:49.175" v="2730" actId="1076"/>
          <ac:spMkLst>
            <pc:docMk/>
            <pc:sldMk cId="1568033628" sldId="395"/>
            <ac:spMk id="6" creationId="{C7D818AC-E137-5391-5D6F-58FA49253C69}"/>
          </ac:spMkLst>
        </pc:spChg>
      </pc:sldChg>
      <pc:sldChg chg="modSp mod modNotesTx">
        <pc:chgData name="Sara Domingo Andres" userId="adb6b1af-3b47-411e-84e6-ff2009c505aa" providerId="ADAL" clId="{83CDEF88-76CB-D642-8DA9-C875A2079AB8}" dt="2022-10-14T08:50:10.819" v="16980" actId="114"/>
        <pc:sldMkLst>
          <pc:docMk/>
          <pc:sldMk cId="782149884" sldId="396"/>
        </pc:sldMkLst>
        <pc:spChg chg="mod">
          <ac:chgData name="Sara Domingo Andres" userId="adb6b1af-3b47-411e-84e6-ff2009c505aa" providerId="ADAL" clId="{83CDEF88-76CB-D642-8DA9-C875A2079AB8}" dt="2022-10-11T10:25:08.168" v="2723" actId="14100"/>
          <ac:spMkLst>
            <pc:docMk/>
            <pc:sldMk cId="782149884" sldId="396"/>
            <ac:spMk id="2" creationId="{CD76BAE1-1815-D252-0A20-F451AEBE7CF7}"/>
          </ac:spMkLst>
        </pc:spChg>
        <pc:spChg chg="mod">
          <ac:chgData name="Sara Domingo Andres" userId="adb6b1af-3b47-411e-84e6-ff2009c505aa" providerId="ADAL" clId="{83CDEF88-76CB-D642-8DA9-C875A2079AB8}" dt="2022-10-14T08:50:00.033" v="16979" actId="20577"/>
          <ac:spMkLst>
            <pc:docMk/>
            <pc:sldMk cId="782149884" sldId="396"/>
            <ac:spMk id="3" creationId="{D3F455C2-6330-744C-26E7-543B96E52F87}"/>
          </ac:spMkLst>
        </pc:spChg>
      </pc:sldChg>
      <pc:sldChg chg="addSp delSp modSp add del mod ord modNotesTx">
        <pc:chgData name="Sara Domingo Andres" userId="adb6b1af-3b47-411e-84e6-ff2009c505aa" providerId="ADAL" clId="{83CDEF88-76CB-D642-8DA9-C875A2079AB8}" dt="2022-10-14T09:52:59.220" v="16981" actId="2696"/>
        <pc:sldMkLst>
          <pc:docMk/>
          <pc:sldMk cId="2687434399" sldId="397"/>
        </pc:sldMkLst>
        <pc:spChg chg="mod">
          <ac:chgData name="Sara Domingo Andres" userId="adb6b1af-3b47-411e-84e6-ff2009c505aa" providerId="ADAL" clId="{83CDEF88-76CB-D642-8DA9-C875A2079AB8}" dt="2022-10-11T08:28:42.527" v="1095" actId="20577"/>
          <ac:spMkLst>
            <pc:docMk/>
            <pc:sldMk cId="2687434399" sldId="397"/>
            <ac:spMk id="2" creationId="{CD76BAE1-1815-D252-0A20-F451AEBE7CF7}"/>
          </ac:spMkLst>
        </pc:spChg>
        <pc:spChg chg="mod">
          <ac:chgData name="Sara Domingo Andres" userId="adb6b1af-3b47-411e-84e6-ff2009c505aa" providerId="ADAL" clId="{83CDEF88-76CB-D642-8DA9-C875A2079AB8}" dt="2022-10-13T08:41:00.034" v="16136" actId="20577"/>
          <ac:spMkLst>
            <pc:docMk/>
            <pc:sldMk cId="2687434399" sldId="397"/>
            <ac:spMk id="3" creationId="{D3F455C2-6330-744C-26E7-543B96E52F87}"/>
          </ac:spMkLst>
        </pc:spChg>
        <pc:picChg chg="add del mod">
          <ac:chgData name="Sara Domingo Andres" userId="adb6b1af-3b47-411e-84e6-ff2009c505aa" providerId="ADAL" clId="{83CDEF88-76CB-D642-8DA9-C875A2079AB8}" dt="2022-10-11T08:23:46.246" v="710" actId="478"/>
          <ac:picMkLst>
            <pc:docMk/>
            <pc:sldMk cId="2687434399" sldId="397"/>
            <ac:picMk id="4" creationId="{45AE690A-BA72-E6A1-D395-0B6B13F918E1}"/>
          </ac:picMkLst>
        </pc:picChg>
        <pc:picChg chg="add mod">
          <ac:chgData name="Sara Domingo Andres" userId="adb6b1af-3b47-411e-84e6-ff2009c505aa" providerId="ADAL" clId="{83CDEF88-76CB-D642-8DA9-C875A2079AB8}" dt="2022-10-12T14:29:49.542" v="13939" actId="688"/>
          <ac:picMkLst>
            <pc:docMk/>
            <pc:sldMk cId="2687434399" sldId="397"/>
            <ac:picMk id="5" creationId="{44D8AECD-7F28-3206-038F-2699BBD91F4B}"/>
          </ac:picMkLst>
        </pc:picChg>
        <pc:picChg chg="del">
          <ac:chgData name="Sara Domingo Andres" userId="adb6b1af-3b47-411e-84e6-ff2009c505aa" providerId="ADAL" clId="{83CDEF88-76CB-D642-8DA9-C875A2079AB8}" dt="2022-10-11T08:15:28.518" v="43" actId="478"/>
          <ac:picMkLst>
            <pc:docMk/>
            <pc:sldMk cId="2687434399" sldId="397"/>
            <ac:picMk id="6" creationId="{C9FDA2EE-E85E-BD51-0C46-031B3E803EE3}"/>
          </ac:picMkLst>
        </pc:picChg>
      </pc:sldChg>
      <pc:sldChg chg="addSp delSp add del setBg delDesignElem">
        <pc:chgData name="Sara Domingo Andres" userId="adb6b1af-3b47-411e-84e6-ff2009c505aa" providerId="ADAL" clId="{83CDEF88-76CB-D642-8DA9-C875A2079AB8}" dt="2022-10-11T08:15:16.744" v="39"/>
        <pc:sldMkLst>
          <pc:docMk/>
          <pc:sldMk cId="3636237553" sldId="397"/>
        </pc:sldMkLst>
        <pc:spChg chg="add del">
          <ac:chgData name="Sara Domingo Andres" userId="adb6b1af-3b47-411e-84e6-ff2009c505aa" providerId="ADAL" clId="{83CDEF88-76CB-D642-8DA9-C875A2079AB8}" dt="2022-10-11T08:15:16.744" v="39"/>
          <ac:spMkLst>
            <pc:docMk/>
            <pc:sldMk cId="3636237553" sldId="397"/>
            <ac:spMk id="19" creationId="{45D37F4E-DDB4-456B-97E0-9937730A039F}"/>
          </ac:spMkLst>
        </pc:spChg>
        <pc:spChg chg="add del">
          <ac:chgData name="Sara Domingo Andres" userId="adb6b1af-3b47-411e-84e6-ff2009c505aa" providerId="ADAL" clId="{83CDEF88-76CB-D642-8DA9-C875A2079AB8}" dt="2022-10-11T08:15:16.744" v="39"/>
          <ac:spMkLst>
            <pc:docMk/>
            <pc:sldMk cId="3636237553" sldId="397"/>
            <ac:spMk id="21" creationId="{B2DD41CD-8F47-4F56-AD12-4E2FF7696987}"/>
          </ac:spMkLst>
        </pc:spChg>
      </pc:sldChg>
      <pc:sldChg chg="addSp delSp modSp add mod modNotesTx">
        <pc:chgData name="Sara Domingo Andres" userId="adb6b1af-3b47-411e-84e6-ff2009c505aa" providerId="ADAL" clId="{83CDEF88-76CB-D642-8DA9-C875A2079AB8}" dt="2022-10-14T13:46:46.074" v="18143" actId="20577"/>
        <pc:sldMkLst>
          <pc:docMk/>
          <pc:sldMk cId="3505131080" sldId="398"/>
        </pc:sldMkLst>
        <pc:spChg chg="mod">
          <ac:chgData name="Sara Domingo Andres" userId="adb6b1af-3b47-411e-84e6-ff2009c505aa" providerId="ADAL" clId="{83CDEF88-76CB-D642-8DA9-C875A2079AB8}" dt="2022-10-14T13:46:46.074" v="18143" actId="20577"/>
          <ac:spMkLst>
            <pc:docMk/>
            <pc:sldMk cId="3505131080" sldId="398"/>
            <ac:spMk id="3" creationId="{D3F455C2-6330-744C-26E7-543B96E52F87}"/>
          </ac:spMkLst>
        </pc:spChg>
        <pc:graphicFrameChg chg="add mod modGraphic">
          <ac:chgData name="Sara Domingo Andres" userId="adb6b1af-3b47-411e-84e6-ff2009c505aa" providerId="ADAL" clId="{83CDEF88-76CB-D642-8DA9-C875A2079AB8}" dt="2022-10-11T09:41:39.538" v="1669" actId="114"/>
          <ac:graphicFrameMkLst>
            <pc:docMk/>
            <pc:sldMk cId="3505131080" sldId="398"/>
            <ac:graphicFrameMk id="4" creationId="{9D73F3F8-1615-2BD2-D500-FD504529989C}"/>
          </ac:graphicFrameMkLst>
        </pc:graphicFrameChg>
        <pc:picChg chg="del">
          <ac:chgData name="Sara Domingo Andres" userId="adb6b1af-3b47-411e-84e6-ff2009c505aa" providerId="ADAL" clId="{83CDEF88-76CB-D642-8DA9-C875A2079AB8}" dt="2022-10-11T08:29:16.978" v="1099" actId="478"/>
          <ac:picMkLst>
            <pc:docMk/>
            <pc:sldMk cId="3505131080" sldId="398"/>
            <ac:picMk id="5" creationId="{44D8AECD-7F28-3206-038F-2699BBD91F4B}"/>
          </ac:picMkLst>
        </pc:picChg>
        <pc:picChg chg="add del mod">
          <ac:chgData name="Sara Domingo Andres" userId="adb6b1af-3b47-411e-84e6-ff2009c505aa" providerId="ADAL" clId="{83CDEF88-76CB-D642-8DA9-C875A2079AB8}" dt="2022-10-11T09:33:04.789" v="1355" actId="478"/>
          <ac:picMkLst>
            <pc:docMk/>
            <pc:sldMk cId="3505131080" sldId="398"/>
            <ac:picMk id="6" creationId="{C4425162-C993-0346-16EB-A5E4296BF7CD}"/>
          </ac:picMkLst>
        </pc:picChg>
        <pc:picChg chg="add mod">
          <ac:chgData name="Sara Domingo Andres" userId="adb6b1af-3b47-411e-84e6-ff2009c505aa" providerId="ADAL" clId="{83CDEF88-76CB-D642-8DA9-C875A2079AB8}" dt="2022-10-11T09:41:21.230" v="1665" actId="1076"/>
          <ac:picMkLst>
            <pc:docMk/>
            <pc:sldMk cId="3505131080" sldId="398"/>
            <ac:picMk id="7" creationId="{65F2479A-5691-A520-805C-A0EC8E75CC8D}"/>
          </ac:picMkLst>
        </pc:picChg>
        <pc:picChg chg="add del mod">
          <ac:chgData name="Sara Domingo Andres" userId="adb6b1af-3b47-411e-84e6-ff2009c505aa" providerId="ADAL" clId="{83CDEF88-76CB-D642-8DA9-C875A2079AB8}" dt="2022-10-11T09:34:44.110" v="1404" actId="21"/>
          <ac:picMkLst>
            <pc:docMk/>
            <pc:sldMk cId="3505131080" sldId="398"/>
            <ac:picMk id="8" creationId="{F2A6D1D7-DFBA-3757-FADE-97FC23ECE492}"/>
          </ac:picMkLst>
        </pc:picChg>
        <pc:picChg chg="add mod">
          <ac:chgData name="Sara Domingo Andres" userId="adb6b1af-3b47-411e-84e6-ff2009c505aa" providerId="ADAL" clId="{83CDEF88-76CB-D642-8DA9-C875A2079AB8}" dt="2022-10-11T09:41:19.197" v="1664" actId="1076"/>
          <ac:picMkLst>
            <pc:docMk/>
            <pc:sldMk cId="3505131080" sldId="398"/>
            <ac:picMk id="9" creationId="{DFD602E1-32DA-EA98-41FC-FCDD25357187}"/>
          </ac:picMkLst>
        </pc:picChg>
        <pc:picChg chg="add mod">
          <ac:chgData name="Sara Domingo Andres" userId="adb6b1af-3b47-411e-84e6-ff2009c505aa" providerId="ADAL" clId="{83CDEF88-76CB-D642-8DA9-C875A2079AB8}" dt="2022-10-11T09:41:24.295" v="1666" actId="1076"/>
          <ac:picMkLst>
            <pc:docMk/>
            <pc:sldMk cId="3505131080" sldId="398"/>
            <ac:picMk id="10" creationId="{434D592C-ED69-3E83-2604-EF9266EAD5E7}"/>
          </ac:picMkLst>
        </pc:picChg>
        <pc:picChg chg="add mod">
          <ac:chgData name="Sara Domingo Andres" userId="adb6b1af-3b47-411e-84e6-ff2009c505aa" providerId="ADAL" clId="{83CDEF88-76CB-D642-8DA9-C875A2079AB8}" dt="2022-10-11T09:41:27.600" v="1667" actId="1076"/>
          <ac:picMkLst>
            <pc:docMk/>
            <pc:sldMk cId="3505131080" sldId="398"/>
            <ac:picMk id="11" creationId="{47F56C93-0C45-B811-E8B5-40CA634481F6}"/>
          </ac:picMkLst>
        </pc:picChg>
      </pc:sldChg>
      <pc:sldChg chg="addSp delSp modSp add mod modNotesTx">
        <pc:chgData name="Sara Domingo Andres" userId="adb6b1af-3b47-411e-84e6-ff2009c505aa" providerId="ADAL" clId="{83CDEF88-76CB-D642-8DA9-C875A2079AB8}" dt="2022-10-14T13:49:30.295" v="18159" actId="20577"/>
        <pc:sldMkLst>
          <pc:docMk/>
          <pc:sldMk cId="4065464419" sldId="399"/>
        </pc:sldMkLst>
        <pc:spChg chg="mod">
          <ac:chgData name="Sara Domingo Andres" userId="adb6b1af-3b47-411e-84e6-ff2009c505aa" providerId="ADAL" clId="{83CDEF88-76CB-D642-8DA9-C875A2079AB8}" dt="2022-10-11T10:24:31.149" v="2717" actId="122"/>
          <ac:spMkLst>
            <pc:docMk/>
            <pc:sldMk cId="4065464419" sldId="399"/>
            <ac:spMk id="2" creationId="{CD76BAE1-1815-D252-0A20-F451AEBE7CF7}"/>
          </ac:spMkLst>
        </pc:spChg>
        <pc:spChg chg="mod">
          <ac:chgData name="Sara Domingo Andres" userId="adb6b1af-3b47-411e-84e6-ff2009c505aa" providerId="ADAL" clId="{83CDEF88-76CB-D642-8DA9-C875A2079AB8}" dt="2022-10-14T13:49:30.295" v="18159" actId="20577"/>
          <ac:spMkLst>
            <pc:docMk/>
            <pc:sldMk cId="4065464419" sldId="399"/>
            <ac:spMk id="3" creationId="{D3F455C2-6330-744C-26E7-543B96E52F87}"/>
          </ac:spMkLst>
        </pc:spChg>
        <pc:spChg chg="del">
          <ac:chgData name="Sara Domingo Andres" userId="adb6b1af-3b47-411e-84e6-ff2009c505aa" providerId="ADAL" clId="{83CDEF88-76CB-D642-8DA9-C875A2079AB8}" dt="2022-10-11T10:08:40.686" v="2009" actId="26606"/>
          <ac:spMkLst>
            <pc:docMk/>
            <pc:sldMk cId="4065464419" sldId="399"/>
            <ac:spMk id="19" creationId="{45D37F4E-DDB4-456B-97E0-9937730A039F}"/>
          </ac:spMkLst>
        </pc:spChg>
        <pc:spChg chg="del">
          <ac:chgData name="Sara Domingo Andres" userId="adb6b1af-3b47-411e-84e6-ff2009c505aa" providerId="ADAL" clId="{83CDEF88-76CB-D642-8DA9-C875A2079AB8}" dt="2022-10-11T10:08:40.686" v="2009" actId="26606"/>
          <ac:spMkLst>
            <pc:docMk/>
            <pc:sldMk cId="4065464419" sldId="399"/>
            <ac:spMk id="21" creationId="{B2DD41CD-8F47-4F56-AD12-4E2FF7696987}"/>
          </ac:spMkLst>
        </pc:spChg>
        <pc:spChg chg="add">
          <ac:chgData name="Sara Domingo Andres" userId="adb6b1af-3b47-411e-84e6-ff2009c505aa" providerId="ADAL" clId="{83CDEF88-76CB-D642-8DA9-C875A2079AB8}" dt="2022-10-11T10:08:40.686" v="2009" actId="26606"/>
          <ac:spMkLst>
            <pc:docMk/>
            <pc:sldMk cId="4065464419" sldId="399"/>
            <ac:spMk id="26" creationId="{45D37F4E-DDB4-456B-97E0-9937730A039F}"/>
          </ac:spMkLst>
        </pc:spChg>
        <pc:spChg chg="add">
          <ac:chgData name="Sara Domingo Andres" userId="adb6b1af-3b47-411e-84e6-ff2009c505aa" providerId="ADAL" clId="{83CDEF88-76CB-D642-8DA9-C875A2079AB8}" dt="2022-10-11T10:08:40.686" v="2009" actId="26606"/>
          <ac:spMkLst>
            <pc:docMk/>
            <pc:sldMk cId="4065464419" sldId="399"/>
            <ac:spMk id="28" creationId="{B2DD41CD-8F47-4F56-AD12-4E2FF7696987}"/>
          </ac:spMkLst>
        </pc:spChg>
        <pc:graphicFrameChg chg="del modGraphic">
          <ac:chgData name="Sara Domingo Andres" userId="adb6b1af-3b47-411e-84e6-ff2009c505aa" providerId="ADAL" clId="{83CDEF88-76CB-D642-8DA9-C875A2079AB8}" dt="2022-10-11T09:51:35.162" v="1877" actId="21"/>
          <ac:graphicFrameMkLst>
            <pc:docMk/>
            <pc:sldMk cId="4065464419" sldId="399"/>
            <ac:graphicFrameMk id="4" creationId="{9D73F3F8-1615-2BD2-D500-FD504529989C}"/>
          </ac:graphicFrameMkLst>
        </pc:graphicFrameChg>
        <pc:picChg chg="mod">
          <ac:chgData name="Sara Domingo Andres" userId="adb6b1af-3b47-411e-84e6-ff2009c505aa" providerId="ADAL" clId="{83CDEF88-76CB-D642-8DA9-C875A2079AB8}" dt="2022-10-11T10:08:51.678" v="2013" actId="1076"/>
          <ac:picMkLst>
            <pc:docMk/>
            <pc:sldMk cId="4065464419" sldId="399"/>
            <ac:picMk id="7" creationId="{65F2479A-5691-A520-805C-A0EC8E75CC8D}"/>
          </ac:picMkLst>
        </pc:picChg>
        <pc:picChg chg="del">
          <ac:chgData name="Sara Domingo Andres" userId="adb6b1af-3b47-411e-84e6-ff2009c505aa" providerId="ADAL" clId="{83CDEF88-76CB-D642-8DA9-C875A2079AB8}" dt="2022-10-11T09:51:37.591" v="1880" actId="478"/>
          <ac:picMkLst>
            <pc:docMk/>
            <pc:sldMk cId="4065464419" sldId="399"/>
            <ac:picMk id="9" creationId="{DFD602E1-32DA-EA98-41FC-FCDD25357187}"/>
          </ac:picMkLst>
        </pc:picChg>
        <pc:picChg chg="del">
          <ac:chgData name="Sara Domingo Andres" userId="adb6b1af-3b47-411e-84e6-ff2009c505aa" providerId="ADAL" clId="{83CDEF88-76CB-D642-8DA9-C875A2079AB8}" dt="2022-10-11T09:51:36.778" v="1879" actId="478"/>
          <ac:picMkLst>
            <pc:docMk/>
            <pc:sldMk cId="4065464419" sldId="399"/>
            <ac:picMk id="10" creationId="{434D592C-ED69-3E83-2604-EF9266EAD5E7}"/>
          </ac:picMkLst>
        </pc:picChg>
        <pc:picChg chg="del">
          <ac:chgData name="Sara Domingo Andres" userId="adb6b1af-3b47-411e-84e6-ff2009c505aa" providerId="ADAL" clId="{83CDEF88-76CB-D642-8DA9-C875A2079AB8}" dt="2022-10-11T09:51:36.152" v="1878" actId="478"/>
          <ac:picMkLst>
            <pc:docMk/>
            <pc:sldMk cId="4065464419" sldId="399"/>
            <ac:picMk id="11" creationId="{47F56C93-0C45-B811-E8B5-40CA634481F6}"/>
          </ac:picMkLst>
        </pc:picChg>
      </pc:sldChg>
      <pc:sldChg chg="addSp delSp modSp add mod">
        <pc:chgData name="Sara Domingo Andres" userId="adb6b1af-3b47-411e-84e6-ff2009c505aa" providerId="ADAL" clId="{83CDEF88-76CB-D642-8DA9-C875A2079AB8}" dt="2022-10-14T10:40:07.445" v="17077" actId="20577"/>
        <pc:sldMkLst>
          <pc:docMk/>
          <pc:sldMk cId="3196181072" sldId="400"/>
        </pc:sldMkLst>
        <pc:spChg chg="mod">
          <ac:chgData name="Sara Domingo Andres" userId="adb6b1af-3b47-411e-84e6-ff2009c505aa" providerId="ADAL" clId="{83CDEF88-76CB-D642-8DA9-C875A2079AB8}" dt="2022-10-11T10:24:38.724" v="2719" actId="122"/>
          <ac:spMkLst>
            <pc:docMk/>
            <pc:sldMk cId="3196181072" sldId="400"/>
            <ac:spMk id="2" creationId="{CD76BAE1-1815-D252-0A20-F451AEBE7CF7}"/>
          </ac:spMkLst>
        </pc:spChg>
        <pc:spChg chg="mod">
          <ac:chgData name="Sara Domingo Andres" userId="adb6b1af-3b47-411e-84e6-ff2009c505aa" providerId="ADAL" clId="{83CDEF88-76CB-D642-8DA9-C875A2079AB8}" dt="2022-10-14T10:40:07.445" v="17077" actId="20577"/>
          <ac:spMkLst>
            <pc:docMk/>
            <pc:sldMk cId="3196181072" sldId="400"/>
            <ac:spMk id="3" creationId="{D3F455C2-6330-744C-26E7-543B96E52F87}"/>
          </ac:spMkLst>
        </pc:spChg>
        <pc:picChg chg="add mod">
          <ac:chgData name="Sara Domingo Andres" userId="adb6b1af-3b47-411e-84e6-ff2009c505aa" providerId="ADAL" clId="{83CDEF88-76CB-D642-8DA9-C875A2079AB8}" dt="2022-10-11T10:15:22.862" v="2312" actId="14100"/>
          <ac:picMkLst>
            <pc:docMk/>
            <pc:sldMk cId="3196181072" sldId="400"/>
            <ac:picMk id="4" creationId="{BA0A17E7-BA63-2AE8-5DBA-A59FCEACD56D}"/>
          </ac:picMkLst>
        </pc:picChg>
        <pc:picChg chg="del">
          <ac:chgData name="Sara Domingo Andres" userId="adb6b1af-3b47-411e-84e6-ff2009c505aa" providerId="ADAL" clId="{83CDEF88-76CB-D642-8DA9-C875A2079AB8}" dt="2022-10-11T10:10:33.466" v="2036" actId="478"/>
          <ac:picMkLst>
            <pc:docMk/>
            <pc:sldMk cId="3196181072" sldId="400"/>
            <ac:picMk id="7" creationId="{65F2479A-5691-A520-805C-A0EC8E75CC8D}"/>
          </ac:picMkLst>
        </pc:picChg>
      </pc:sldChg>
      <pc:sldChg chg="addSp delSp modSp add mod">
        <pc:chgData name="Sara Domingo Andres" userId="adb6b1af-3b47-411e-84e6-ff2009c505aa" providerId="ADAL" clId="{83CDEF88-76CB-D642-8DA9-C875A2079AB8}" dt="2022-10-14T10:40:53.606" v="17098" actId="20577"/>
        <pc:sldMkLst>
          <pc:docMk/>
          <pc:sldMk cId="424603803" sldId="401"/>
        </pc:sldMkLst>
        <pc:spChg chg="mod">
          <ac:chgData name="Sara Domingo Andres" userId="adb6b1af-3b47-411e-84e6-ff2009c505aa" providerId="ADAL" clId="{83CDEF88-76CB-D642-8DA9-C875A2079AB8}" dt="2022-10-11T10:24:35.444" v="2718" actId="122"/>
          <ac:spMkLst>
            <pc:docMk/>
            <pc:sldMk cId="424603803" sldId="401"/>
            <ac:spMk id="2" creationId="{CD76BAE1-1815-D252-0A20-F451AEBE7CF7}"/>
          </ac:spMkLst>
        </pc:spChg>
        <pc:spChg chg="mod">
          <ac:chgData name="Sara Domingo Andres" userId="adb6b1af-3b47-411e-84e6-ff2009c505aa" providerId="ADAL" clId="{83CDEF88-76CB-D642-8DA9-C875A2079AB8}" dt="2022-10-14T10:40:53.606" v="17098" actId="20577"/>
          <ac:spMkLst>
            <pc:docMk/>
            <pc:sldMk cId="424603803" sldId="401"/>
            <ac:spMk id="3" creationId="{D3F455C2-6330-744C-26E7-543B96E52F87}"/>
          </ac:spMkLst>
        </pc:spChg>
        <pc:picChg chg="del">
          <ac:chgData name="Sara Domingo Andres" userId="adb6b1af-3b47-411e-84e6-ff2009c505aa" providerId="ADAL" clId="{83CDEF88-76CB-D642-8DA9-C875A2079AB8}" dt="2022-10-11T10:15:41.393" v="2314" actId="478"/>
          <ac:picMkLst>
            <pc:docMk/>
            <pc:sldMk cId="424603803" sldId="401"/>
            <ac:picMk id="4" creationId="{BA0A17E7-BA63-2AE8-5DBA-A59FCEACD56D}"/>
          </ac:picMkLst>
        </pc:picChg>
        <pc:picChg chg="add mod">
          <ac:chgData name="Sara Domingo Andres" userId="adb6b1af-3b47-411e-84e6-ff2009c505aa" providerId="ADAL" clId="{83CDEF88-76CB-D642-8DA9-C875A2079AB8}" dt="2022-10-11T10:26:27.933" v="2734" actId="1076"/>
          <ac:picMkLst>
            <pc:docMk/>
            <pc:sldMk cId="424603803" sldId="401"/>
            <ac:picMk id="5" creationId="{DD7A380B-B24F-70DC-97ED-423024D88B2C}"/>
          </ac:picMkLst>
        </pc:picChg>
      </pc:sldChg>
      <pc:sldChg chg="addSp delSp modSp add mod">
        <pc:chgData name="Sara Domingo Andres" userId="adb6b1af-3b47-411e-84e6-ff2009c505aa" providerId="ADAL" clId="{83CDEF88-76CB-D642-8DA9-C875A2079AB8}" dt="2022-10-14T10:41:45.460" v="17157" actId="20577"/>
        <pc:sldMkLst>
          <pc:docMk/>
          <pc:sldMk cId="952932466" sldId="402"/>
        </pc:sldMkLst>
        <pc:spChg chg="mod">
          <ac:chgData name="Sara Domingo Andres" userId="adb6b1af-3b47-411e-84e6-ff2009c505aa" providerId="ADAL" clId="{83CDEF88-76CB-D642-8DA9-C875A2079AB8}" dt="2022-10-11T10:24:45.319" v="2720" actId="122"/>
          <ac:spMkLst>
            <pc:docMk/>
            <pc:sldMk cId="952932466" sldId="402"/>
            <ac:spMk id="2" creationId="{CD76BAE1-1815-D252-0A20-F451AEBE7CF7}"/>
          </ac:spMkLst>
        </pc:spChg>
        <pc:spChg chg="mod">
          <ac:chgData name="Sara Domingo Andres" userId="adb6b1af-3b47-411e-84e6-ff2009c505aa" providerId="ADAL" clId="{83CDEF88-76CB-D642-8DA9-C875A2079AB8}" dt="2022-10-14T10:41:45.460" v="17157" actId="20577"/>
          <ac:spMkLst>
            <pc:docMk/>
            <pc:sldMk cId="952932466" sldId="402"/>
            <ac:spMk id="3" creationId="{D3F455C2-6330-744C-26E7-543B96E52F87}"/>
          </ac:spMkLst>
        </pc:spChg>
        <pc:picChg chg="add mod">
          <ac:chgData name="Sara Domingo Andres" userId="adb6b1af-3b47-411e-84e6-ff2009c505aa" providerId="ADAL" clId="{83CDEF88-76CB-D642-8DA9-C875A2079AB8}" dt="2022-10-11T10:19:12.887" v="2649" actId="14100"/>
          <ac:picMkLst>
            <pc:docMk/>
            <pc:sldMk cId="952932466" sldId="402"/>
            <ac:picMk id="4" creationId="{C2D2220D-650A-ADF5-C833-055C34710684}"/>
          </ac:picMkLst>
        </pc:picChg>
        <pc:picChg chg="del">
          <ac:chgData name="Sara Domingo Andres" userId="adb6b1af-3b47-411e-84e6-ff2009c505aa" providerId="ADAL" clId="{83CDEF88-76CB-D642-8DA9-C875A2079AB8}" dt="2022-10-11T10:17:45.407" v="2442" actId="478"/>
          <ac:picMkLst>
            <pc:docMk/>
            <pc:sldMk cId="952932466" sldId="402"/>
            <ac:picMk id="5" creationId="{DD7A380B-B24F-70DC-97ED-423024D88B2C}"/>
          </ac:picMkLst>
        </pc:picChg>
        <pc:picChg chg="add del mod">
          <ac:chgData name="Sara Domingo Andres" userId="adb6b1af-3b47-411e-84e6-ff2009c505aa" providerId="ADAL" clId="{83CDEF88-76CB-D642-8DA9-C875A2079AB8}" dt="2022-10-11T10:33:27.874" v="3231" actId="21"/>
          <ac:picMkLst>
            <pc:docMk/>
            <pc:sldMk cId="952932466" sldId="402"/>
            <ac:picMk id="6" creationId="{781CC5A5-4831-A284-13F1-E9959DC0058D}"/>
          </ac:picMkLst>
        </pc:picChg>
      </pc:sldChg>
      <pc:sldChg chg="addSp delSp modSp add mod modNotesTx">
        <pc:chgData name="Sara Domingo Andres" userId="adb6b1af-3b47-411e-84e6-ff2009c505aa" providerId="ADAL" clId="{83CDEF88-76CB-D642-8DA9-C875A2079AB8}" dt="2022-10-14T10:55:58.220" v="17167" actId="20577"/>
        <pc:sldMkLst>
          <pc:docMk/>
          <pc:sldMk cId="1984123563" sldId="403"/>
        </pc:sldMkLst>
        <pc:spChg chg="mod">
          <ac:chgData name="Sara Domingo Andres" userId="adb6b1af-3b47-411e-84e6-ff2009c505aa" providerId="ADAL" clId="{83CDEF88-76CB-D642-8DA9-C875A2079AB8}" dt="2022-10-11T10:24:49.094" v="2721" actId="122"/>
          <ac:spMkLst>
            <pc:docMk/>
            <pc:sldMk cId="1984123563" sldId="403"/>
            <ac:spMk id="2" creationId="{CD76BAE1-1815-D252-0A20-F451AEBE7CF7}"/>
          </ac:spMkLst>
        </pc:spChg>
        <pc:spChg chg="add del mod">
          <ac:chgData name="Sara Domingo Andres" userId="adb6b1af-3b47-411e-84e6-ff2009c505aa" providerId="ADAL" clId="{83CDEF88-76CB-D642-8DA9-C875A2079AB8}" dt="2022-10-14T10:55:58.220" v="17167" actId="20577"/>
          <ac:spMkLst>
            <pc:docMk/>
            <pc:sldMk cId="1984123563" sldId="403"/>
            <ac:spMk id="3" creationId="{D3F455C2-6330-744C-26E7-543B96E52F87}"/>
          </ac:spMkLst>
        </pc:spChg>
        <pc:spChg chg="add del mod">
          <ac:chgData name="Sara Domingo Andres" userId="adb6b1af-3b47-411e-84e6-ff2009c505aa" providerId="ADAL" clId="{83CDEF88-76CB-D642-8DA9-C875A2079AB8}" dt="2022-10-11T10:32:32.545" v="3223"/>
          <ac:spMkLst>
            <pc:docMk/>
            <pc:sldMk cId="1984123563" sldId="403"/>
            <ac:spMk id="5" creationId="{842FA856-741B-3E49-50F3-20292CAB3327}"/>
          </ac:spMkLst>
        </pc:spChg>
        <pc:spChg chg="add mod">
          <ac:chgData name="Sara Domingo Andres" userId="adb6b1af-3b47-411e-84e6-ff2009c505aa" providerId="ADAL" clId="{83CDEF88-76CB-D642-8DA9-C875A2079AB8}" dt="2022-10-11T10:33:56.513" v="3242" actId="20577"/>
          <ac:spMkLst>
            <pc:docMk/>
            <pc:sldMk cId="1984123563" sldId="403"/>
            <ac:spMk id="8" creationId="{0414EAFD-DA86-80DC-2315-6CBF4DDC6EB5}"/>
          </ac:spMkLst>
        </pc:spChg>
        <pc:spChg chg="add del mod">
          <ac:chgData name="Sara Domingo Andres" userId="adb6b1af-3b47-411e-84e6-ff2009c505aa" providerId="ADAL" clId="{83CDEF88-76CB-D642-8DA9-C875A2079AB8}" dt="2022-10-11T10:34:24.175" v="3246" actId="767"/>
          <ac:spMkLst>
            <pc:docMk/>
            <pc:sldMk cId="1984123563" sldId="403"/>
            <ac:spMk id="10" creationId="{5E2D13F0-1E69-4E2A-5F36-563611644581}"/>
          </ac:spMkLst>
        </pc:spChg>
        <pc:spChg chg="add del mod">
          <ac:chgData name="Sara Domingo Andres" userId="adb6b1af-3b47-411e-84e6-ff2009c505aa" providerId="ADAL" clId="{83CDEF88-76CB-D642-8DA9-C875A2079AB8}" dt="2022-10-11T10:34:46.475" v="3254" actId="478"/>
          <ac:spMkLst>
            <pc:docMk/>
            <pc:sldMk cId="1984123563" sldId="403"/>
            <ac:spMk id="11" creationId="{A0448976-D399-0162-0028-991E68505784}"/>
          </ac:spMkLst>
        </pc:spChg>
        <pc:spChg chg="add del mod">
          <ac:chgData name="Sara Domingo Andres" userId="adb6b1af-3b47-411e-84e6-ff2009c505aa" providerId="ADAL" clId="{83CDEF88-76CB-D642-8DA9-C875A2079AB8}" dt="2022-10-11T10:34:59.085" v="3258" actId="21"/>
          <ac:spMkLst>
            <pc:docMk/>
            <pc:sldMk cId="1984123563" sldId="403"/>
            <ac:spMk id="14" creationId="{76B1209C-8237-3D52-4B23-F2B9B4C70628}"/>
          </ac:spMkLst>
        </pc:spChg>
        <pc:spChg chg="add mod">
          <ac:chgData name="Sara Domingo Andres" userId="adb6b1af-3b47-411e-84e6-ff2009c505aa" providerId="ADAL" clId="{83CDEF88-76CB-D642-8DA9-C875A2079AB8}" dt="2022-10-11T10:37:20.578" v="3368" actId="14100"/>
          <ac:spMkLst>
            <pc:docMk/>
            <pc:sldMk cId="1984123563" sldId="403"/>
            <ac:spMk id="15" creationId="{07FEAC2B-3503-9DE0-AE7B-3374FACDE12A}"/>
          </ac:spMkLst>
        </pc:spChg>
        <pc:picChg chg="del">
          <ac:chgData name="Sara Domingo Andres" userId="adb6b1af-3b47-411e-84e6-ff2009c505aa" providerId="ADAL" clId="{83CDEF88-76CB-D642-8DA9-C875A2079AB8}" dt="2022-10-11T10:19:41.533" v="2651" actId="478"/>
          <ac:picMkLst>
            <pc:docMk/>
            <pc:sldMk cId="1984123563" sldId="403"/>
            <ac:picMk id="4" creationId="{C2D2220D-650A-ADF5-C833-055C34710684}"/>
          </ac:picMkLst>
        </pc:picChg>
        <pc:picChg chg="add del mod">
          <ac:chgData name="Sara Domingo Andres" userId="adb6b1af-3b47-411e-84e6-ff2009c505aa" providerId="ADAL" clId="{83CDEF88-76CB-D642-8DA9-C875A2079AB8}" dt="2022-10-11T10:32:53.082" v="3226" actId="478"/>
          <ac:picMkLst>
            <pc:docMk/>
            <pc:sldMk cId="1984123563" sldId="403"/>
            <ac:picMk id="6" creationId="{4626EE36-0623-4B59-B2CD-3BEB7C8D9438}"/>
          </ac:picMkLst>
        </pc:picChg>
        <pc:picChg chg="add del mod">
          <ac:chgData name="Sara Domingo Andres" userId="adb6b1af-3b47-411e-84e6-ff2009c505aa" providerId="ADAL" clId="{83CDEF88-76CB-D642-8DA9-C875A2079AB8}" dt="2022-10-11T10:33:40.738" v="3235" actId="478"/>
          <ac:picMkLst>
            <pc:docMk/>
            <pc:sldMk cId="1984123563" sldId="403"/>
            <ac:picMk id="7" creationId="{B70F7D5E-A5AA-5BD1-F387-9F8CEA1413C8}"/>
          </ac:picMkLst>
        </pc:picChg>
        <pc:picChg chg="add del mod">
          <ac:chgData name="Sara Domingo Andres" userId="adb6b1af-3b47-411e-84e6-ff2009c505aa" providerId="ADAL" clId="{83CDEF88-76CB-D642-8DA9-C875A2079AB8}" dt="2022-10-11T10:34:25.852" v="3248"/>
          <ac:picMkLst>
            <pc:docMk/>
            <pc:sldMk cId="1984123563" sldId="403"/>
            <ac:picMk id="9" creationId="{95EE447E-EB74-B840-3352-48912E3D1BE9}"/>
          </ac:picMkLst>
        </pc:picChg>
        <pc:picChg chg="add del">
          <ac:chgData name="Sara Domingo Andres" userId="adb6b1af-3b47-411e-84e6-ff2009c505aa" providerId="ADAL" clId="{83CDEF88-76CB-D642-8DA9-C875A2079AB8}" dt="2022-10-11T10:34:53.648" v="3256"/>
          <ac:picMkLst>
            <pc:docMk/>
            <pc:sldMk cId="1984123563" sldId="403"/>
            <ac:picMk id="12" creationId="{F0EDD76A-2016-16DF-C6CD-AC42608F3552}"/>
          </ac:picMkLst>
        </pc:picChg>
        <pc:picChg chg="add mod">
          <ac:chgData name="Sara Domingo Andres" userId="adb6b1af-3b47-411e-84e6-ff2009c505aa" providerId="ADAL" clId="{83CDEF88-76CB-D642-8DA9-C875A2079AB8}" dt="2022-10-11T10:37:22.682" v="3369" actId="1076"/>
          <ac:picMkLst>
            <pc:docMk/>
            <pc:sldMk cId="1984123563" sldId="403"/>
            <ac:picMk id="16" creationId="{7205D046-524F-B95A-92DD-22EC927D0A08}"/>
          </ac:picMkLst>
        </pc:picChg>
      </pc:sldChg>
      <pc:sldChg chg="new del">
        <pc:chgData name="Sara Domingo Andres" userId="adb6b1af-3b47-411e-84e6-ff2009c505aa" providerId="ADAL" clId="{83CDEF88-76CB-D642-8DA9-C875A2079AB8}" dt="2022-10-12T13:50:17.352" v="13674" actId="2696"/>
        <pc:sldMkLst>
          <pc:docMk/>
          <pc:sldMk cId="3245315499" sldId="404"/>
        </pc:sldMkLst>
      </pc:sldChg>
      <pc:sldChg chg="delSp modSp add mod modNotesTx">
        <pc:chgData name="Sara Domingo Andres" userId="adb6b1af-3b47-411e-84e6-ff2009c505aa" providerId="ADAL" clId="{83CDEF88-76CB-D642-8DA9-C875A2079AB8}" dt="2022-10-14T10:56:27.342" v="17168" actId="20577"/>
        <pc:sldMkLst>
          <pc:docMk/>
          <pc:sldMk cId="1729278133" sldId="405"/>
        </pc:sldMkLst>
        <pc:spChg chg="mod">
          <ac:chgData name="Sara Domingo Andres" userId="adb6b1af-3b47-411e-84e6-ff2009c505aa" providerId="ADAL" clId="{83CDEF88-76CB-D642-8DA9-C875A2079AB8}" dt="2022-10-14T10:56:27.342" v="17168" actId="20577"/>
          <ac:spMkLst>
            <pc:docMk/>
            <pc:sldMk cId="1729278133" sldId="405"/>
            <ac:spMk id="3" creationId="{D3F455C2-6330-744C-26E7-543B96E52F87}"/>
          </ac:spMkLst>
        </pc:spChg>
        <pc:spChg chg="del">
          <ac:chgData name="Sara Domingo Andres" userId="adb6b1af-3b47-411e-84e6-ff2009c505aa" providerId="ADAL" clId="{83CDEF88-76CB-D642-8DA9-C875A2079AB8}" dt="2022-10-11T11:02:41.976" v="4171" actId="21"/>
          <ac:spMkLst>
            <pc:docMk/>
            <pc:sldMk cId="1729278133" sldId="405"/>
            <ac:spMk id="15" creationId="{07FEAC2B-3503-9DE0-AE7B-3374FACDE12A}"/>
          </ac:spMkLst>
        </pc:spChg>
        <pc:picChg chg="del">
          <ac:chgData name="Sara Domingo Andres" userId="adb6b1af-3b47-411e-84e6-ff2009c505aa" providerId="ADAL" clId="{83CDEF88-76CB-D642-8DA9-C875A2079AB8}" dt="2022-10-11T11:02:38.875" v="4170" actId="478"/>
          <ac:picMkLst>
            <pc:docMk/>
            <pc:sldMk cId="1729278133" sldId="405"/>
            <ac:picMk id="16" creationId="{7205D046-524F-B95A-92DD-22EC927D0A08}"/>
          </ac:picMkLst>
        </pc:picChg>
      </pc:sldChg>
      <pc:sldChg chg="modSp add mod modNotesTx">
        <pc:chgData name="Sara Domingo Andres" userId="adb6b1af-3b47-411e-84e6-ff2009c505aa" providerId="ADAL" clId="{83CDEF88-76CB-D642-8DA9-C875A2079AB8}" dt="2022-10-14T10:56:55.011" v="17170" actId="13900"/>
        <pc:sldMkLst>
          <pc:docMk/>
          <pc:sldMk cId="3484227660" sldId="406"/>
        </pc:sldMkLst>
        <pc:spChg chg="mod">
          <ac:chgData name="Sara Domingo Andres" userId="adb6b1af-3b47-411e-84e6-ff2009c505aa" providerId="ADAL" clId="{83CDEF88-76CB-D642-8DA9-C875A2079AB8}" dt="2022-10-14T10:56:55.011" v="17170" actId="13900"/>
          <ac:spMkLst>
            <pc:docMk/>
            <pc:sldMk cId="3484227660" sldId="406"/>
            <ac:spMk id="3" creationId="{D3F455C2-6330-744C-26E7-543B96E52F87}"/>
          </ac:spMkLst>
        </pc:spChg>
      </pc:sldChg>
      <pc:sldChg chg="addSp modSp add mod modNotesTx">
        <pc:chgData name="Sara Domingo Andres" userId="adb6b1af-3b47-411e-84e6-ff2009c505aa" providerId="ADAL" clId="{83CDEF88-76CB-D642-8DA9-C875A2079AB8}" dt="2022-10-14T10:58:14.355" v="17222" actId="20577"/>
        <pc:sldMkLst>
          <pc:docMk/>
          <pc:sldMk cId="216950183" sldId="407"/>
        </pc:sldMkLst>
        <pc:spChg chg="mod">
          <ac:chgData name="Sara Domingo Andres" userId="adb6b1af-3b47-411e-84e6-ff2009c505aa" providerId="ADAL" clId="{83CDEF88-76CB-D642-8DA9-C875A2079AB8}" dt="2022-10-14T10:57:52.400" v="17221" actId="113"/>
          <ac:spMkLst>
            <pc:docMk/>
            <pc:sldMk cId="216950183" sldId="407"/>
            <ac:spMk id="3" creationId="{D3F455C2-6330-744C-26E7-543B96E52F87}"/>
          </ac:spMkLst>
        </pc:spChg>
        <pc:picChg chg="add mod">
          <ac:chgData name="Sara Domingo Andres" userId="adb6b1af-3b47-411e-84e6-ff2009c505aa" providerId="ADAL" clId="{83CDEF88-76CB-D642-8DA9-C875A2079AB8}" dt="2022-10-11T13:10:48.633" v="6620" actId="1076"/>
          <ac:picMkLst>
            <pc:docMk/>
            <pc:sldMk cId="216950183" sldId="407"/>
            <ac:picMk id="4" creationId="{9B3A375F-426A-8EA6-6F3B-FA1E0B4C258A}"/>
          </ac:picMkLst>
        </pc:picChg>
      </pc:sldChg>
      <pc:sldChg chg="addSp delSp modSp add mod modNotesTx">
        <pc:chgData name="Sara Domingo Andres" userId="adb6b1af-3b47-411e-84e6-ff2009c505aa" providerId="ADAL" clId="{83CDEF88-76CB-D642-8DA9-C875A2079AB8}" dt="2022-10-11T13:31:22.259" v="7529" actId="113"/>
        <pc:sldMkLst>
          <pc:docMk/>
          <pc:sldMk cId="695230415" sldId="408"/>
        </pc:sldMkLst>
        <pc:spChg chg="mod">
          <ac:chgData name="Sara Domingo Andres" userId="adb6b1af-3b47-411e-84e6-ff2009c505aa" providerId="ADAL" clId="{83CDEF88-76CB-D642-8DA9-C875A2079AB8}" dt="2022-10-11T13:13:15.195" v="6660" actId="122"/>
          <ac:spMkLst>
            <pc:docMk/>
            <pc:sldMk cId="695230415" sldId="408"/>
            <ac:spMk id="2" creationId="{CD76BAE1-1815-D252-0A20-F451AEBE7CF7}"/>
          </ac:spMkLst>
        </pc:spChg>
        <pc:spChg chg="mod">
          <ac:chgData name="Sara Domingo Andres" userId="adb6b1af-3b47-411e-84e6-ff2009c505aa" providerId="ADAL" clId="{83CDEF88-76CB-D642-8DA9-C875A2079AB8}" dt="2022-10-11T13:31:22.259" v="7529" actId="113"/>
          <ac:spMkLst>
            <pc:docMk/>
            <pc:sldMk cId="695230415" sldId="408"/>
            <ac:spMk id="3" creationId="{D3F455C2-6330-744C-26E7-543B96E52F87}"/>
          </ac:spMkLst>
        </pc:spChg>
        <pc:spChg chg="ord">
          <ac:chgData name="Sara Domingo Andres" userId="adb6b1af-3b47-411e-84e6-ff2009c505aa" providerId="ADAL" clId="{83CDEF88-76CB-D642-8DA9-C875A2079AB8}" dt="2022-10-11T13:13:02.940" v="6656" actId="26606"/>
          <ac:spMkLst>
            <pc:docMk/>
            <pc:sldMk cId="695230415" sldId="408"/>
            <ac:spMk id="8" creationId="{0414EAFD-DA86-80DC-2315-6CBF4DDC6EB5}"/>
          </ac:spMkLst>
        </pc:spChg>
        <pc:spChg chg="del">
          <ac:chgData name="Sara Domingo Andres" userId="adb6b1af-3b47-411e-84e6-ff2009c505aa" providerId="ADAL" clId="{83CDEF88-76CB-D642-8DA9-C875A2079AB8}" dt="2022-10-11T13:13:02.940" v="6656" actId="26606"/>
          <ac:spMkLst>
            <pc:docMk/>
            <pc:sldMk cId="695230415" sldId="408"/>
            <ac:spMk id="26" creationId="{45D37F4E-DDB4-456B-97E0-9937730A039F}"/>
          </ac:spMkLst>
        </pc:spChg>
        <pc:spChg chg="del">
          <ac:chgData name="Sara Domingo Andres" userId="adb6b1af-3b47-411e-84e6-ff2009c505aa" providerId="ADAL" clId="{83CDEF88-76CB-D642-8DA9-C875A2079AB8}" dt="2022-10-11T13:13:02.940" v="6656" actId="26606"/>
          <ac:spMkLst>
            <pc:docMk/>
            <pc:sldMk cId="695230415" sldId="408"/>
            <ac:spMk id="28" creationId="{B2DD41CD-8F47-4F56-AD12-4E2FF7696987}"/>
          </ac:spMkLst>
        </pc:spChg>
        <pc:spChg chg="add">
          <ac:chgData name="Sara Domingo Andres" userId="adb6b1af-3b47-411e-84e6-ff2009c505aa" providerId="ADAL" clId="{83CDEF88-76CB-D642-8DA9-C875A2079AB8}" dt="2022-10-11T13:13:02.940" v="6656" actId="26606"/>
          <ac:spMkLst>
            <pc:docMk/>
            <pc:sldMk cId="695230415" sldId="408"/>
            <ac:spMk id="33" creationId="{45D37F4E-DDB4-456B-97E0-9937730A039F}"/>
          </ac:spMkLst>
        </pc:spChg>
        <pc:spChg chg="add">
          <ac:chgData name="Sara Domingo Andres" userId="adb6b1af-3b47-411e-84e6-ff2009c505aa" providerId="ADAL" clId="{83CDEF88-76CB-D642-8DA9-C875A2079AB8}" dt="2022-10-11T13:13:02.940" v="6656" actId="26606"/>
          <ac:spMkLst>
            <pc:docMk/>
            <pc:sldMk cId="695230415" sldId="408"/>
            <ac:spMk id="35" creationId="{B2DD41CD-8F47-4F56-AD12-4E2FF7696987}"/>
          </ac:spMkLst>
        </pc:spChg>
        <pc:picChg chg="del">
          <ac:chgData name="Sara Domingo Andres" userId="adb6b1af-3b47-411e-84e6-ff2009c505aa" providerId="ADAL" clId="{83CDEF88-76CB-D642-8DA9-C875A2079AB8}" dt="2022-10-11T13:12:54.699" v="6653" actId="478"/>
          <ac:picMkLst>
            <pc:docMk/>
            <pc:sldMk cId="695230415" sldId="408"/>
            <ac:picMk id="4" creationId="{9B3A375F-426A-8EA6-6F3B-FA1E0B4C258A}"/>
          </ac:picMkLst>
        </pc:picChg>
        <pc:picChg chg="add mod">
          <ac:chgData name="Sara Domingo Andres" userId="adb6b1af-3b47-411e-84e6-ff2009c505aa" providerId="ADAL" clId="{83CDEF88-76CB-D642-8DA9-C875A2079AB8}" dt="2022-10-11T13:25:49.987" v="7371" actId="1076"/>
          <ac:picMkLst>
            <pc:docMk/>
            <pc:sldMk cId="695230415" sldId="408"/>
            <ac:picMk id="5" creationId="{651292A4-468D-7BDD-7DEC-EFB1DFDE9D6F}"/>
          </ac:picMkLst>
        </pc:picChg>
      </pc:sldChg>
      <pc:sldChg chg="addSp delSp modSp add mod">
        <pc:chgData name="Sara Domingo Andres" userId="adb6b1af-3b47-411e-84e6-ff2009c505aa" providerId="ADAL" clId="{83CDEF88-76CB-D642-8DA9-C875A2079AB8}" dt="2022-10-14T10:58:58.543" v="17225" actId="20577"/>
        <pc:sldMkLst>
          <pc:docMk/>
          <pc:sldMk cId="782533052" sldId="409"/>
        </pc:sldMkLst>
        <pc:spChg chg="mod">
          <ac:chgData name="Sara Domingo Andres" userId="adb6b1af-3b47-411e-84e6-ff2009c505aa" providerId="ADAL" clId="{83CDEF88-76CB-D642-8DA9-C875A2079AB8}" dt="2022-10-14T10:58:58.543" v="17225" actId="20577"/>
          <ac:spMkLst>
            <pc:docMk/>
            <pc:sldMk cId="782533052" sldId="409"/>
            <ac:spMk id="3" creationId="{D3F455C2-6330-744C-26E7-543B96E52F87}"/>
          </ac:spMkLst>
        </pc:spChg>
        <pc:picChg chg="add mod">
          <ac:chgData name="Sara Domingo Andres" userId="adb6b1af-3b47-411e-84e6-ff2009c505aa" providerId="ADAL" clId="{83CDEF88-76CB-D642-8DA9-C875A2079AB8}" dt="2022-10-11T13:25:27.039" v="7368" actId="1076"/>
          <ac:picMkLst>
            <pc:docMk/>
            <pc:sldMk cId="782533052" sldId="409"/>
            <ac:picMk id="4" creationId="{BECE6F2D-B2DE-84BE-9C28-9C63BC47CE3A}"/>
          </ac:picMkLst>
        </pc:picChg>
        <pc:picChg chg="del">
          <ac:chgData name="Sara Domingo Andres" userId="adb6b1af-3b47-411e-84e6-ff2009c505aa" providerId="ADAL" clId="{83CDEF88-76CB-D642-8DA9-C875A2079AB8}" dt="2022-10-11T13:23:34.478" v="7320" actId="478"/>
          <ac:picMkLst>
            <pc:docMk/>
            <pc:sldMk cId="782533052" sldId="409"/>
            <ac:picMk id="5" creationId="{651292A4-468D-7BDD-7DEC-EFB1DFDE9D6F}"/>
          </ac:picMkLst>
        </pc:picChg>
      </pc:sldChg>
      <pc:sldChg chg="addSp delSp modSp add mod">
        <pc:chgData name="Sara Domingo Andres" userId="adb6b1af-3b47-411e-84e6-ff2009c505aa" providerId="ADAL" clId="{83CDEF88-76CB-D642-8DA9-C875A2079AB8}" dt="2022-10-14T11:01:01.393" v="17291" actId="20577"/>
        <pc:sldMkLst>
          <pc:docMk/>
          <pc:sldMk cId="49714240" sldId="410"/>
        </pc:sldMkLst>
        <pc:spChg chg="mod">
          <ac:chgData name="Sara Domingo Andres" userId="adb6b1af-3b47-411e-84e6-ff2009c505aa" providerId="ADAL" clId="{83CDEF88-76CB-D642-8DA9-C875A2079AB8}" dt="2022-10-11T14:10:40.222" v="8562" actId="26606"/>
          <ac:spMkLst>
            <pc:docMk/>
            <pc:sldMk cId="49714240" sldId="410"/>
            <ac:spMk id="2" creationId="{CD76BAE1-1815-D252-0A20-F451AEBE7CF7}"/>
          </ac:spMkLst>
        </pc:spChg>
        <pc:spChg chg="mod">
          <ac:chgData name="Sara Domingo Andres" userId="adb6b1af-3b47-411e-84e6-ff2009c505aa" providerId="ADAL" clId="{83CDEF88-76CB-D642-8DA9-C875A2079AB8}" dt="2022-10-14T11:01:01.393" v="17291" actId="20577"/>
          <ac:spMkLst>
            <pc:docMk/>
            <pc:sldMk cId="49714240" sldId="410"/>
            <ac:spMk id="3" creationId="{D3F455C2-6330-744C-26E7-543B96E52F87}"/>
          </ac:spMkLst>
        </pc:spChg>
        <pc:spChg chg="ord">
          <ac:chgData name="Sara Domingo Andres" userId="adb6b1af-3b47-411e-84e6-ff2009c505aa" providerId="ADAL" clId="{83CDEF88-76CB-D642-8DA9-C875A2079AB8}" dt="2022-10-11T14:10:40.222" v="8562" actId="26606"/>
          <ac:spMkLst>
            <pc:docMk/>
            <pc:sldMk cId="49714240" sldId="410"/>
            <ac:spMk id="8" creationId="{0414EAFD-DA86-80DC-2315-6CBF4DDC6EB5}"/>
          </ac:spMkLst>
        </pc:spChg>
        <pc:spChg chg="add del">
          <ac:chgData name="Sara Domingo Andres" userId="adb6b1af-3b47-411e-84e6-ff2009c505aa" providerId="ADAL" clId="{83CDEF88-76CB-D642-8DA9-C875A2079AB8}" dt="2022-10-11T14:10:40.222" v="8562" actId="26606"/>
          <ac:spMkLst>
            <pc:docMk/>
            <pc:sldMk cId="49714240" sldId="410"/>
            <ac:spMk id="33" creationId="{45D37F4E-DDB4-456B-97E0-9937730A039F}"/>
          </ac:spMkLst>
        </pc:spChg>
        <pc:spChg chg="add del">
          <ac:chgData name="Sara Domingo Andres" userId="adb6b1af-3b47-411e-84e6-ff2009c505aa" providerId="ADAL" clId="{83CDEF88-76CB-D642-8DA9-C875A2079AB8}" dt="2022-10-11T14:10:40.222" v="8562" actId="26606"/>
          <ac:spMkLst>
            <pc:docMk/>
            <pc:sldMk cId="49714240" sldId="410"/>
            <ac:spMk id="35" creationId="{B2DD41CD-8F47-4F56-AD12-4E2FF7696987}"/>
          </ac:spMkLst>
        </pc:spChg>
        <pc:spChg chg="add del">
          <ac:chgData name="Sara Domingo Andres" userId="adb6b1af-3b47-411e-84e6-ff2009c505aa" providerId="ADAL" clId="{83CDEF88-76CB-D642-8DA9-C875A2079AB8}" dt="2022-10-11T14:10:40.222" v="8562" actId="26606"/>
          <ac:spMkLst>
            <pc:docMk/>
            <pc:sldMk cId="49714240" sldId="410"/>
            <ac:spMk id="40" creationId="{45D37F4E-DDB4-456B-97E0-9937730A039F}"/>
          </ac:spMkLst>
        </pc:spChg>
        <pc:spChg chg="add del">
          <ac:chgData name="Sara Domingo Andres" userId="adb6b1af-3b47-411e-84e6-ff2009c505aa" providerId="ADAL" clId="{83CDEF88-76CB-D642-8DA9-C875A2079AB8}" dt="2022-10-11T14:10:40.222" v="8562" actId="26606"/>
          <ac:spMkLst>
            <pc:docMk/>
            <pc:sldMk cId="49714240" sldId="410"/>
            <ac:spMk id="42" creationId="{B2DD41CD-8F47-4F56-AD12-4E2FF7696987}"/>
          </ac:spMkLst>
        </pc:spChg>
        <pc:picChg chg="del">
          <ac:chgData name="Sara Domingo Andres" userId="adb6b1af-3b47-411e-84e6-ff2009c505aa" providerId="ADAL" clId="{83CDEF88-76CB-D642-8DA9-C875A2079AB8}" dt="2022-10-11T14:02:27.588" v="7947" actId="478"/>
          <ac:picMkLst>
            <pc:docMk/>
            <pc:sldMk cId="49714240" sldId="410"/>
            <ac:picMk id="4" creationId="{BECE6F2D-B2DE-84BE-9C28-9C63BC47CE3A}"/>
          </ac:picMkLst>
        </pc:picChg>
        <pc:picChg chg="add mod">
          <ac:chgData name="Sara Domingo Andres" userId="adb6b1af-3b47-411e-84e6-ff2009c505aa" providerId="ADAL" clId="{83CDEF88-76CB-D642-8DA9-C875A2079AB8}" dt="2022-10-11T14:13:30.528" v="8575" actId="14100"/>
          <ac:picMkLst>
            <pc:docMk/>
            <pc:sldMk cId="49714240" sldId="410"/>
            <ac:picMk id="5" creationId="{C2B43B66-826A-C511-8436-1AA5CAB283C6}"/>
          </ac:picMkLst>
        </pc:picChg>
      </pc:sldChg>
      <pc:sldChg chg="delSp modSp add mod modNotesTx">
        <pc:chgData name="Sara Domingo Andres" userId="adb6b1af-3b47-411e-84e6-ff2009c505aa" providerId="ADAL" clId="{83CDEF88-76CB-D642-8DA9-C875A2079AB8}" dt="2022-10-12T08:39:56.926" v="9931" actId="20577"/>
        <pc:sldMkLst>
          <pc:docMk/>
          <pc:sldMk cId="3141856986" sldId="411"/>
        </pc:sldMkLst>
        <pc:spChg chg="mod">
          <ac:chgData name="Sara Domingo Andres" userId="adb6b1af-3b47-411e-84e6-ff2009c505aa" providerId="ADAL" clId="{83CDEF88-76CB-D642-8DA9-C875A2079AB8}" dt="2022-10-12T08:37:55.039" v="9930" actId="20577"/>
          <ac:spMkLst>
            <pc:docMk/>
            <pc:sldMk cId="3141856986" sldId="411"/>
            <ac:spMk id="2" creationId="{CD76BAE1-1815-D252-0A20-F451AEBE7CF7}"/>
          </ac:spMkLst>
        </pc:spChg>
        <pc:spChg chg="mod">
          <ac:chgData name="Sara Domingo Andres" userId="adb6b1af-3b47-411e-84e6-ff2009c505aa" providerId="ADAL" clId="{83CDEF88-76CB-D642-8DA9-C875A2079AB8}" dt="2022-10-12T08:39:56.926" v="9931" actId="20577"/>
          <ac:spMkLst>
            <pc:docMk/>
            <pc:sldMk cId="3141856986" sldId="411"/>
            <ac:spMk id="3" creationId="{D3F455C2-6330-744C-26E7-543B96E52F87}"/>
          </ac:spMkLst>
        </pc:spChg>
        <pc:picChg chg="del">
          <ac:chgData name="Sara Domingo Andres" userId="adb6b1af-3b47-411e-84e6-ff2009c505aa" providerId="ADAL" clId="{83CDEF88-76CB-D642-8DA9-C875A2079AB8}" dt="2022-10-11T14:19:35.057" v="8577" actId="478"/>
          <ac:picMkLst>
            <pc:docMk/>
            <pc:sldMk cId="3141856986" sldId="411"/>
            <ac:picMk id="5" creationId="{C2B43B66-826A-C511-8436-1AA5CAB283C6}"/>
          </ac:picMkLst>
        </pc:picChg>
      </pc:sldChg>
      <pc:sldChg chg="modSp add mod modNotesTx">
        <pc:chgData name="Sara Domingo Andres" userId="adb6b1af-3b47-411e-84e6-ff2009c505aa" providerId="ADAL" clId="{83CDEF88-76CB-D642-8DA9-C875A2079AB8}" dt="2022-10-14T11:01:39.715" v="17292" actId="13900"/>
        <pc:sldMkLst>
          <pc:docMk/>
          <pc:sldMk cId="1269595890" sldId="412"/>
        </pc:sldMkLst>
        <pc:spChg chg="mod">
          <ac:chgData name="Sara Domingo Andres" userId="adb6b1af-3b47-411e-84e6-ff2009c505aa" providerId="ADAL" clId="{83CDEF88-76CB-D642-8DA9-C875A2079AB8}" dt="2022-10-12T08:40:10.727" v="9947" actId="20577"/>
          <ac:spMkLst>
            <pc:docMk/>
            <pc:sldMk cId="1269595890" sldId="412"/>
            <ac:spMk id="2" creationId="{CD76BAE1-1815-D252-0A20-F451AEBE7CF7}"/>
          </ac:spMkLst>
        </pc:spChg>
        <pc:spChg chg="mod">
          <ac:chgData name="Sara Domingo Andres" userId="adb6b1af-3b47-411e-84e6-ff2009c505aa" providerId="ADAL" clId="{83CDEF88-76CB-D642-8DA9-C875A2079AB8}" dt="2022-10-14T11:01:39.715" v="17292" actId="13900"/>
          <ac:spMkLst>
            <pc:docMk/>
            <pc:sldMk cId="1269595890" sldId="412"/>
            <ac:spMk id="3" creationId="{D3F455C2-6330-744C-26E7-543B96E52F87}"/>
          </ac:spMkLst>
        </pc:spChg>
      </pc:sldChg>
      <pc:sldChg chg="modSp add mod modNotesTx">
        <pc:chgData name="Sara Domingo Andres" userId="adb6b1af-3b47-411e-84e6-ff2009c505aa" providerId="ADAL" clId="{83CDEF88-76CB-D642-8DA9-C875A2079AB8}" dt="2022-10-12T13:28:36.662" v="12643" actId="33524"/>
        <pc:sldMkLst>
          <pc:docMk/>
          <pc:sldMk cId="98053593" sldId="413"/>
        </pc:sldMkLst>
        <pc:spChg chg="mod">
          <ac:chgData name="Sara Domingo Andres" userId="adb6b1af-3b47-411e-84e6-ff2009c505aa" providerId="ADAL" clId="{83CDEF88-76CB-D642-8DA9-C875A2079AB8}" dt="2022-10-12T09:59:27.900" v="10910" actId="20577"/>
          <ac:spMkLst>
            <pc:docMk/>
            <pc:sldMk cId="98053593" sldId="413"/>
            <ac:spMk id="2" creationId="{CD76BAE1-1815-D252-0A20-F451AEBE7CF7}"/>
          </ac:spMkLst>
        </pc:spChg>
        <pc:spChg chg="mod">
          <ac:chgData name="Sara Domingo Andres" userId="adb6b1af-3b47-411e-84e6-ff2009c505aa" providerId="ADAL" clId="{83CDEF88-76CB-D642-8DA9-C875A2079AB8}" dt="2022-10-12T10:08:28.855" v="11698" actId="20577"/>
          <ac:spMkLst>
            <pc:docMk/>
            <pc:sldMk cId="98053593" sldId="413"/>
            <ac:spMk id="3" creationId="{D3F455C2-6330-744C-26E7-543B96E52F87}"/>
          </ac:spMkLst>
        </pc:spChg>
      </pc:sldChg>
      <pc:sldChg chg="addSp delSp modSp add mod modNotesTx">
        <pc:chgData name="Sara Domingo Andres" userId="adb6b1af-3b47-411e-84e6-ff2009c505aa" providerId="ADAL" clId="{83CDEF88-76CB-D642-8DA9-C875A2079AB8}" dt="2022-10-12T13:33:00.802" v="13150" actId="5793"/>
        <pc:sldMkLst>
          <pc:docMk/>
          <pc:sldMk cId="170288663" sldId="414"/>
        </pc:sldMkLst>
        <pc:spChg chg="mod">
          <ac:chgData name="Sara Domingo Andres" userId="adb6b1af-3b47-411e-84e6-ff2009c505aa" providerId="ADAL" clId="{83CDEF88-76CB-D642-8DA9-C875A2079AB8}" dt="2022-10-12T13:08:42.887" v="11925" actId="26606"/>
          <ac:spMkLst>
            <pc:docMk/>
            <pc:sldMk cId="170288663" sldId="414"/>
            <ac:spMk id="2" creationId="{CD76BAE1-1815-D252-0A20-F451AEBE7CF7}"/>
          </ac:spMkLst>
        </pc:spChg>
        <pc:spChg chg="mod">
          <ac:chgData name="Sara Domingo Andres" userId="adb6b1af-3b47-411e-84e6-ff2009c505aa" providerId="ADAL" clId="{83CDEF88-76CB-D642-8DA9-C875A2079AB8}" dt="2022-10-12T13:33:00.802" v="13150" actId="5793"/>
          <ac:spMkLst>
            <pc:docMk/>
            <pc:sldMk cId="170288663" sldId="414"/>
            <ac:spMk id="3" creationId="{D3F455C2-6330-744C-26E7-543B96E52F87}"/>
          </ac:spMkLst>
        </pc:spChg>
        <pc:spChg chg="ord">
          <ac:chgData name="Sara Domingo Andres" userId="adb6b1af-3b47-411e-84e6-ff2009c505aa" providerId="ADAL" clId="{83CDEF88-76CB-D642-8DA9-C875A2079AB8}" dt="2022-10-12T13:08:42.887" v="11925" actId="26606"/>
          <ac:spMkLst>
            <pc:docMk/>
            <pc:sldMk cId="170288663" sldId="414"/>
            <ac:spMk id="8" creationId="{0414EAFD-DA86-80DC-2315-6CBF4DDC6EB5}"/>
          </ac:spMkLst>
        </pc:spChg>
        <pc:spChg chg="del">
          <ac:chgData name="Sara Domingo Andres" userId="adb6b1af-3b47-411e-84e6-ff2009c505aa" providerId="ADAL" clId="{83CDEF88-76CB-D642-8DA9-C875A2079AB8}" dt="2022-10-12T13:08:42.887" v="11925" actId="26606"/>
          <ac:spMkLst>
            <pc:docMk/>
            <pc:sldMk cId="170288663" sldId="414"/>
            <ac:spMk id="33" creationId="{45D37F4E-DDB4-456B-97E0-9937730A039F}"/>
          </ac:spMkLst>
        </pc:spChg>
        <pc:spChg chg="del">
          <ac:chgData name="Sara Domingo Andres" userId="adb6b1af-3b47-411e-84e6-ff2009c505aa" providerId="ADAL" clId="{83CDEF88-76CB-D642-8DA9-C875A2079AB8}" dt="2022-10-12T13:08:42.887" v="11925" actId="26606"/>
          <ac:spMkLst>
            <pc:docMk/>
            <pc:sldMk cId="170288663" sldId="414"/>
            <ac:spMk id="35" creationId="{B2DD41CD-8F47-4F56-AD12-4E2FF7696987}"/>
          </ac:spMkLst>
        </pc:spChg>
        <pc:spChg chg="add">
          <ac:chgData name="Sara Domingo Andres" userId="adb6b1af-3b47-411e-84e6-ff2009c505aa" providerId="ADAL" clId="{83CDEF88-76CB-D642-8DA9-C875A2079AB8}" dt="2022-10-12T13:08:42.887" v="11925" actId="26606"/>
          <ac:spMkLst>
            <pc:docMk/>
            <pc:sldMk cId="170288663" sldId="414"/>
            <ac:spMk id="40" creationId="{45D37F4E-DDB4-456B-97E0-9937730A039F}"/>
          </ac:spMkLst>
        </pc:spChg>
        <pc:spChg chg="add">
          <ac:chgData name="Sara Domingo Andres" userId="adb6b1af-3b47-411e-84e6-ff2009c505aa" providerId="ADAL" clId="{83CDEF88-76CB-D642-8DA9-C875A2079AB8}" dt="2022-10-12T13:08:42.887" v="11925" actId="26606"/>
          <ac:spMkLst>
            <pc:docMk/>
            <pc:sldMk cId="170288663" sldId="414"/>
            <ac:spMk id="42" creationId="{B2DD41CD-8F47-4F56-AD12-4E2FF7696987}"/>
          </ac:spMkLst>
        </pc:spChg>
        <pc:picChg chg="add del mod">
          <ac:chgData name="Sara Domingo Andres" userId="adb6b1af-3b47-411e-84e6-ff2009c505aa" providerId="ADAL" clId="{83CDEF88-76CB-D642-8DA9-C875A2079AB8}" dt="2022-10-12T13:08:15.219" v="11918"/>
          <ac:picMkLst>
            <pc:docMk/>
            <pc:sldMk cId="170288663" sldId="414"/>
            <ac:picMk id="4" creationId="{EFE7A390-CC5D-2C67-3FCE-2075BCF2141B}"/>
          </ac:picMkLst>
        </pc:picChg>
        <pc:picChg chg="add mod">
          <ac:chgData name="Sara Domingo Andres" userId="adb6b1af-3b47-411e-84e6-ff2009c505aa" providerId="ADAL" clId="{83CDEF88-76CB-D642-8DA9-C875A2079AB8}" dt="2022-10-12T13:18:02.645" v="12159" actId="1076"/>
          <ac:picMkLst>
            <pc:docMk/>
            <pc:sldMk cId="170288663" sldId="414"/>
            <ac:picMk id="5" creationId="{E83908C2-C1D0-DFD0-B066-418F520FB764}"/>
          </ac:picMkLst>
        </pc:picChg>
      </pc:sldChg>
      <pc:sldChg chg="addSp delSp modSp add mod modNotesTx">
        <pc:chgData name="Sara Domingo Andres" userId="adb6b1af-3b47-411e-84e6-ff2009c505aa" providerId="ADAL" clId="{83CDEF88-76CB-D642-8DA9-C875A2079AB8}" dt="2022-10-14T11:02:39.442" v="17294" actId="20577"/>
        <pc:sldMkLst>
          <pc:docMk/>
          <pc:sldMk cId="2410402966" sldId="415"/>
        </pc:sldMkLst>
        <pc:spChg chg="mod">
          <ac:chgData name="Sara Domingo Andres" userId="adb6b1af-3b47-411e-84e6-ff2009c505aa" providerId="ADAL" clId="{83CDEF88-76CB-D642-8DA9-C875A2079AB8}" dt="2022-10-14T11:02:39.442" v="17294" actId="20577"/>
          <ac:spMkLst>
            <pc:docMk/>
            <pc:sldMk cId="2410402966" sldId="415"/>
            <ac:spMk id="3" creationId="{D3F455C2-6330-744C-26E7-543B96E52F87}"/>
          </ac:spMkLst>
        </pc:spChg>
        <pc:spChg chg="add del mod">
          <ac:chgData name="Sara Domingo Andres" userId="adb6b1af-3b47-411e-84e6-ff2009c505aa" providerId="ADAL" clId="{83CDEF88-76CB-D642-8DA9-C875A2079AB8}" dt="2022-10-12T13:44:42.736" v="13334"/>
          <ac:spMkLst>
            <pc:docMk/>
            <pc:sldMk cId="2410402966" sldId="415"/>
            <ac:spMk id="4" creationId="{57B462A8-B273-F985-6756-863E893BD616}"/>
          </ac:spMkLst>
        </pc:spChg>
        <pc:picChg chg="del">
          <ac:chgData name="Sara Domingo Andres" userId="adb6b1af-3b47-411e-84e6-ff2009c505aa" providerId="ADAL" clId="{83CDEF88-76CB-D642-8DA9-C875A2079AB8}" dt="2022-10-12T13:33:24.356" v="13154" actId="478"/>
          <ac:picMkLst>
            <pc:docMk/>
            <pc:sldMk cId="2410402966" sldId="415"/>
            <ac:picMk id="5" creationId="{E83908C2-C1D0-DFD0-B066-418F520FB764}"/>
          </ac:picMkLst>
        </pc:picChg>
      </pc:sldChg>
      <pc:sldChg chg="addSp modSp add mod modNotesTx">
        <pc:chgData name="Sara Domingo Andres" userId="adb6b1af-3b47-411e-84e6-ff2009c505aa" providerId="ADAL" clId="{83CDEF88-76CB-D642-8DA9-C875A2079AB8}" dt="2022-10-13T10:53:36.526" v="16138" actId="20577"/>
        <pc:sldMkLst>
          <pc:docMk/>
          <pc:sldMk cId="3533539176" sldId="416"/>
        </pc:sldMkLst>
        <pc:spChg chg="mod">
          <ac:chgData name="Sara Domingo Andres" userId="adb6b1af-3b47-411e-84e6-ff2009c505aa" providerId="ADAL" clId="{83CDEF88-76CB-D642-8DA9-C875A2079AB8}" dt="2022-10-13T10:53:36.526" v="16138" actId="20577"/>
          <ac:spMkLst>
            <pc:docMk/>
            <pc:sldMk cId="3533539176" sldId="416"/>
            <ac:spMk id="3" creationId="{D3F455C2-6330-744C-26E7-543B96E52F87}"/>
          </ac:spMkLst>
        </pc:spChg>
        <pc:graphicFrameChg chg="add mod modGraphic">
          <ac:chgData name="Sara Domingo Andres" userId="adb6b1af-3b47-411e-84e6-ff2009c505aa" providerId="ADAL" clId="{83CDEF88-76CB-D642-8DA9-C875A2079AB8}" dt="2022-10-12T16:22:09.016" v="15975" actId="20577"/>
          <ac:graphicFrameMkLst>
            <pc:docMk/>
            <pc:sldMk cId="3533539176" sldId="416"/>
            <ac:graphicFrameMk id="4" creationId="{790DB38F-6FA2-1F3E-8520-698F76251D44}"/>
          </ac:graphicFrameMkLst>
        </pc:graphicFrameChg>
      </pc:sldChg>
      <pc:sldChg chg="new del">
        <pc:chgData name="Sara Domingo Andres" userId="adb6b1af-3b47-411e-84e6-ff2009c505aa" providerId="ADAL" clId="{83CDEF88-76CB-D642-8DA9-C875A2079AB8}" dt="2022-10-12T14:19:11.263" v="13679" actId="2696"/>
        <pc:sldMkLst>
          <pc:docMk/>
          <pc:sldMk cId="3718319082" sldId="416"/>
        </pc:sldMkLst>
      </pc:sldChg>
      <pc:sldChg chg="new del">
        <pc:chgData name="Sara Domingo Andres" userId="adb6b1af-3b47-411e-84e6-ff2009c505aa" providerId="ADAL" clId="{83CDEF88-76CB-D642-8DA9-C875A2079AB8}" dt="2022-10-12T14:46:31.720" v="14732" actId="2696"/>
        <pc:sldMkLst>
          <pc:docMk/>
          <pc:sldMk cId="3054577492" sldId="417"/>
        </pc:sldMkLst>
      </pc:sldChg>
      <pc:sldChg chg="delSp modSp add mod modNotesTx">
        <pc:chgData name="Sara Domingo Andres" userId="adb6b1af-3b47-411e-84e6-ff2009c505aa" providerId="ADAL" clId="{83CDEF88-76CB-D642-8DA9-C875A2079AB8}" dt="2022-10-14T11:03:30.214" v="17297" actId="20577"/>
        <pc:sldMkLst>
          <pc:docMk/>
          <pc:sldMk cId="3145760734" sldId="418"/>
        </pc:sldMkLst>
        <pc:spChg chg="mod">
          <ac:chgData name="Sara Domingo Andres" userId="adb6b1af-3b47-411e-84e6-ff2009c505aa" providerId="ADAL" clId="{83CDEF88-76CB-D642-8DA9-C875A2079AB8}" dt="2022-10-14T11:03:30.214" v="17297" actId="20577"/>
          <ac:spMkLst>
            <pc:docMk/>
            <pc:sldMk cId="3145760734" sldId="418"/>
            <ac:spMk id="3" creationId="{D3F455C2-6330-744C-26E7-543B96E52F87}"/>
          </ac:spMkLst>
        </pc:spChg>
        <pc:graphicFrameChg chg="del modGraphic">
          <ac:chgData name="Sara Domingo Andres" userId="adb6b1af-3b47-411e-84e6-ff2009c505aa" providerId="ADAL" clId="{83CDEF88-76CB-D642-8DA9-C875A2079AB8}" dt="2022-10-12T14:46:48.802" v="14737" actId="21"/>
          <ac:graphicFrameMkLst>
            <pc:docMk/>
            <pc:sldMk cId="3145760734" sldId="418"/>
            <ac:graphicFrameMk id="4" creationId="{790DB38F-6FA2-1F3E-8520-698F76251D44}"/>
          </ac:graphicFrameMkLst>
        </pc:graphicFrameChg>
      </pc:sldChg>
      <pc:sldChg chg="del">
        <pc:chgData name="Sara Domingo Andres" userId="adb6b1af-3b47-411e-84e6-ff2009c505aa" providerId="ADAL" clId="{83CDEF88-76CB-D642-8DA9-C875A2079AB8}" dt="2022-10-14T13:30:48.125" v="17301" actId="2696"/>
        <pc:sldMkLst>
          <pc:docMk/>
          <pc:sldMk cId="1682388869" sldId="419"/>
        </pc:sldMkLst>
      </pc:sldChg>
      <pc:sldChg chg="addSp delSp modSp add mod modNotesTx">
        <pc:chgData name="Sara Domingo Andres" userId="adb6b1af-3b47-411e-84e6-ff2009c505aa" providerId="ADAL" clId="{83CDEF88-76CB-D642-8DA9-C875A2079AB8}" dt="2022-10-14T13:48:53.443" v="18155" actId="20577"/>
        <pc:sldMkLst>
          <pc:docMk/>
          <pc:sldMk cId="2671666523" sldId="420"/>
        </pc:sldMkLst>
        <pc:spChg chg="mod">
          <ac:chgData name="Sara Domingo Andres" userId="adb6b1af-3b47-411e-84e6-ff2009c505aa" providerId="ADAL" clId="{83CDEF88-76CB-D642-8DA9-C875A2079AB8}" dt="2022-10-14T13:32:45.498" v="17377" actId="27636"/>
          <ac:spMkLst>
            <pc:docMk/>
            <pc:sldMk cId="2671666523" sldId="420"/>
            <ac:spMk id="2" creationId="{CD76BAE1-1815-D252-0A20-F451AEBE7CF7}"/>
          </ac:spMkLst>
        </pc:spChg>
        <pc:spChg chg="mod">
          <ac:chgData name="Sara Domingo Andres" userId="adb6b1af-3b47-411e-84e6-ff2009c505aa" providerId="ADAL" clId="{83CDEF88-76CB-D642-8DA9-C875A2079AB8}" dt="2022-10-14T13:48:53.443" v="18155" actId="20577"/>
          <ac:spMkLst>
            <pc:docMk/>
            <pc:sldMk cId="2671666523" sldId="420"/>
            <ac:spMk id="3" creationId="{D3F455C2-6330-744C-26E7-543B96E52F87}"/>
          </ac:spMkLst>
        </pc:spChg>
        <pc:picChg chg="add mod">
          <ac:chgData name="Sara Domingo Andres" userId="adb6b1af-3b47-411e-84e6-ff2009c505aa" providerId="ADAL" clId="{83CDEF88-76CB-D642-8DA9-C875A2079AB8}" dt="2022-10-14T13:45:42.562" v="18096" actId="1076"/>
          <ac:picMkLst>
            <pc:docMk/>
            <pc:sldMk cId="2671666523" sldId="420"/>
            <ac:picMk id="4" creationId="{FCD60873-61BD-9757-86DD-4EBD6FC81BCA}"/>
          </ac:picMkLst>
        </pc:picChg>
        <pc:picChg chg="add del">
          <ac:chgData name="Sara Domingo Andres" userId="adb6b1af-3b47-411e-84e6-ff2009c505aa" providerId="ADAL" clId="{83CDEF88-76CB-D642-8DA9-C875A2079AB8}" dt="2022-10-14T13:37:12.536" v="17772"/>
          <ac:picMkLst>
            <pc:docMk/>
            <pc:sldMk cId="2671666523" sldId="420"/>
            <ac:picMk id="5" creationId="{E8BE30EE-87DB-613F-9A2B-D37B9A0606AD}"/>
          </ac:picMkLst>
        </pc:picChg>
        <pc:picChg chg="del">
          <ac:chgData name="Sara Domingo Andres" userId="adb6b1af-3b47-411e-84e6-ff2009c505aa" providerId="ADAL" clId="{83CDEF88-76CB-D642-8DA9-C875A2079AB8}" dt="2022-10-14T13:31:47.315" v="17302" actId="478"/>
          <ac:picMkLst>
            <pc:docMk/>
            <pc:sldMk cId="2671666523" sldId="420"/>
            <ac:picMk id="6" creationId="{C9FDA2EE-E85E-BD51-0C46-031B3E803EE3}"/>
          </ac:picMkLst>
        </pc:picChg>
      </pc:sldChg>
      <pc:sldMasterChg chg="modSldLayout">
        <pc:chgData name="Sara Domingo Andres" userId="adb6b1af-3b47-411e-84e6-ff2009c505aa" providerId="ADAL" clId="{83CDEF88-76CB-D642-8DA9-C875A2079AB8}" dt="2022-10-12T15:24:25.325" v="15901" actId="21"/>
        <pc:sldMasterMkLst>
          <pc:docMk/>
          <pc:sldMasterMk cId="1591241978" sldId="2147483648"/>
        </pc:sldMasterMkLst>
        <pc:sldLayoutChg chg="delSp modSp mod">
          <pc:chgData name="Sara Domingo Andres" userId="adb6b1af-3b47-411e-84e6-ff2009c505aa" providerId="ADAL" clId="{83CDEF88-76CB-D642-8DA9-C875A2079AB8}" dt="2022-10-12T15:24:25.325" v="15901" actId="21"/>
          <pc:sldLayoutMkLst>
            <pc:docMk/>
            <pc:sldMasterMk cId="1591241978" sldId="2147483648"/>
            <pc:sldLayoutMk cId="259865685" sldId="2147483661"/>
          </pc:sldLayoutMkLst>
          <pc:spChg chg="del">
            <ac:chgData name="Sara Domingo Andres" userId="adb6b1af-3b47-411e-84e6-ff2009c505aa" providerId="ADAL" clId="{83CDEF88-76CB-D642-8DA9-C875A2079AB8}" dt="2022-10-12T15:24:25.325" v="15901" actId="21"/>
            <ac:spMkLst>
              <pc:docMk/>
              <pc:sldMasterMk cId="1591241978" sldId="2147483648"/>
              <pc:sldLayoutMk cId="259865685" sldId="2147483661"/>
              <ac:spMk id="3" creationId="{AF8D4433-9905-854C-A583-337D783EB8CD}"/>
            </ac:spMkLst>
          </pc:spChg>
          <pc:spChg chg="del mod">
            <ac:chgData name="Sara Domingo Andres" userId="adb6b1af-3b47-411e-84e6-ff2009c505aa" providerId="ADAL" clId="{83CDEF88-76CB-D642-8DA9-C875A2079AB8}" dt="2022-10-12T15:23:07.648" v="15894" actId="21"/>
            <ac:spMkLst>
              <pc:docMk/>
              <pc:sldMasterMk cId="1591241978" sldId="2147483648"/>
              <pc:sldLayoutMk cId="259865685" sldId="2147483661"/>
              <ac:spMk id="25" creationId="{D47B7B30-39D9-2545-BA38-0ECAF780B9ED}"/>
            </ac:spMkLst>
          </pc:spChg>
          <pc:spChg chg="del">
            <ac:chgData name="Sara Domingo Andres" userId="adb6b1af-3b47-411e-84e6-ff2009c505aa" providerId="ADAL" clId="{83CDEF88-76CB-D642-8DA9-C875A2079AB8}" dt="2022-10-12T15:23:19.310" v="15897" actId="21"/>
            <ac:spMkLst>
              <pc:docMk/>
              <pc:sldMasterMk cId="1591241978" sldId="2147483648"/>
              <pc:sldLayoutMk cId="259865685" sldId="2147483661"/>
              <ac:spMk id="69" creationId="{B5ED196A-2798-904F-A592-E911C0F51321}"/>
            </ac:spMkLst>
          </pc:spChg>
          <pc:spChg chg="del">
            <ac:chgData name="Sara Domingo Andres" userId="adb6b1af-3b47-411e-84e6-ff2009c505aa" providerId="ADAL" clId="{83CDEF88-76CB-D642-8DA9-C875A2079AB8}" dt="2022-10-12T15:23:20.945" v="15898" actId="478"/>
            <ac:spMkLst>
              <pc:docMk/>
              <pc:sldMasterMk cId="1591241978" sldId="2147483648"/>
              <pc:sldLayoutMk cId="259865685" sldId="2147483661"/>
              <ac:spMk id="96" creationId="{A057EA9F-8691-A442-A060-28E30B8A88FE}"/>
            </ac:spMkLst>
          </pc:spChg>
          <pc:spChg chg="del">
            <ac:chgData name="Sara Domingo Andres" userId="adb6b1af-3b47-411e-84e6-ff2009c505aa" providerId="ADAL" clId="{83CDEF88-76CB-D642-8DA9-C875A2079AB8}" dt="2022-10-12T15:23:11.807" v="15896" actId="478"/>
            <ac:spMkLst>
              <pc:docMk/>
              <pc:sldMasterMk cId="1591241978" sldId="2147483648"/>
              <pc:sldLayoutMk cId="259865685" sldId="2147483661"/>
              <ac:spMk id="105" creationId="{FD77D5EE-3AF9-6E47-B7C8-71E76A7FB611}"/>
            </ac:spMkLst>
          </pc:spChg>
          <pc:spChg chg="del">
            <ac:chgData name="Sara Domingo Andres" userId="adb6b1af-3b47-411e-84e6-ff2009c505aa" providerId="ADAL" clId="{83CDEF88-76CB-D642-8DA9-C875A2079AB8}" dt="2022-10-12T15:23:21.693" v="15899" actId="478"/>
            <ac:spMkLst>
              <pc:docMk/>
              <pc:sldMasterMk cId="1591241978" sldId="2147483648"/>
              <pc:sldLayoutMk cId="259865685" sldId="2147483661"/>
              <ac:spMk id="107" creationId="{B4CB549D-FF31-EE4C-ACEF-3623B05E17C7}"/>
            </ac:spMkLst>
          </pc:spChg>
          <pc:grpChg chg="del">
            <ac:chgData name="Sara Domingo Andres" userId="adb6b1af-3b47-411e-84e6-ff2009c505aa" providerId="ADAL" clId="{83CDEF88-76CB-D642-8DA9-C875A2079AB8}" dt="2022-10-12T15:23:10.153" v="15895" actId="21"/>
            <ac:grpSpMkLst>
              <pc:docMk/>
              <pc:sldMasterMk cId="1591241978" sldId="2147483648"/>
              <pc:sldLayoutMk cId="259865685" sldId="2147483661"/>
              <ac:grpSpMk id="11" creationId="{AFAF8CD6-DD62-0D40-BC06-E9AB39CDDBF1}"/>
            </ac:grpSpMkLst>
          </pc:grpChg>
          <pc:grpChg chg="del">
            <ac:chgData name="Sara Domingo Andres" userId="adb6b1af-3b47-411e-84e6-ff2009c505aa" providerId="ADAL" clId="{83CDEF88-76CB-D642-8DA9-C875A2079AB8}" dt="2022-10-12T15:23:07.648" v="15894" actId="21"/>
            <ac:grpSpMkLst>
              <pc:docMk/>
              <pc:sldMasterMk cId="1591241978" sldId="2147483648"/>
              <pc:sldLayoutMk cId="259865685" sldId="2147483661"/>
              <ac:grpSpMk id="23" creationId="{1A1BF13B-081C-E144-867A-ED7C1DC735DD}"/>
            </ac:grpSpMkLst>
          </pc:grpChg>
        </pc:sldLayoutChg>
      </pc:sldMasterChg>
    </pc:docChg>
  </pc:docChgLst>
  <pc:docChgLst>
    <pc:chgData name="Sara Domingo Andres" userId="S::sara.domingo.andres@trilateralresearch.com::adb6b1af-3b47-411e-84e6-ff2009c505aa" providerId="AD" clId="Web-{577E4C0D-F309-944A-A3F5-E76EFDF6C1F7}"/>
    <pc:docChg chg="addSld">
      <pc:chgData name="Sara Domingo Andres" userId="S::sara.domingo.andres@trilateralresearch.com::adb6b1af-3b47-411e-84e6-ff2009c505aa" providerId="AD" clId="Web-{577E4C0D-F309-944A-A3F5-E76EFDF6C1F7}" dt="2022-10-14T13:29:22.781" v="0"/>
      <pc:docMkLst>
        <pc:docMk/>
      </pc:docMkLst>
      <pc:sldChg chg="new">
        <pc:chgData name="Sara Domingo Andres" userId="S::sara.domingo.andres@trilateralresearch.com::adb6b1af-3b47-411e-84e6-ff2009c505aa" providerId="AD" clId="Web-{577E4C0D-F309-944A-A3F5-E76EFDF6C1F7}" dt="2022-10-14T13:29:22.781" v="0"/>
        <pc:sldMkLst>
          <pc:docMk/>
          <pc:sldMk cId="1682388869" sldId="419"/>
        </pc:sldMkLst>
      </pc:sldChg>
    </pc:docChg>
  </pc:docChgLst>
  <pc:docChgLst>
    <pc:chgData name="Gwilym Ellis" userId="cc29be39-cf34-437d-ad6b-af3d16704f40" providerId="ADAL" clId="{A821C075-FAD4-E94C-BAE0-9346B1624554}"/>
    <pc:docChg chg="delSld modSld modShowInfo">
      <pc:chgData name="Gwilym Ellis" userId="cc29be39-cf34-437d-ad6b-af3d16704f40" providerId="ADAL" clId="{A821C075-FAD4-E94C-BAE0-9346B1624554}" dt="2022-10-21T13:15:38.980" v="25"/>
      <pc:docMkLst>
        <pc:docMk/>
      </pc:docMkLst>
      <pc:sldChg chg="modSp mod modAnim">
        <pc:chgData name="Gwilym Ellis" userId="cc29be39-cf34-437d-ad6b-af3d16704f40" providerId="ADAL" clId="{A821C075-FAD4-E94C-BAE0-9346B1624554}" dt="2022-10-21T10:19:21.606" v="12" actId="20577"/>
        <pc:sldMkLst>
          <pc:docMk/>
          <pc:sldMk cId="2921919515" sldId="388"/>
        </pc:sldMkLst>
        <pc:spChg chg="mod">
          <ac:chgData name="Gwilym Ellis" userId="cc29be39-cf34-437d-ad6b-af3d16704f40" providerId="ADAL" clId="{A821C075-FAD4-E94C-BAE0-9346B1624554}" dt="2022-10-21T10:19:21.606" v="12" actId="20577"/>
          <ac:spMkLst>
            <pc:docMk/>
            <pc:sldMk cId="2921919515" sldId="388"/>
            <ac:spMk id="3" creationId="{A63EA947-B306-42D5-C26B-12418BCDA6C9}"/>
          </ac:spMkLst>
        </pc:spChg>
      </pc:sldChg>
      <pc:sldChg chg="modAnim">
        <pc:chgData name="Gwilym Ellis" userId="cc29be39-cf34-437d-ad6b-af3d16704f40" providerId="ADAL" clId="{A821C075-FAD4-E94C-BAE0-9346B1624554}" dt="2022-10-21T11:15:03.560" v="17"/>
        <pc:sldMkLst>
          <pc:docMk/>
          <pc:sldMk cId="2955585396" sldId="389"/>
        </pc:sldMkLst>
      </pc:sldChg>
      <pc:sldChg chg="modSp modAnim">
        <pc:chgData name="Gwilym Ellis" userId="cc29be39-cf34-437d-ad6b-af3d16704f40" providerId="ADAL" clId="{A821C075-FAD4-E94C-BAE0-9346B1624554}" dt="2022-10-21T13:15:26.440" v="24" actId="20577"/>
        <pc:sldMkLst>
          <pc:docMk/>
          <pc:sldMk cId="245416909" sldId="393"/>
        </pc:sldMkLst>
        <pc:spChg chg="mod">
          <ac:chgData name="Gwilym Ellis" userId="cc29be39-cf34-437d-ad6b-af3d16704f40" providerId="ADAL" clId="{A821C075-FAD4-E94C-BAE0-9346B1624554}" dt="2022-10-21T13:15:26.440" v="24" actId="20577"/>
          <ac:spMkLst>
            <pc:docMk/>
            <pc:sldMk cId="245416909" sldId="393"/>
            <ac:spMk id="3" creationId="{D3F455C2-6330-744C-26E7-543B96E52F87}"/>
          </ac:spMkLst>
        </pc:spChg>
      </pc:sldChg>
      <pc:sldChg chg="modAnim">
        <pc:chgData name="Gwilym Ellis" userId="cc29be39-cf34-437d-ad6b-af3d16704f40" providerId="ADAL" clId="{A821C075-FAD4-E94C-BAE0-9346B1624554}" dt="2022-10-21T13:15:38.980" v="25"/>
        <pc:sldMkLst>
          <pc:docMk/>
          <pc:sldMk cId="782149884" sldId="396"/>
        </pc:sldMkLst>
      </pc:sldChg>
      <pc:sldChg chg="del">
        <pc:chgData name="Gwilym Ellis" userId="cc29be39-cf34-437d-ad6b-af3d16704f40" providerId="ADAL" clId="{A821C075-FAD4-E94C-BAE0-9346B1624554}" dt="2022-10-21T13:03:15.358" v="18" actId="2696"/>
        <pc:sldMkLst>
          <pc:docMk/>
          <pc:sldMk cId="1984123563" sldId="4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F6792-4DCB-384F-B4B4-7E868DB78005}" type="datetimeFigureOut">
              <a:rPr lang="en-MT" smtClean="0"/>
              <a:t>10/21/22</a:t>
            </a:fld>
            <a:endParaRPr lang="en-M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A8304-86C4-A14A-AD08-4BDE5952D031}" type="slidenum">
              <a:rPr lang="en-MT" smtClean="0"/>
              <a:t>‹#›</a:t>
            </a:fld>
            <a:endParaRPr lang="en-MT"/>
          </a:p>
        </p:txBody>
      </p:sp>
    </p:spTree>
    <p:extLst>
      <p:ext uri="{BB962C8B-B14F-4D97-AF65-F5344CB8AC3E}">
        <p14:creationId xmlns:p14="http://schemas.microsoft.com/office/powerpoint/2010/main" val="1024125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a:solidFill>
                  <a:srgbClr val="4472C4"/>
                </a:solidFill>
                <a:effectLst/>
                <a:latin typeface="Calibri" panose="020F0502020204030204" pitchFamily="34" charset="0"/>
                <a:ea typeface="Calibri" panose="020F0502020204030204" pitchFamily="34" charset="0"/>
              </a:rPr>
              <a:t>In recent years, we have seen several countries are joining efforts in an attempt to regulate AI as a way to prevent harm on natural persons. In April 2021 in Europe,  the Commission published the proposal for an AI regulation which if approved, will be directly applicable to the 27 Member States. Quite recently, in Sept 2022 a proposal around an AI liability Directive was also published. However, the policy efforts to regulate AI started before, in 2019, when the High Level Expert Group on IR released its “Ethics Guidelines for Trustworthy AI” which has been guiding the AI industry ever since. </a:t>
            </a:r>
          </a:p>
          <a:p>
            <a:endParaRPr lang="en-MT"/>
          </a:p>
        </p:txBody>
      </p:sp>
      <p:sp>
        <p:nvSpPr>
          <p:cNvPr id="4" name="Slide Number Placeholder 3"/>
          <p:cNvSpPr>
            <a:spLocks noGrp="1"/>
          </p:cNvSpPr>
          <p:nvPr>
            <p:ph type="sldNum" sz="quarter" idx="5"/>
          </p:nvPr>
        </p:nvSpPr>
        <p:spPr/>
        <p:txBody>
          <a:bodyPr/>
          <a:lstStyle/>
          <a:p>
            <a:fld id="{5D3A8304-86C4-A14A-AD08-4BDE5952D031}" type="slidenum">
              <a:rPr lang="en-MT" smtClean="0"/>
              <a:t>3</a:t>
            </a:fld>
            <a:endParaRPr lang="en-MT"/>
          </a:p>
        </p:txBody>
      </p:sp>
    </p:spTree>
    <p:extLst>
      <p:ext uri="{BB962C8B-B14F-4D97-AF65-F5344CB8AC3E}">
        <p14:creationId xmlns:p14="http://schemas.microsoft.com/office/powerpoint/2010/main" val="136900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T" sz="1800">
                <a:effectLst/>
                <a:latin typeface="Calibri" panose="020F0502020204030204" pitchFamily="34" charset="0"/>
                <a:ea typeface="Calibri" panose="020F0502020204030204" pitchFamily="34" charset="0"/>
                <a:cs typeface="Arial" panose="020B0604020202020204" pitchFamily="34" charset="0"/>
              </a:rPr>
              <a:t>Article 52 of the proposed Regulation poses certain transparency obligations for certain AI systems, in this regard, [reading the slide]</a:t>
            </a:r>
          </a:p>
        </p:txBody>
      </p:sp>
      <p:sp>
        <p:nvSpPr>
          <p:cNvPr id="4" name="Slide Number Placeholder 3"/>
          <p:cNvSpPr>
            <a:spLocks noGrp="1"/>
          </p:cNvSpPr>
          <p:nvPr>
            <p:ph type="sldNum" sz="quarter" idx="5"/>
          </p:nvPr>
        </p:nvSpPr>
        <p:spPr/>
        <p:txBody>
          <a:bodyPr/>
          <a:lstStyle/>
          <a:p>
            <a:fld id="{5D3A8304-86C4-A14A-AD08-4BDE5952D031}" type="slidenum">
              <a:rPr lang="en-MT" smtClean="0"/>
              <a:t>12</a:t>
            </a:fld>
            <a:endParaRPr lang="en-MT"/>
          </a:p>
        </p:txBody>
      </p:sp>
    </p:spTree>
    <p:extLst>
      <p:ext uri="{BB962C8B-B14F-4D97-AF65-F5344CB8AC3E}">
        <p14:creationId xmlns:p14="http://schemas.microsoft.com/office/powerpoint/2010/main" val="10617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rtl="0">
              <a:buFont typeface="Calibri" panose="020F0502020204030204" pitchFamily="34" charset="0"/>
              <a:buChar char="-"/>
            </a:pPr>
            <a:r>
              <a:rPr lang="en-GB" sz="1800">
                <a:solidFill>
                  <a:srgbClr val="4472C4"/>
                </a:solidFill>
                <a:effectLst/>
                <a:latin typeface="Calibri" panose="020F0502020204030204" pitchFamily="34" charset="0"/>
                <a:ea typeface="Calibri" panose="020F0502020204030204" pitchFamily="34" charset="0"/>
                <a:cs typeface="Calibri" panose="020F0502020204030204" pitchFamily="34" charset="0"/>
              </a:rPr>
              <a:t>The EC has stated that the increased transparency obligations will not affect the right to protection of intellectual. Any disclosure of information will be carried out in compliance with relevant legislation in the field, and the transparency obligations towards </a:t>
            </a:r>
            <a:r>
              <a:rPr lang="en-GB" sz="1800" err="1">
                <a:solidFill>
                  <a:srgbClr val="4472C4"/>
                </a:solidFill>
                <a:effectLst/>
                <a:latin typeface="Calibri" panose="020F0502020204030204" pitchFamily="34" charset="0"/>
                <a:ea typeface="Calibri" panose="020F0502020204030204" pitchFamily="34" charset="0"/>
                <a:cs typeface="Calibri" panose="020F0502020204030204" pitchFamily="34" charset="0"/>
              </a:rPr>
              <a:t>en</a:t>
            </a:r>
            <a:r>
              <a:rPr lang="en-GB" sz="1800">
                <a:solidFill>
                  <a:srgbClr val="4472C4"/>
                </a:solidFill>
                <a:effectLst/>
                <a:latin typeface="Calibri" panose="020F0502020204030204" pitchFamily="34" charset="0"/>
                <a:ea typeface="Calibri" panose="020F0502020204030204" pitchFamily="34" charset="0"/>
                <a:cs typeface="Calibri" panose="020F0502020204030204" pitchFamily="34" charset="0"/>
              </a:rPr>
              <a:t>-users of the AI and natural persons will not require the disclose of trade secrets, know-how or information related to patents. </a:t>
            </a:r>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13</a:t>
            </a:fld>
            <a:endParaRPr lang="en-MT"/>
          </a:p>
        </p:txBody>
      </p:sp>
    </p:spTree>
    <p:extLst>
      <p:ext uri="{BB962C8B-B14F-4D97-AF65-F5344CB8AC3E}">
        <p14:creationId xmlns:p14="http://schemas.microsoft.com/office/powerpoint/2010/main" val="427064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algn="just"/>
            <a:r>
              <a:rPr lang="en-GB" sz="1800">
                <a:solidFill>
                  <a:srgbClr val="4472C4"/>
                </a:solidFill>
                <a:effectLst/>
                <a:latin typeface="Calibri" panose="020F0502020204030204" pitchFamily="34" charset="0"/>
                <a:ea typeface="Calibri" panose="020F0502020204030204" pitchFamily="34" charset="0"/>
                <a:cs typeface="Calibri" panose="020F0502020204030204" pitchFamily="34" charset="0"/>
              </a:rPr>
              <a:t>The proposal does not include the notion of fairness as such. However, the proposal complements existing Union law on non-discrimination with specific requirements that aim to </a:t>
            </a:r>
            <a:r>
              <a:rPr lang="en-GB" sz="1800" b="1">
                <a:solidFill>
                  <a:srgbClr val="4472C4"/>
                </a:solidFill>
                <a:effectLst/>
                <a:latin typeface="Calibri" panose="020F0502020204030204" pitchFamily="34" charset="0"/>
                <a:ea typeface="Calibri" panose="020F0502020204030204" pitchFamily="34" charset="0"/>
                <a:cs typeface="Calibri" panose="020F0502020204030204" pitchFamily="34" charset="0"/>
              </a:rPr>
              <a:t>minimise and remove the risk of algorithmic discrimination</a:t>
            </a:r>
            <a:r>
              <a:rPr lang="en-GB" sz="1800">
                <a:solidFill>
                  <a:srgbClr val="4472C4"/>
                </a:solidFill>
                <a:effectLst/>
                <a:latin typeface="Calibri" panose="020F0502020204030204" pitchFamily="34" charset="0"/>
                <a:ea typeface="Calibri" panose="020F0502020204030204" pitchFamily="34" charset="0"/>
                <a:cs typeface="Calibri" panose="020F0502020204030204" pitchFamily="34" charset="0"/>
              </a:rPr>
              <a:t>, and therefore to render AI systems fair. In particular, the design and the quality of data sets used for the development of AI systems complemented with obligations for testing, risk management, documentation and human oversight throughout the AI systems’ lifecycle,  aims to design, develop and implement AI systems which are fair and do not discriminate or produce harm on natural persons. In this line, Tittle III of the proposal sets out the following obligations for high-risk AI systems: </a:t>
            </a:r>
          </a:p>
          <a:p>
            <a:pPr marL="228600" algn="just"/>
            <a:endParaRPr lang="en-GB" sz="1800">
              <a:solidFill>
                <a:srgbClr val="4472C4"/>
              </a:solidFill>
              <a:effectLst/>
              <a:latin typeface="Calibri" panose="020F0502020204030204" pitchFamily="34" charset="0"/>
              <a:ea typeface="Calibri" panose="020F0502020204030204" pitchFamily="34" charset="0"/>
              <a:cs typeface="Calibri" panose="020F0502020204030204" pitchFamily="34" charset="0"/>
            </a:endParaRPr>
          </a:p>
          <a:p>
            <a:pPr marL="228600" algn="just"/>
            <a:r>
              <a:rPr lang="en-GB" sz="1800">
                <a:solidFill>
                  <a:srgbClr val="4472C4"/>
                </a:solidFill>
                <a:effectLst/>
                <a:latin typeface="Calibri" panose="020F0502020204030204" pitchFamily="34" charset="0"/>
                <a:ea typeface="Calibri" panose="020F0502020204030204" pitchFamily="34" charset="0"/>
                <a:cs typeface="Calibri" panose="020F0502020204030204" pitchFamily="34" charset="0"/>
              </a:rPr>
              <a:t>1. Implementation and monitoring of </a:t>
            </a:r>
            <a:r>
              <a:rPr lang="en-GB" sz="1800" b="1">
                <a:solidFill>
                  <a:srgbClr val="4472C4"/>
                </a:solidFill>
                <a:effectLst/>
                <a:latin typeface="Calibri" panose="020F0502020204030204" pitchFamily="34" charset="0"/>
                <a:ea typeface="Calibri" panose="020F0502020204030204" pitchFamily="34" charset="0"/>
                <a:cs typeface="Calibri" panose="020F0502020204030204" pitchFamily="34" charset="0"/>
              </a:rPr>
              <a:t>risk management systems</a:t>
            </a:r>
            <a:r>
              <a:rPr lang="en-GB" sz="1800">
                <a:solidFill>
                  <a:srgbClr val="4472C4"/>
                </a:solidFill>
                <a:effectLst/>
                <a:latin typeface="Calibri" panose="020F0502020204030204" pitchFamily="34" charset="0"/>
                <a:ea typeface="Calibri" panose="020F0502020204030204" pitchFamily="34" charset="0"/>
                <a:cs typeface="Calibri" panose="020F0502020204030204" pitchFamily="34" charset="0"/>
              </a:rPr>
              <a:t>: which identify, monitor and mitigate any possible risk for natural persons (including unfair bias and discrimination). Risks taken should always be deem acceptable, any non-acceptable risk should not be run. </a:t>
            </a:r>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14</a:t>
            </a:fld>
            <a:endParaRPr lang="en-MT"/>
          </a:p>
        </p:txBody>
      </p:sp>
    </p:spTree>
    <p:extLst>
      <p:ext uri="{BB962C8B-B14F-4D97-AF65-F5344CB8AC3E}">
        <p14:creationId xmlns:p14="http://schemas.microsoft.com/office/powerpoint/2010/main" val="262558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algn="just"/>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15</a:t>
            </a:fld>
            <a:endParaRPr lang="en-MT"/>
          </a:p>
        </p:txBody>
      </p:sp>
    </p:spTree>
    <p:extLst>
      <p:ext uri="{BB962C8B-B14F-4D97-AF65-F5344CB8AC3E}">
        <p14:creationId xmlns:p14="http://schemas.microsoft.com/office/powerpoint/2010/main" val="2459007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algn="just"/>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16</a:t>
            </a:fld>
            <a:endParaRPr lang="en-MT"/>
          </a:p>
        </p:txBody>
      </p:sp>
    </p:spTree>
    <p:extLst>
      <p:ext uri="{BB962C8B-B14F-4D97-AF65-F5344CB8AC3E}">
        <p14:creationId xmlns:p14="http://schemas.microsoft.com/office/powerpoint/2010/main" val="1454017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algn="just"/>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17</a:t>
            </a:fld>
            <a:endParaRPr lang="en-MT"/>
          </a:p>
        </p:txBody>
      </p:sp>
    </p:spTree>
    <p:extLst>
      <p:ext uri="{BB962C8B-B14F-4D97-AF65-F5344CB8AC3E}">
        <p14:creationId xmlns:p14="http://schemas.microsoft.com/office/powerpoint/2010/main" val="430569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The EC has appointed 52 experts to a High-Level Expert Group on Artificial Intelligence (AI HLEG), comprising representatives from academia, civil society, as well as industry to make recommendations on future related policy development and  ethical, legal and societal issues related to AI, including socio-economic challenges. In April 2019, the AI HLEG presented the </a:t>
            </a:r>
            <a:r>
              <a:rPr lang="en-GB" sz="1800" u="sng">
                <a:solidFill>
                  <a:srgbClr val="4472C4"/>
                </a:solidFill>
                <a:effectLst/>
                <a:latin typeface="Calibri" panose="020F0502020204030204" pitchFamily="34" charset="0"/>
                <a:ea typeface="Calibri" panose="020F0502020204030204" pitchFamily="34" charset="0"/>
                <a:cs typeface="Arial" panose="020B0604020202020204" pitchFamily="34" charset="0"/>
              </a:rPr>
              <a:t>Ethics Guidelines for Trustworthy AI</a:t>
            </a: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 identifying </a:t>
            </a:r>
            <a:r>
              <a:rPr lang="en-GB" sz="1800" u="sng">
                <a:solidFill>
                  <a:srgbClr val="4472C4"/>
                </a:solidFill>
                <a:effectLst/>
                <a:latin typeface="Calibri" panose="020F0502020204030204" pitchFamily="34" charset="0"/>
                <a:ea typeface="Calibri" panose="020F0502020204030204" pitchFamily="34" charset="0"/>
                <a:cs typeface="Arial" panose="020B0604020202020204" pitchFamily="34" charset="0"/>
              </a:rPr>
              <a:t>7 principles </a:t>
            </a:r>
            <a:r>
              <a:rPr lang="en-GB" sz="1800" u="none">
                <a:solidFill>
                  <a:srgbClr val="4472C4"/>
                </a:solidFill>
                <a:effectLst/>
                <a:latin typeface="Calibri" panose="020F0502020204030204" pitchFamily="34" charset="0"/>
                <a:ea typeface="Calibri" panose="020F0502020204030204" pitchFamily="34" charset="0"/>
                <a:cs typeface="Arial" panose="020B0604020202020204" pitchFamily="34" charset="0"/>
              </a:rPr>
              <a:t>which have been used as a benchmark to design, implement and deploy ethical AI systems. These 7 principles have been somehow embedded into the AI proposed Regulation. These principles are applicable to the entire AI systems’ life cycle: </a:t>
            </a:r>
          </a:p>
          <a:p>
            <a:pPr marL="742950" lvl="1" indent="-285750" rtl="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Human oversight and agency </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Technical robustness and safety </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Privacy and data governance</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Transparency</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Diversity, non-discrimination and fairness</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Societal and environmental well-being</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Accountability</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914400"/>
            <a:endParaRPr lang="en-MT" sz="1800" u="none">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18</a:t>
            </a:fld>
            <a:endParaRPr lang="en-MT"/>
          </a:p>
        </p:txBody>
      </p:sp>
    </p:spTree>
    <p:extLst>
      <p:ext uri="{BB962C8B-B14F-4D97-AF65-F5344CB8AC3E}">
        <p14:creationId xmlns:p14="http://schemas.microsoft.com/office/powerpoint/2010/main" val="4091621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latin typeface="+mn-lt"/>
                <a:ea typeface="+mn-ea"/>
              </a:rPr>
              <a:t>In 2021, UK Government published the “</a:t>
            </a:r>
            <a:r>
              <a:rPr lang="en-US" sz="1800" i="1">
                <a:latin typeface="+mn-lt"/>
                <a:ea typeface="+mn-ea"/>
              </a:rPr>
              <a:t>Algorithmic Transparency Standard</a:t>
            </a:r>
            <a:r>
              <a:rPr lang="en-US" sz="1800">
                <a:latin typeface="+mn-lt"/>
                <a:ea typeface="+mn-ea"/>
              </a:rPr>
              <a:t>”</a:t>
            </a:r>
          </a:p>
          <a:p>
            <a:r>
              <a:rPr lang="en-US" sz="1800">
                <a:latin typeface="+mn-lt"/>
                <a:ea typeface="+mn-ea"/>
              </a:rPr>
              <a:t>The standard is to be piloted by public sector bodies whereby the UK government aims at setting an example on ethical deployment of AI.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a:effectLst/>
                <a:latin typeface="+mn-lt"/>
                <a:ea typeface="+mn-ea"/>
                <a:cs typeface="Arial" panose="020B0604020202020204" pitchFamily="34" charset="0"/>
              </a:rPr>
              <a:t>The aim of the Algorithmic Transparency Standard is to (1) </a:t>
            </a:r>
            <a:r>
              <a:rPr lang="en-US" sz="1800">
                <a:latin typeface="+mn-lt"/>
                <a:ea typeface="+mn-ea"/>
              </a:rPr>
              <a:t>ensure citizens have trust and confidence on how the public sector uses AI and (2) strengthen UK’s data ethics leadership and AI governance. </a:t>
            </a:r>
          </a:p>
          <a:p>
            <a:r>
              <a:rPr lang="en-US" sz="1800">
                <a:latin typeface="+mn-lt"/>
                <a:ea typeface="+mn-ea"/>
              </a:rPr>
              <a:t>The standard and template are designed to maintain information about how the algorithm operates and why it is used in a standardized way. </a:t>
            </a:r>
          </a:p>
          <a:p>
            <a:r>
              <a:rPr lang="en-US" sz="1800">
                <a:latin typeface="+mn-lt"/>
                <a:ea typeface="+mn-ea"/>
              </a:rPr>
              <a:t>Completed standards are published online.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latin typeface="+mn-lt"/>
              <a:ea typeface="+mn-ea"/>
            </a:endParaRPr>
          </a:p>
          <a:p>
            <a:endParaRPr lang="en-MT" sz="1800" u="none">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19</a:t>
            </a:fld>
            <a:endParaRPr lang="en-MT"/>
          </a:p>
        </p:txBody>
      </p:sp>
    </p:spTree>
    <p:extLst>
      <p:ext uri="{BB962C8B-B14F-4D97-AF65-F5344CB8AC3E}">
        <p14:creationId xmlns:p14="http://schemas.microsoft.com/office/powerpoint/2010/main" val="2814943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Char char="ü"/>
            </a:pPr>
            <a:r>
              <a:rPr lang="en-US" sz="1800">
                <a:latin typeface="+mn-lt"/>
                <a:ea typeface="+mn-ea"/>
              </a:rPr>
              <a:t>The General Data Protection Regulation (GDPR) is the EU law that governs personal data processing. </a:t>
            </a:r>
          </a:p>
          <a:p>
            <a:pPr marL="0" indent="0">
              <a:buNone/>
            </a:pPr>
            <a:endParaRPr lang="en-US" sz="1800">
              <a:latin typeface="+mn-lt"/>
              <a:ea typeface="+mn-ea"/>
            </a:endParaRPr>
          </a:p>
          <a:p>
            <a:pPr>
              <a:buFont typeface="Wingdings" pitchFamily="2" charset="2"/>
              <a:buChar char="ü"/>
            </a:pPr>
            <a:r>
              <a:rPr lang="en-US" sz="1800">
                <a:latin typeface="+mn-lt"/>
                <a:ea typeface="+mn-ea"/>
              </a:rPr>
              <a:t> at the beginning of the design process, you should check whether the AI system will be processing personal data and specially whether the </a:t>
            </a:r>
            <a:r>
              <a:rPr lang="en-US" sz="1800" b="1">
                <a:solidFill>
                  <a:srgbClr val="0070C0"/>
                </a:solidFill>
                <a:latin typeface="+mn-lt"/>
                <a:ea typeface="+mn-ea"/>
              </a:rPr>
              <a:t>AI system </a:t>
            </a:r>
            <a:r>
              <a:rPr lang="en-US" sz="1800">
                <a:latin typeface="+mn-lt"/>
                <a:ea typeface="+mn-ea"/>
              </a:rPr>
              <a:t>uses </a:t>
            </a:r>
            <a:r>
              <a:rPr lang="en-US" sz="1800" b="1">
                <a:solidFill>
                  <a:srgbClr val="0070C0"/>
                </a:solidFill>
                <a:latin typeface="+mn-lt"/>
                <a:ea typeface="+mn-ea"/>
              </a:rPr>
              <a:t>personal data </a:t>
            </a:r>
            <a:r>
              <a:rPr lang="en-US" sz="1800">
                <a:latin typeface="+mn-lt"/>
                <a:ea typeface="+mn-ea"/>
              </a:rPr>
              <a:t>to produce outputs. In the affirmative, privacy laws will need to be checked and complied with. In the EU, the GDPR and national privacy laws will apply and, in the UK, the UKGDPR. However, it should be noted that the GDPR (same as the proposed AI regulation) has an extraterritorial scope. </a:t>
            </a:r>
            <a:endParaRPr lang="en-MT" sz="1800" u="none">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20</a:t>
            </a:fld>
            <a:endParaRPr lang="en-MT"/>
          </a:p>
        </p:txBody>
      </p:sp>
    </p:spTree>
    <p:extLst>
      <p:ext uri="{BB962C8B-B14F-4D97-AF65-F5344CB8AC3E}">
        <p14:creationId xmlns:p14="http://schemas.microsoft.com/office/powerpoint/2010/main" val="299796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a:latin typeface="+mn-lt"/>
                <a:ea typeface="+mn-ea"/>
              </a:rPr>
              <a:t>Here are a couple of examples on the extraterritoriality of the GDPR: </a:t>
            </a:r>
          </a:p>
          <a:p>
            <a:pPr algn="just"/>
            <a:endParaRPr lang="en-US" sz="1800">
              <a:latin typeface="+mn-lt"/>
              <a:ea typeface="+mn-ea"/>
            </a:endParaRPr>
          </a:p>
          <a:p>
            <a:pPr algn="just"/>
            <a:r>
              <a:rPr lang="en-US" sz="1800">
                <a:latin typeface="+mn-lt"/>
                <a:ea typeface="+mn-ea"/>
              </a:rPr>
              <a:t>When a company is established in a third-country but operates within the EU, will be bound by the GDPR. </a:t>
            </a:r>
            <a:endParaRPr lang="en-US" sz="1800">
              <a:latin typeface="+mn-lt"/>
              <a:ea typeface="+mn-ea"/>
              <a:sym typeface="Wingdings" pitchFamily="2" charset="2"/>
            </a:endParaRPr>
          </a:p>
          <a:p>
            <a:pPr algn="just"/>
            <a:r>
              <a:rPr lang="en-US" sz="1800">
                <a:latin typeface="+mn-lt"/>
                <a:ea typeface="+mn-ea"/>
                <a:sym typeface="Wingdings" pitchFamily="2" charset="2"/>
              </a:rPr>
              <a:t>When company is established in the EU and process personal data of its customers outside the EU, for instance, in Morocco: the GDPR is also applicable. </a:t>
            </a:r>
          </a:p>
          <a:p>
            <a:pPr marL="0" indent="0" algn="just">
              <a:buNone/>
            </a:pPr>
            <a:endParaRPr lang="en-US" sz="1800">
              <a:latin typeface="+mn-lt"/>
              <a:ea typeface="+mn-ea"/>
              <a:sym typeface="Wingdings" pitchFamily="2" charset="2"/>
            </a:endParaRPr>
          </a:p>
          <a:p>
            <a:pPr algn="just">
              <a:buFont typeface="Wingdings" pitchFamily="2" charset="2"/>
              <a:buChar char="ü"/>
            </a:pPr>
            <a:r>
              <a:rPr lang="en-US" sz="1800">
                <a:latin typeface="+mn-lt"/>
                <a:ea typeface="+mn-ea"/>
                <a:sym typeface="Wingdings" pitchFamily="2" charset="2"/>
              </a:rPr>
              <a:t> When processing personal data you should </a:t>
            </a:r>
            <a:r>
              <a:rPr lang="en-US" sz="1800" i="1">
                <a:solidFill>
                  <a:srgbClr val="0070C0"/>
                </a:solidFill>
                <a:latin typeface="+mn-lt"/>
                <a:ea typeface="+mn-ea"/>
                <a:sym typeface="Wingdings" pitchFamily="2" charset="2"/>
              </a:rPr>
              <a:t>always check with </a:t>
            </a:r>
            <a:r>
              <a:rPr lang="en-US" sz="1800">
                <a:latin typeface="+mn-lt"/>
                <a:ea typeface="+mn-ea"/>
                <a:sym typeface="Wingdings" pitchFamily="2" charset="2"/>
              </a:rPr>
              <a:t>your </a:t>
            </a:r>
            <a:r>
              <a:rPr lang="en-US" sz="1800" i="1">
                <a:solidFill>
                  <a:srgbClr val="0070C0"/>
                </a:solidFill>
                <a:latin typeface="+mn-lt"/>
                <a:ea typeface="+mn-ea"/>
                <a:sym typeface="Wingdings" pitchFamily="2" charset="2"/>
              </a:rPr>
              <a:t>privacy team </a:t>
            </a:r>
            <a:r>
              <a:rPr lang="en-US" sz="1800">
                <a:latin typeface="+mn-lt"/>
                <a:ea typeface="+mn-ea"/>
                <a:sym typeface="Wingdings" pitchFamily="2" charset="2"/>
              </a:rPr>
              <a:t>which privacy law applies and you should involve them at the early stages of the project. </a:t>
            </a:r>
          </a:p>
          <a:p>
            <a:endParaRPr lang="en-MT" sz="1800" u="none">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21</a:t>
            </a:fld>
            <a:endParaRPr lang="en-MT"/>
          </a:p>
        </p:txBody>
      </p:sp>
    </p:spTree>
    <p:extLst>
      <p:ext uri="{BB962C8B-B14F-4D97-AF65-F5344CB8AC3E}">
        <p14:creationId xmlns:p14="http://schemas.microsoft.com/office/powerpoint/2010/main" val="26993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solidFill>
                  <a:srgbClr val="4472C4"/>
                </a:solidFill>
                <a:effectLst/>
                <a:latin typeface="Calibri" panose="020F0502020204030204" pitchFamily="34" charset="0"/>
                <a:ea typeface="Calibri" panose="020F0502020204030204" pitchFamily="34" charset="0"/>
              </a:rPr>
              <a:t>In the US, the White House released in Oct 2022, the so-called “</a:t>
            </a:r>
            <a:r>
              <a:rPr lang="en-GB" sz="1800" i="1">
                <a:solidFill>
                  <a:srgbClr val="4472C4"/>
                </a:solidFill>
                <a:effectLst/>
                <a:latin typeface="Calibri" panose="020F0502020204030204" pitchFamily="34" charset="0"/>
                <a:ea typeface="Calibri" panose="020F0502020204030204" pitchFamily="34" charset="0"/>
              </a:rPr>
              <a:t>Blue Print for an AI Bill of Rights</a:t>
            </a:r>
            <a:r>
              <a:rPr lang="en-GB" sz="1800">
                <a:solidFill>
                  <a:srgbClr val="4472C4"/>
                </a:solidFill>
                <a:effectLst/>
                <a:latin typeface="Calibri" panose="020F0502020204030204" pitchFamily="34" charset="0"/>
                <a:ea typeface="Calibri" panose="020F0502020204030204" pitchFamily="34" charset="0"/>
              </a:rPr>
              <a:t>”, which does not have force of law but reflects the policy direction at federal level.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a:solidFill>
                <a:srgbClr val="4472C4"/>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a:solidFill>
                  <a:srgbClr val="4472C4"/>
                </a:solidFill>
                <a:effectLst/>
                <a:latin typeface="Calibri" panose="020F0502020204030204" pitchFamily="34" charset="0"/>
                <a:ea typeface="Calibri" panose="020F0502020204030204" pitchFamily="34" charset="0"/>
              </a:rPr>
              <a:t>In addition, there are different proposals pending at House and Senate that would regulate AI and its impacts on society. For instance, the “</a:t>
            </a:r>
            <a:r>
              <a:rPr lang="en-GB" sz="1800" i="1">
                <a:solidFill>
                  <a:srgbClr val="4472C4"/>
                </a:solidFill>
                <a:effectLst/>
                <a:latin typeface="Calibri" panose="020F0502020204030204" pitchFamily="34" charset="0"/>
                <a:ea typeface="Calibri" panose="020F0502020204030204" pitchFamily="34" charset="0"/>
              </a:rPr>
              <a:t>Justice Against Malicious Algorithms Act</a:t>
            </a:r>
            <a:r>
              <a:rPr lang="en-GB" sz="1800">
                <a:solidFill>
                  <a:srgbClr val="4472C4"/>
                </a:solidFill>
                <a:effectLst/>
                <a:latin typeface="Calibri" panose="020F0502020204030204" pitchFamily="34" charset="0"/>
                <a:ea typeface="Calibri" panose="020F0502020204030204" pitchFamily="34" charset="0"/>
              </a:rPr>
              <a:t>” would lift the immunity of online platforms which knowingly or recklessly use algorithms or other technology which produces harmful effects. The </a:t>
            </a:r>
            <a:r>
              <a:rPr lang="en-GB" sz="1800" b="1">
                <a:solidFill>
                  <a:srgbClr val="4472C4"/>
                </a:solidFill>
                <a:effectLst/>
                <a:latin typeface="Calibri" panose="020F0502020204030204" pitchFamily="34" charset="0"/>
                <a:ea typeface="Calibri" panose="020F0502020204030204" pitchFamily="34" charset="0"/>
              </a:rPr>
              <a:t>“</a:t>
            </a:r>
            <a:r>
              <a:rPr lang="en-GB" sz="1800" i="1">
                <a:solidFill>
                  <a:srgbClr val="4472C4"/>
                </a:solidFill>
                <a:effectLst/>
                <a:latin typeface="Calibri" panose="020F0502020204030204" pitchFamily="34" charset="0"/>
                <a:ea typeface="Calibri" panose="020F0502020204030204" pitchFamily="34" charset="0"/>
              </a:rPr>
              <a:t>Algorithmic Justice and Online Platform Transparency Act</a:t>
            </a:r>
            <a:r>
              <a:rPr lang="en-GB" sz="1800">
                <a:solidFill>
                  <a:srgbClr val="4472C4"/>
                </a:solidFill>
                <a:effectLst/>
                <a:latin typeface="Calibri" panose="020F0502020204030204" pitchFamily="34" charset="0"/>
                <a:ea typeface="Calibri" panose="020F0502020204030204" pitchFamily="34" charset="0"/>
              </a:rPr>
              <a:t>” would prohibit algorithmic processes that discriminate on the basis of race, age or gender, and require online platforms to describe to users in plain language the types of algorithmic processes they employ and the information they collect. </a:t>
            </a:r>
            <a:r>
              <a:rPr lang="en-GB" sz="1800">
                <a:effectLst/>
                <a:latin typeface="Calibri" panose="020F0502020204030204" pitchFamily="34" charset="0"/>
                <a:ea typeface="Calibri" panose="020F050202020403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a:effectLst/>
              <a:latin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latin typeface="Calibri" panose="020F0502020204030204" pitchFamily="34" charset="0"/>
                <a:cs typeface="Arial" panose="020B0604020202020204" pitchFamily="34" charset="0"/>
              </a:rPr>
              <a:t>Some efforts have been seen at State level, for instance in 2019 California banned the use of facial recognition techniques by the police (still under discussion) and New York has recently passed a law regulating the use of AI for recruiting applications. </a:t>
            </a:r>
            <a:endParaRPr lang="en-MT"/>
          </a:p>
        </p:txBody>
      </p:sp>
      <p:sp>
        <p:nvSpPr>
          <p:cNvPr id="4" name="Slide Number Placeholder 3"/>
          <p:cNvSpPr>
            <a:spLocks noGrp="1"/>
          </p:cNvSpPr>
          <p:nvPr>
            <p:ph type="sldNum" sz="quarter" idx="5"/>
          </p:nvPr>
        </p:nvSpPr>
        <p:spPr/>
        <p:txBody>
          <a:bodyPr/>
          <a:lstStyle/>
          <a:p>
            <a:fld id="{5D3A8304-86C4-A14A-AD08-4BDE5952D031}" type="slidenum">
              <a:rPr lang="en-MT" smtClean="0"/>
              <a:t>4</a:t>
            </a:fld>
            <a:endParaRPr lang="en-MT"/>
          </a:p>
        </p:txBody>
      </p:sp>
    </p:spTree>
    <p:extLst>
      <p:ext uri="{BB962C8B-B14F-4D97-AF65-F5344CB8AC3E}">
        <p14:creationId xmlns:p14="http://schemas.microsoft.com/office/powerpoint/2010/main" val="2311597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0510" algn="just"/>
            <a:r>
              <a:rPr lang="en-GB" sz="1200">
                <a:solidFill>
                  <a:srgbClr val="4472C4"/>
                </a:solidFill>
                <a:effectLst/>
                <a:latin typeface="Calibri" panose="020F0502020204030204" pitchFamily="34" charset="0"/>
                <a:ea typeface="Calibri" panose="020F0502020204030204" pitchFamily="34" charset="0"/>
                <a:cs typeface="Calibri" panose="020F0502020204030204" pitchFamily="34" charset="0"/>
              </a:rPr>
              <a:t>The GDPR follows a principle-based approach. Meaning that, data controllers are responsible (accountable) for demonstrating compliance, at all times and on every stage of the personal data processing, with the following principles</a:t>
            </a:r>
            <a:r>
              <a:rPr lang="en-GB" sz="800">
                <a:effectLst/>
                <a:latin typeface="Calibri" panose="020F0502020204030204" pitchFamily="34" charset="0"/>
                <a:ea typeface="Calibri" panose="020F0502020204030204" pitchFamily="34" charset="0"/>
                <a:cs typeface="Arial" panose="020B0604020202020204" pitchFamily="34" charset="0"/>
              </a:rPr>
              <a:t> </a:t>
            </a:r>
            <a:r>
              <a:rPr lang="en-GB" sz="120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endParaRPr lang="en-MT" sz="1200">
              <a:effectLst/>
              <a:latin typeface="Calibri" panose="020F0502020204030204" pitchFamily="34" charset="0"/>
              <a:ea typeface="Calibri" panose="020F0502020204030204" pitchFamily="34" charset="0"/>
              <a:cs typeface="Arial" panose="020B0604020202020204" pitchFamily="34" charset="0"/>
            </a:endParaRPr>
          </a:p>
          <a:p>
            <a:pPr marL="270510"/>
            <a:r>
              <a:rPr lang="en-GB" sz="120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endParaRPr lang="en-MT" sz="12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200">
                <a:latin typeface="+mn-lt"/>
                <a:ea typeface="+mn-ea"/>
              </a:rPr>
              <a:t>Lawfulness, fairness and transparency </a:t>
            </a:r>
            <a:endParaRPr lang="en-MT" sz="1200">
              <a:latin typeface="+mn-lt"/>
              <a:ea typeface="+mn-ea"/>
            </a:endParaRPr>
          </a:p>
          <a:p>
            <a:pPr marL="742950" lvl="1" indent="-285750">
              <a:buFont typeface="+mj-lt"/>
              <a:buAutoNum type="arabicPeriod"/>
            </a:pPr>
            <a:r>
              <a:rPr lang="en-GB" sz="1200">
                <a:latin typeface="+mn-lt"/>
                <a:ea typeface="+mn-ea"/>
              </a:rPr>
              <a:t>Purpose limitation (explicit and legitimate purpose)</a:t>
            </a:r>
            <a:endParaRPr lang="en-MT" sz="1200">
              <a:latin typeface="+mn-lt"/>
              <a:ea typeface="+mn-ea"/>
            </a:endParaRPr>
          </a:p>
          <a:p>
            <a:pPr marL="742950" lvl="1" indent="-285750">
              <a:buFont typeface="+mj-lt"/>
              <a:buAutoNum type="arabicPeriod"/>
            </a:pPr>
            <a:r>
              <a:rPr lang="en-GB" sz="1200">
                <a:latin typeface="+mn-lt"/>
                <a:ea typeface="+mn-ea"/>
              </a:rPr>
              <a:t>Data minimisation (only data processing limited to what is necessary)</a:t>
            </a:r>
            <a:endParaRPr lang="en-MT" sz="1200">
              <a:latin typeface="+mn-lt"/>
              <a:ea typeface="+mn-ea"/>
            </a:endParaRPr>
          </a:p>
          <a:p>
            <a:pPr marL="742950" lvl="1" indent="-285750">
              <a:buFont typeface="+mj-lt"/>
              <a:buAutoNum type="arabicPeriod"/>
            </a:pPr>
            <a:r>
              <a:rPr lang="en-GB" sz="1200">
                <a:latin typeface="+mn-lt"/>
                <a:ea typeface="+mn-ea"/>
              </a:rPr>
              <a:t>Accuracy  (data kept accurate and up to date)</a:t>
            </a:r>
            <a:endParaRPr lang="en-MT" sz="1200">
              <a:latin typeface="+mn-lt"/>
              <a:ea typeface="+mn-ea"/>
            </a:endParaRPr>
          </a:p>
          <a:p>
            <a:pPr marL="742950" lvl="1" indent="-285750">
              <a:buFont typeface="+mj-lt"/>
              <a:buAutoNum type="arabicPeriod"/>
            </a:pPr>
            <a:r>
              <a:rPr lang="en-GB" sz="1200">
                <a:latin typeface="+mn-lt"/>
                <a:ea typeface="+mn-ea"/>
              </a:rPr>
              <a:t>Storage limitation (data stored for no longer than necessary) </a:t>
            </a:r>
            <a:endParaRPr lang="en-MT" sz="1200">
              <a:latin typeface="+mn-lt"/>
              <a:ea typeface="+mn-ea"/>
            </a:endParaRPr>
          </a:p>
          <a:p>
            <a:pPr marL="742950" lvl="1" indent="-285750">
              <a:buFont typeface="+mj-lt"/>
              <a:buAutoNum type="arabicPeriod"/>
            </a:pPr>
            <a:r>
              <a:rPr lang="en-GB" sz="1200">
                <a:latin typeface="+mn-lt"/>
                <a:ea typeface="+mn-ea"/>
              </a:rPr>
              <a:t>Integrity and confidentiality (appropriate security measures)</a:t>
            </a:r>
            <a:endParaRPr lang="en-MT" sz="1200">
              <a:latin typeface="+mn-lt"/>
              <a:ea typeface="+mn-ea"/>
            </a:endParaRPr>
          </a:p>
          <a:p>
            <a:pPr marL="742950" lvl="1" indent="-285750">
              <a:buFont typeface="+mj-lt"/>
              <a:buAutoNum type="arabicPeriod"/>
            </a:pPr>
            <a:r>
              <a:rPr lang="en-GB" sz="1200">
                <a:latin typeface="+mn-lt"/>
                <a:ea typeface="+mn-ea"/>
              </a:rPr>
              <a:t>Accountability (the controller is always responsible for GDPR compliance) </a:t>
            </a:r>
            <a:endParaRPr lang="en-MT" sz="1200">
              <a:latin typeface="+mn-lt"/>
              <a:ea typeface="+mn-ea"/>
            </a:endParaRPr>
          </a:p>
          <a:p>
            <a:pPr marL="742950" lvl="1" indent="-285750">
              <a:buFont typeface="+mj-lt"/>
              <a:buAutoNum type="arabicPeriod"/>
            </a:pPr>
            <a:endParaRPr lang="en-MT" sz="1200">
              <a:effectLst/>
              <a:latin typeface="Calibri" panose="020F0502020204030204" pitchFamily="34" charset="0"/>
              <a:ea typeface="Calibri" panose="020F0502020204030204" pitchFamily="34" charset="0"/>
              <a:cs typeface="Arial" panose="020B0604020202020204" pitchFamily="34" charset="0"/>
            </a:endParaRPr>
          </a:p>
          <a:p>
            <a:r>
              <a:rPr lang="en-GB" sz="800">
                <a:effectLst/>
                <a:latin typeface="Calibri" panose="020F0502020204030204" pitchFamily="34" charset="0"/>
                <a:ea typeface="Calibri" panose="020F0502020204030204" pitchFamily="34" charset="0"/>
                <a:cs typeface="Arial" panose="020B0604020202020204" pitchFamily="34" charset="0"/>
              </a:rPr>
              <a:t> </a:t>
            </a:r>
            <a:endParaRPr lang="en-MT" sz="1800" u="none">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22</a:t>
            </a:fld>
            <a:endParaRPr lang="en-MT"/>
          </a:p>
        </p:txBody>
      </p:sp>
    </p:spTree>
    <p:extLst>
      <p:ext uri="{BB962C8B-B14F-4D97-AF65-F5344CB8AC3E}">
        <p14:creationId xmlns:p14="http://schemas.microsoft.com/office/powerpoint/2010/main" val="597069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mj-lt"/>
              <a:buAutoNum type="arabicPeriod"/>
            </a:pPr>
            <a:endParaRPr lang="en-MT" sz="1200">
              <a:effectLst/>
              <a:latin typeface="Calibri" panose="020F0502020204030204" pitchFamily="34" charset="0"/>
              <a:ea typeface="Calibri" panose="020F0502020204030204" pitchFamily="34" charset="0"/>
              <a:cs typeface="Arial" panose="020B0604020202020204" pitchFamily="34" charset="0"/>
            </a:endParaRPr>
          </a:p>
          <a:p>
            <a:r>
              <a:rPr lang="en-MT" sz="1800" u="none">
                <a:effectLst/>
                <a:latin typeface="Calibri" panose="020F0502020204030204" pitchFamily="34" charset="0"/>
                <a:ea typeface="Calibri" panose="020F0502020204030204" pitchFamily="34" charset="0"/>
                <a:cs typeface="Arial" panose="020B0604020202020204" pitchFamily="34" charset="0"/>
              </a:rPr>
              <a:t>[reading out the slide]</a:t>
            </a:r>
          </a:p>
        </p:txBody>
      </p:sp>
      <p:sp>
        <p:nvSpPr>
          <p:cNvPr id="4" name="Slide Number Placeholder 3"/>
          <p:cNvSpPr>
            <a:spLocks noGrp="1"/>
          </p:cNvSpPr>
          <p:nvPr>
            <p:ph type="sldNum" sz="quarter" idx="5"/>
          </p:nvPr>
        </p:nvSpPr>
        <p:spPr/>
        <p:txBody>
          <a:bodyPr/>
          <a:lstStyle/>
          <a:p>
            <a:fld id="{5D3A8304-86C4-A14A-AD08-4BDE5952D031}" type="slidenum">
              <a:rPr lang="en-MT" smtClean="0"/>
              <a:t>23</a:t>
            </a:fld>
            <a:endParaRPr lang="en-MT"/>
          </a:p>
        </p:txBody>
      </p:sp>
    </p:spTree>
    <p:extLst>
      <p:ext uri="{BB962C8B-B14F-4D97-AF65-F5344CB8AC3E}">
        <p14:creationId xmlns:p14="http://schemas.microsoft.com/office/powerpoint/2010/main" val="2753422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mj-lt"/>
              <a:buAutoNum type="arabicPeriod"/>
            </a:pPr>
            <a:endParaRPr lang="en-MT" sz="12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mn-lt"/>
                <a:ea typeface="+mn-ea"/>
                <a:sym typeface="Wingdings" pitchFamily="2" charset="2"/>
              </a:rPr>
              <a:t>In addition, individuals whose date is being processed have, amongst others, the right to access to the personal data that is being processed at all times and with few exceptions.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mn-lt"/>
                <a:ea typeface="+mn-ea"/>
                <a:sym typeface="Wingdings" pitchFamily="2" charset="2"/>
              </a:rPr>
              <a:t>When data subjects exercise their right to access, controllers (the company or institution processing data) shall provide a copy of the personal data undergoing processing, providing details of which data specifically is being processed, its purpose, the recipients, the retention period, and whether they are being subject to automated-decision making or profiling, </a:t>
            </a:r>
            <a:r>
              <a:rPr lang="en-US" sz="1800" err="1">
                <a:latin typeface="+mn-lt"/>
                <a:ea typeface="+mn-ea"/>
                <a:sym typeface="Wingdings" pitchFamily="2" charset="2"/>
              </a:rPr>
              <a:t>etc</a:t>
            </a:r>
            <a:r>
              <a:rPr lang="en-US" sz="1800">
                <a:latin typeface="+mn-lt"/>
                <a:ea typeface="+mn-ea"/>
                <a:sym typeface="Wingdings" pitchFamily="2" charset="2"/>
              </a:rPr>
              <a:t>/ </a:t>
            </a:r>
          </a:p>
          <a:p>
            <a:endParaRPr lang="en-MT" sz="1800" u="none">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24</a:t>
            </a:fld>
            <a:endParaRPr lang="en-MT"/>
          </a:p>
        </p:txBody>
      </p:sp>
    </p:spTree>
    <p:extLst>
      <p:ext uri="{BB962C8B-B14F-4D97-AF65-F5344CB8AC3E}">
        <p14:creationId xmlns:p14="http://schemas.microsoft.com/office/powerpoint/2010/main" val="343710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a:solidFill>
                  <a:srgbClr val="4472C4"/>
                </a:solidFill>
                <a:effectLst/>
                <a:latin typeface="Calibri" panose="020F0502020204030204" pitchFamily="34" charset="0"/>
                <a:ea typeface="Calibri" panose="020F0502020204030204" pitchFamily="34" charset="0"/>
              </a:rPr>
              <a:t>In China</a:t>
            </a:r>
            <a:r>
              <a:rPr lang="en-GB" sz="1800">
                <a:effectLst/>
                <a:latin typeface="Calibri" panose="020F0502020204030204" pitchFamily="34" charset="0"/>
                <a:ea typeface="Calibri" panose="020F0502020204030204" pitchFamily="34" charset="0"/>
                <a:cs typeface="Arial" panose="020B0604020202020204" pitchFamily="34" charset="0"/>
              </a:rPr>
              <a:t> </a:t>
            </a:r>
            <a:r>
              <a:rPr lang="en-GB" sz="1800">
                <a:solidFill>
                  <a:srgbClr val="4472C4"/>
                </a:solidFill>
                <a:effectLst/>
                <a:latin typeface="Calibri" panose="020F0502020204030204" pitchFamily="34" charset="0"/>
                <a:ea typeface="Calibri" panose="020F0502020204030204" pitchFamily="34" charset="0"/>
              </a:rPr>
              <a:t>, the “</a:t>
            </a:r>
            <a:r>
              <a:rPr lang="en-GB" sz="1800" i="1">
                <a:solidFill>
                  <a:srgbClr val="4472C4"/>
                </a:solidFill>
                <a:effectLst/>
                <a:latin typeface="Calibri" panose="020F0502020204030204" pitchFamily="34" charset="0"/>
                <a:ea typeface="Calibri" panose="020F0502020204030204" pitchFamily="34" charset="0"/>
              </a:rPr>
              <a:t>Provisions on the Administration of Algorithm Recommendation for Internet Information Services</a:t>
            </a:r>
            <a:r>
              <a:rPr lang="en-GB" sz="1800">
                <a:solidFill>
                  <a:srgbClr val="4472C4"/>
                </a:solidFill>
                <a:effectLst/>
                <a:latin typeface="Calibri" panose="020F0502020204030204" pitchFamily="34" charset="0"/>
                <a:ea typeface="Calibri" panose="020F0502020204030204" pitchFamily="34" charset="0"/>
              </a:rPr>
              <a:t>” came into force in March 2022, whereby, amongst others, service providers shall not set up any algorithm model to induce users to indulge themselves, excessively consume, or otherwise violate laws and regulations or ethics and shall establish and improve mechanisms to identify illegal and undesirable information. </a:t>
            </a:r>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5</a:t>
            </a:fld>
            <a:endParaRPr lang="en-MT"/>
          </a:p>
        </p:txBody>
      </p:sp>
    </p:spTree>
    <p:extLst>
      <p:ext uri="{BB962C8B-B14F-4D97-AF65-F5344CB8AC3E}">
        <p14:creationId xmlns:p14="http://schemas.microsoft.com/office/powerpoint/2010/main" val="416851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proposed text of the Regulation is not final yet and it is being discussed within the Council, the Parliament and its preparatory bodies. It is likely that the current text will undergo changes during the legislative procedure.  A date for its final approval and entry into force is not known yet. However, companies and public entities are looking at the provisions in the proposal as a benchmark for compliance. </a:t>
            </a:r>
            <a:endParaRPr lang="en-MT" sz="1800">
              <a:effectLst/>
              <a:latin typeface="Calibri" panose="020F0502020204030204" pitchFamily="34" charset="0"/>
              <a:ea typeface="Calibri" panose="020F0502020204030204" pitchFamily="34" charset="0"/>
              <a:cs typeface="Arial" panose="020B0604020202020204" pitchFamily="34" charset="0"/>
            </a:endParaRPr>
          </a:p>
          <a:p>
            <a:pPr algn="just"/>
            <a:r>
              <a:rPr lang="en-MT"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MT" sz="1800">
              <a:effectLst/>
              <a:latin typeface="Calibri" panose="020F0502020204030204" pitchFamily="34" charset="0"/>
              <a:ea typeface="Calibri" panose="020F0502020204030204" pitchFamily="34" charset="0"/>
              <a:cs typeface="Arial" panose="020B0604020202020204" pitchFamily="34" charset="0"/>
            </a:endParaRPr>
          </a:p>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scope of the AI Act is meant to be extraterritorial, that means, that not only EU providers will be bound by the AI Regulation but also companies which are not EU based but intend to operate in the EU or use its outputs within the EU. </a:t>
            </a:r>
            <a:endParaRPr lang="en-MT" sz="1800">
              <a:effectLst/>
              <a:latin typeface="Calibri" panose="020F0502020204030204" pitchFamily="34" charset="0"/>
              <a:ea typeface="Calibri" panose="020F0502020204030204" pitchFamily="34" charset="0"/>
              <a:cs typeface="Arial" panose="020B0604020202020204" pitchFamily="34" charset="0"/>
            </a:endParaRPr>
          </a:p>
          <a:p>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6</a:t>
            </a:fld>
            <a:endParaRPr lang="en-MT"/>
          </a:p>
        </p:txBody>
      </p:sp>
    </p:spTree>
    <p:extLst>
      <p:ext uri="{BB962C8B-B14F-4D97-AF65-F5344CB8AC3E}">
        <p14:creationId xmlns:p14="http://schemas.microsoft.com/office/powerpoint/2010/main" val="2545375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solidFill>
                  <a:srgbClr val="4472C4"/>
                </a:solidFill>
                <a:effectLst/>
                <a:latin typeface="Calibri" panose="020F0502020204030204" pitchFamily="34" charset="0"/>
                <a:ea typeface="Calibri" panose="020F0502020204030204" pitchFamily="34" charset="0"/>
                <a:cs typeface="Calibri" panose="020F0502020204030204" pitchFamily="34" charset="0"/>
              </a:rPr>
              <a:t>In order to elaborate on the transparency and fairness obligations set out in the AI proposed Regulation, we shall commence by explaining that the proposal contains a risk-based approach. The proposal defines 4 levels of risks in AI and each level will have to comply with different obligations. The levels are: </a:t>
            </a:r>
            <a:endParaRPr lang="en-MT" sz="1800">
              <a:effectLst/>
              <a:latin typeface="Calibri" panose="020F0502020204030204" pitchFamily="34" charset="0"/>
              <a:ea typeface="Calibri" panose="020F0502020204030204" pitchFamily="34" charset="0"/>
              <a:cs typeface="Arial" panose="020B0604020202020204" pitchFamily="34" charset="0"/>
            </a:endParaRPr>
          </a:p>
          <a:p>
            <a:r>
              <a:rPr lang="en-MT" sz="1800">
                <a:effectLst/>
                <a:latin typeface="Calibri" panose="020F0502020204030204" pitchFamily="34" charset="0"/>
                <a:ea typeface="Calibri" panose="020F0502020204030204" pitchFamily="34" charset="0"/>
                <a:cs typeface="Arial" panose="020B0604020202020204" pitchFamily="34" charset="0"/>
              </a:rPr>
              <a:t>1. Unacceptable risk: AI posing unaceptable risks will be banned or allowed only under certain specific circumstanced and subject to rigorous obligations.  </a:t>
            </a:r>
          </a:p>
          <a:p>
            <a:r>
              <a:rPr lang="en-MT" sz="1800">
                <a:effectLst/>
                <a:latin typeface="Calibri" panose="020F0502020204030204" pitchFamily="34" charset="0"/>
                <a:ea typeface="Calibri" panose="020F0502020204030204" pitchFamily="34" charset="0"/>
                <a:cs typeface="Arial" panose="020B0604020202020204" pitchFamily="34" charset="0"/>
              </a:rPr>
              <a:t>2. High-risk: </a:t>
            </a:r>
            <a:r>
              <a:rPr lang="en-US" sz="2800" b="0" i="0">
                <a:solidFill>
                  <a:srgbClr val="333333"/>
                </a:solidFill>
                <a:effectLst/>
                <a:latin typeface="Times New Roman" panose="02020603050405020304" pitchFamily="18" charset="0"/>
              </a:rPr>
              <a:t> high-risk AI systems are permitted on the European market subject to compliance with certain mandatory requirements and an ex-ante conformity assessment, prior to its placement on the market or putting into service. </a:t>
            </a:r>
            <a:r>
              <a:rPr lang="en-US" sz="4000" b="0" i="0">
                <a:solidFill>
                  <a:srgbClr val="333333"/>
                </a:solidFill>
                <a:effectLst/>
                <a:latin typeface="Times New Roman" panose="02020603050405020304" pitchFamily="18" charset="0"/>
              </a:rPr>
              <a:t>The classification of an AI system as high-risk is based on the intended purpose of the AI system.</a:t>
            </a:r>
            <a:endParaRPr lang="en-US" sz="2800" b="0" i="0">
              <a:solidFill>
                <a:srgbClr val="333333"/>
              </a:solidFill>
              <a:effectLst/>
              <a:latin typeface="Times New Roman" panose="02020603050405020304" pitchFamily="18" charset="0"/>
            </a:endParaRPr>
          </a:p>
          <a:p>
            <a:r>
              <a:rPr lang="en-US" sz="2800" b="0" i="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3. Limited risk: refers to AI systems with specific transparency obligations </a:t>
            </a:r>
          </a:p>
          <a:p>
            <a:r>
              <a:rPr lang="en-US" sz="2800" b="0" i="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4. Minimal or no risk: free use of minimal-risk AI. </a:t>
            </a:r>
          </a:p>
          <a:p>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7</a:t>
            </a:fld>
            <a:endParaRPr lang="en-MT"/>
          </a:p>
        </p:txBody>
      </p:sp>
    </p:spTree>
    <p:extLst>
      <p:ext uri="{BB962C8B-B14F-4D97-AF65-F5344CB8AC3E}">
        <p14:creationId xmlns:p14="http://schemas.microsoft.com/office/powerpoint/2010/main" val="766147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8</a:t>
            </a:fld>
            <a:endParaRPr lang="en-MT"/>
          </a:p>
        </p:txBody>
      </p:sp>
    </p:spTree>
    <p:extLst>
      <p:ext uri="{BB962C8B-B14F-4D97-AF65-F5344CB8AC3E}">
        <p14:creationId xmlns:p14="http://schemas.microsoft.com/office/powerpoint/2010/main" val="702376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9</a:t>
            </a:fld>
            <a:endParaRPr lang="en-MT"/>
          </a:p>
        </p:txBody>
      </p:sp>
    </p:spTree>
    <p:extLst>
      <p:ext uri="{BB962C8B-B14F-4D97-AF65-F5344CB8AC3E}">
        <p14:creationId xmlns:p14="http://schemas.microsoft.com/office/powerpoint/2010/main" val="1180643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10</a:t>
            </a:fld>
            <a:endParaRPr lang="en-MT"/>
          </a:p>
        </p:txBody>
      </p:sp>
    </p:spTree>
    <p:extLst>
      <p:ext uri="{BB962C8B-B14F-4D97-AF65-F5344CB8AC3E}">
        <p14:creationId xmlns:p14="http://schemas.microsoft.com/office/powerpoint/2010/main" val="385852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T"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D3A8304-86C4-A14A-AD08-4BDE5952D031}" type="slidenum">
              <a:rPr lang="en-MT" smtClean="0"/>
              <a:t>11</a:t>
            </a:fld>
            <a:endParaRPr lang="en-MT"/>
          </a:p>
        </p:txBody>
      </p:sp>
    </p:spTree>
    <p:extLst>
      <p:ext uri="{BB962C8B-B14F-4D97-AF65-F5344CB8AC3E}">
        <p14:creationId xmlns:p14="http://schemas.microsoft.com/office/powerpoint/2010/main" val="120545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1267-5A46-8728-A1AA-FEF0309E8A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T"/>
          </a:p>
        </p:txBody>
      </p:sp>
      <p:sp>
        <p:nvSpPr>
          <p:cNvPr id="3" name="Subtitle 2">
            <a:extLst>
              <a:ext uri="{FF2B5EF4-FFF2-40B4-BE49-F238E27FC236}">
                <a16:creationId xmlns:a16="http://schemas.microsoft.com/office/drawing/2014/main" id="{7D08A2E7-9E75-E592-551D-F62E746D1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T"/>
          </a:p>
        </p:txBody>
      </p:sp>
      <p:sp>
        <p:nvSpPr>
          <p:cNvPr id="4" name="Date Placeholder 3">
            <a:extLst>
              <a:ext uri="{FF2B5EF4-FFF2-40B4-BE49-F238E27FC236}">
                <a16:creationId xmlns:a16="http://schemas.microsoft.com/office/drawing/2014/main" id="{7F3EC848-08BD-22C9-A4FF-5386C2D9F70A}"/>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5" name="Footer Placeholder 4">
            <a:extLst>
              <a:ext uri="{FF2B5EF4-FFF2-40B4-BE49-F238E27FC236}">
                <a16:creationId xmlns:a16="http://schemas.microsoft.com/office/drawing/2014/main" id="{981C50C5-0ADB-F15E-9A17-EEC10BE40675}"/>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144BF36E-05AC-7AF6-B277-6747F34ACF5C}"/>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299972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5EAA-61E6-FF42-7B54-292CCDE9196B}"/>
              </a:ext>
            </a:extLst>
          </p:cNvPr>
          <p:cNvSpPr>
            <a:spLocks noGrp="1"/>
          </p:cNvSpPr>
          <p:nvPr>
            <p:ph type="title"/>
          </p:nvPr>
        </p:nvSpPr>
        <p:spPr/>
        <p:txBody>
          <a:bodyPr/>
          <a:lstStyle/>
          <a:p>
            <a:r>
              <a:rPr lang="en-US"/>
              <a:t>Click to edit Master title style</a:t>
            </a:r>
            <a:endParaRPr lang="en-MT"/>
          </a:p>
        </p:txBody>
      </p:sp>
      <p:sp>
        <p:nvSpPr>
          <p:cNvPr id="3" name="Vertical Text Placeholder 2">
            <a:extLst>
              <a:ext uri="{FF2B5EF4-FFF2-40B4-BE49-F238E27FC236}">
                <a16:creationId xmlns:a16="http://schemas.microsoft.com/office/drawing/2014/main" id="{CEF84691-4687-40F0-1BF7-4F95046A9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4" name="Date Placeholder 3">
            <a:extLst>
              <a:ext uri="{FF2B5EF4-FFF2-40B4-BE49-F238E27FC236}">
                <a16:creationId xmlns:a16="http://schemas.microsoft.com/office/drawing/2014/main" id="{3C250E3F-825C-12B2-5AA8-9F4E4EC9D57F}"/>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5" name="Footer Placeholder 4">
            <a:extLst>
              <a:ext uri="{FF2B5EF4-FFF2-40B4-BE49-F238E27FC236}">
                <a16:creationId xmlns:a16="http://schemas.microsoft.com/office/drawing/2014/main" id="{03F860E9-994F-DA99-8FAF-0DA4B1DD5A4B}"/>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F98F6C41-859A-6425-5F38-7C79F83347A5}"/>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141021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2D108-3721-CA4D-CB08-FDD950B02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T"/>
          </a:p>
        </p:txBody>
      </p:sp>
      <p:sp>
        <p:nvSpPr>
          <p:cNvPr id="3" name="Vertical Text Placeholder 2">
            <a:extLst>
              <a:ext uri="{FF2B5EF4-FFF2-40B4-BE49-F238E27FC236}">
                <a16:creationId xmlns:a16="http://schemas.microsoft.com/office/drawing/2014/main" id="{BF67A130-A8D5-68FB-ECD7-7EC215C25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4" name="Date Placeholder 3">
            <a:extLst>
              <a:ext uri="{FF2B5EF4-FFF2-40B4-BE49-F238E27FC236}">
                <a16:creationId xmlns:a16="http://schemas.microsoft.com/office/drawing/2014/main" id="{452AF0A6-41FF-1D0B-CA0C-F8AF624E0E1F}"/>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5" name="Footer Placeholder 4">
            <a:extLst>
              <a:ext uri="{FF2B5EF4-FFF2-40B4-BE49-F238E27FC236}">
                <a16:creationId xmlns:a16="http://schemas.microsoft.com/office/drawing/2014/main" id="{943D31BA-E29B-DE83-C34C-2C40D27AFD38}"/>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D2F3F21B-0A49-103D-F739-1F0E8AE33347}"/>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1920012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BD8C-8C11-1242-96C4-EE682AE0CA2C}"/>
              </a:ext>
            </a:extLst>
          </p:cNvPr>
          <p:cNvSpPr>
            <a:spLocks noGrp="1"/>
          </p:cNvSpPr>
          <p:nvPr>
            <p:ph type="title" hasCustomPrompt="1"/>
          </p:nvPr>
        </p:nvSpPr>
        <p:spPr>
          <a:xfrm>
            <a:off x="544876" y="365125"/>
            <a:ext cx="10515600" cy="789224"/>
          </a:xfrm>
          <a:prstGeom prst="rect">
            <a:avLst/>
          </a:prstGeom>
        </p:spPr>
        <p:txBody>
          <a:bodyPr/>
          <a:lstStyle>
            <a:lvl1pPr>
              <a:defRPr b="1" i="0">
                <a:latin typeface="Roboto" panose="02000000000000000000" pitchFamily="2" charset="0"/>
                <a:ea typeface="Roboto" panose="02000000000000000000" pitchFamily="2" charset="0"/>
              </a:defRPr>
            </a:lvl1pPr>
          </a:lstStyle>
          <a:p>
            <a:r>
              <a:rPr lang="en-US"/>
              <a:t>Ethics</a:t>
            </a:r>
          </a:p>
        </p:txBody>
      </p:sp>
      <p:sp>
        <p:nvSpPr>
          <p:cNvPr id="5" name="Oval 4">
            <a:extLst>
              <a:ext uri="{FF2B5EF4-FFF2-40B4-BE49-F238E27FC236}">
                <a16:creationId xmlns:a16="http://schemas.microsoft.com/office/drawing/2014/main" id="{0DA9B7BC-4043-A24A-8299-312B50E241AA}"/>
              </a:ext>
            </a:extLst>
          </p:cNvPr>
          <p:cNvSpPr/>
          <p:nvPr userDrawn="1"/>
        </p:nvSpPr>
        <p:spPr>
          <a:xfrm>
            <a:off x="-476662" y="3674844"/>
            <a:ext cx="4239383" cy="4239383"/>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512E886-52EA-2D41-9336-848BD7795F3B}"/>
              </a:ext>
            </a:extLst>
          </p:cNvPr>
          <p:cNvSpPr/>
          <p:nvPr userDrawn="1"/>
        </p:nvSpPr>
        <p:spPr>
          <a:xfrm>
            <a:off x="9738618" y="-577488"/>
            <a:ext cx="2986151" cy="2986151"/>
          </a:xfrm>
          <a:prstGeom prst="ellipse">
            <a:avLst/>
          </a:prstGeom>
          <a:solidFill>
            <a:srgbClr val="CDEBF7">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74D95B4-0C97-324A-BD99-63556DC853F3}"/>
              </a:ext>
            </a:extLst>
          </p:cNvPr>
          <p:cNvGrpSpPr/>
          <p:nvPr userDrawn="1"/>
        </p:nvGrpSpPr>
        <p:grpSpPr>
          <a:xfrm>
            <a:off x="422524" y="4541723"/>
            <a:ext cx="2746680" cy="1951152"/>
            <a:chOff x="645548" y="4300584"/>
            <a:chExt cx="2746680" cy="1951152"/>
          </a:xfrm>
          <a:solidFill>
            <a:srgbClr val="169DD9">
              <a:alpha val="49000"/>
            </a:srgbClr>
          </a:solidFill>
        </p:grpSpPr>
        <p:sp>
          <p:nvSpPr>
            <p:cNvPr id="9" name="Rectangle 8">
              <a:extLst>
                <a:ext uri="{FF2B5EF4-FFF2-40B4-BE49-F238E27FC236}">
                  <a16:creationId xmlns:a16="http://schemas.microsoft.com/office/drawing/2014/main" id="{DEC72198-723E-6E4A-8DD0-70FF3A0CF10A}"/>
                </a:ext>
              </a:extLst>
            </p:cNvPr>
            <p:cNvSpPr/>
            <p:nvPr userDrawn="1"/>
          </p:nvSpPr>
          <p:spPr>
            <a:xfrm>
              <a:off x="645548"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413ABA8-D0EA-B74C-B4AC-1CD8609A3ACC}"/>
                </a:ext>
              </a:extLst>
            </p:cNvPr>
            <p:cNvSpPr/>
            <p:nvPr userDrawn="1"/>
          </p:nvSpPr>
          <p:spPr>
            <a:xfrm>
              <a:off x="1170414"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4733E8-318C-E94D-9E1F-BACDF5F6BE79}"/>
                </a:ext>
              </a:extLst>
            </p:cNvPr>
            <p:cNvSpPr/>
            <p:nvPr userDrawn="1"/>
          </p:nvSpPr>
          <p:spPr>
            <a:xfrm>
              <a:off x="1695280"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517871-9742-7745-9763-1C1C4895E78C}"/>
                </a:ext>
              </a:extLst>
            </p:cNvPr>
            <p:cNvSpPr/>
            <p:nvPr userDrawn="1"/>
          </p:nvSpPr>
          <p:spPr>
            <a:xfrm>
              <a:off x="222014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196510-E680-364B-929D-943033D7DD6B}"/>
                </a:ext>
              </a:extLst>
            </p:cNvPr>
            <p:cNvSpPr/>
            <p:nvPr userDrawn="1"/>
          </p:nvSpPr>
          <p:spPr>
            <a:xfrm>
              <a:off x="2745012"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AEA113-7BEA-BD49-8D00-FE67E0A6BBED}"/>
                </a:ext>
              </a:extLst>
            </p:cNvPr>
            <p:cNvSpPr/>
            <p:nvPr userDrawn="1"/>
          </p:nvSpPr>
          <p:spPr>
            <a:xfrm>
              <a:off x="3269876" y="43005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879491-7164-CB48-9BA0-0CF88E2ECD09}"/>
                </a:ext>
              </a:extLst>
            </p:cNvPr>
            <p:cNvSpPr/>
            <p:nvPr userDrawn="1"/>
          </p:nvSpPr>
          <p:spPr>
            <a:xfrm>
              <a:off x="645548"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78EE59-220D-7648-A91A-59CA17167EC6}"/>
                </a:ext>
              </a:extLst>
            </p:cNvPr>
            <p:cNvSpPr/>
            <p:nvPr userDrawn="1"/>
          </p:nvSpPr>
          <p:spPr>
            <a:xfrm>
              <a:off x="1170414"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DD1E01-1081-AE42-A691-EF16DEBAE590}"/>
                </a:ext>
              </a:extLst>
            </p:cNvPr>
            <p:cNvSpPr/>
            <p:nvPr userDrawn="1"/>
          </p:nvSpPr>
          <p:spPr>
            <a:xfrm>
              <a:off x="1695280"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D711CC-8A28-E54E-B69E-5284B0EE2529}"/>
                </a:ext>
              </a:extLst>
            </p:cNvPr>
            <p:cNvSpPr/>
            <p:nvPr userDrawn="1"/>
          </p:nvSpPr>
          <p:spPr>
            <a:xfrm>
              <a:off x="222014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98CDD0-C976-0742-A6FB-D8477F357F54}"/>
                </a:ext>
              </a:extLst>
            </p:cNvPr>
            <p:cNvSpPr/>
            <p:nvPr userDrawn="1"/>
          </p:nvSpPr>
          <p:spPr>
            <a:xfrm>
              <a:off x="2745012"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6216AE3-C6CE-8440-B11C-D1B8496475E0}"/>
                </a:ext>
              </a:extLst>
            </p:cNvPr>
            <p:cNvSpPr/>
            <p:nvPr userDrawn="1"/>
          </p:nvSpPr>
          <p:spPr>
            <a:xfrm>
              <a:off x="3269876" y="47669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E8BE3FD-D496-BB42-8B77-B49CE5033D75}"/>
                </a:ext>
              </a:extLst>
            </p:cNvPr>
            <p:cNvSpPr/>
            <p:nvPr userDrawn="1"/>
          </p:nvSpPr>
          <p:spPr>
            <a:xfrm>
              <a:off x="645548"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3230C2-566F-6C4B-9B80-2968101EACD8}"/>
                </a:ext>
              </a:extLst>
            </p:cNvPr>
            <p:cNvSpPr/>
            <p:nvPr userDrawn="1"/>
          </p:nvSpPr>
          <p:spPr>
            <a:xfrm>
              <a:off x="1170414"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1CC214-1B3A-8D47-9B0B-913902D03B8A}"/>
                </a:ext>
              </a:extLst>
            </p:cNvPr>
            <p:cNvSpPr/>
            <p:nvPr userDrawn="1"/>
          </p:nvSpPr>
          <p:spPr>
            <a:xfrm>
              <a:off x="1695280"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420D64-9BD1-B647-8A16-F28304783AD1}"/>
                </a:ext>
              </a:extLst>
            </p:cNvPr>
            <p:cNvSpPr/>
            <p:nvPr userDrawn="1"/>
          </p:nvSpPr>
          <p:spPr>
            <a:xfrm>
              <a:off x="222014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4D021F-576D-4446-AD24-3C2368071020}"/>
                </a:ext>
              </a:extLst>
            </p:cNvPr>
            <p:cNvSpPr/>
            <p:nvPr userDrawn="1"/>
          </p:nvSpPr>
          <p:spPr>
            <a:xfrm>
              <a:off x="2745012"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1B8C0A-F29E-784E-AAE7-3CBFA506A7F1}"/>
                </a:ext>
              </a:extLst>
            </p:cNvPr>
            <p:cNvSpPr/>
            <p:nvPr userDrawn="1"/>
          </p:nvSpPr>
          <p:spPr>
            <a:xfrm>
              <a:off x="3269876" y="52149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DD30A7-BF2D-8948-9DC4-0A7B0B331E43}"/>
                </a:ext>
              </a:extLst>
            </p:cNvPr>
            <p:cNvSpPr/>
            <p:nvPr userDrawn="1"/>
          </p:nvSpPr>
          <p:spPr>
            <a:xfrm>
              <a:off x="645548"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A3CDBB5-F870-3E42-B14D-59F160F055A7}"/>
                </a:ext>
              </a:extLst>
            </p:cNvPr>
            <p:cNvSpPr/>
            <p:nvPr userDrawn="1"/>
          </p:nvSpPr>
          <p:spPr>
            <a:xfrm>
              <a:off x="1170414"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F4FD17E-51AA-774C-A584-1841F7EE4B1A}"/>
                </a:ext>
              </a:extLst>
            </p:cNvPr>
            <p:cNvSpPr/>
            <p:nvPr userDrawn="1"/>
          </p:nvSpPr>
          <p:spPr>
            <a:xfrm>
              <a:off x="1695280"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1960F4-4B29-3349-813D-2EA7E95EDD10}"/>
                </a:ext>
              </a:extLst>
            </p:cNvPr>
            <p:cNvSpPr/>
            <p:nvPr userDrawn="1"/>
          </p:nvSpPr>
          <p:spPr>
            <a:xfrm>
              <a:off x="2220146"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87A1114-8771-6D43-BD5E-E3BC2DC7AD7D}"/>
                </a:ext>
              </a:extLst>
            </p:cNvPr>
            <p:cNvSpPr/>
            <p:nvPr userDrawn="1"/>
          </p:nvSpPr>
          <p:spPr>
            <a:xfrm>
              <a:off x="2745012" y="56721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6BC4A8B-20FA-FE4F-B979-48C668DDEA54}"/>
                </a:ext>
              </a:extLst>
            </p:cNvPr>
            <p:cNvSpPr/>
            <p:nvPr userDrawn="1"/>
          </p:nvSpPr>
          <p:spPr>
            <a:xfrm>
              <a:off x="3269876" y="5681328"/>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C9C4C5-77B8-BA4A-A4A3-AD4F102BE869}"/>
                </a:ext>
              </a:extLst>
            </p:cNvPr>
            <p:cNvSpPr/>
            <p:nvPr userDrawn="1"/>
          </p:nvSpPr>
          <p:spPr>
            <a:xfrm>
              <a:off x="645548"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A83AEE-63A7-A740-BD2B-20822D6CF2E7}"/>
                </a:ext>
              </a:extLst>
            </p:cNvPr>
            <p:cNvSpPr/>
            <p:nvPr userDrawn="1"/>
          </p:nvSpPr>
          <p:spPr>
            <a:xfrm>
              <a:off x="1170414"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987E471-D832-354C-816D-B857BB521437}"/>
                </a:ext>
              </a:extLst>
            </p:cNvPr>
            <p:cNvSpPr/>
            <p:nvPr userDrawn="1"/>
          </p:nvSpPr>
          <p:spPr>
            <a:xfrm>
              <a:off x="1695280"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FDF07C8-524F-7349-A4B6-4DA6B0DF52DE}"/>
                </a:ext>
              </a:extLst>
            </p:cNvPr>
            <p:cNvSpPr/>
            <p:nvPr userDrawn="1"/>
          </p:nvSpPr>
          <p:spPr>
            <a:xfrm>
              <a:off x="222014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8D073F9-4723-9943-ACFC-08D703EAA3C9}"/>
                </a:ext>
              </a:extLst>
            </p:cNvPr>
            <p:cNvSpPr/>
            <p:nvPr userDrawn="1"/>
          </p:nvSpPr>
          <p:spPr>
            <a:xfrm>
              <a:off x="2745012"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4F172CE-52AC-4046-A1A9-D55D8D23A8E0}"/>
                </a:ext>
              </a:extLst>
            </p:cNvPr>
            <p:cNvSpPr/>
            <p:nvPr userDrawn="1"/>
          </p:nvSpPr>
          <p:spPr>
            <a:xfrm>
              <a:off x="3269876" y="6129384"/>
              <a:ext cx="122352" cy="122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Content Placeholder 39">
            <a:extLst>
              <a:ext uri="{FF2B5EF4-FFF2-40B4-BE49-F238E27FC236}">
                <a16:creationId xmlns:a16="http://schemas.microsoft.com/office/drawing/2014/main" id="{DBF0FD5A-3D98-A542-834A-46ACBDADD446}"/>
              </a:ext>
            </a:extLst>
          </p:cNvPr>
          <p:cNvSpPr>
            <a:spLocks noGrp="1"/>
          </p:cNvSpPr>
          <p:nvPr>
            <p:ph sz="quarter" idx="10" hasCustomPrompt="1"/>
          </p:nvPr>
        </p:nvSpPr>
        <p:spPr>
          <a:xfrm>
            <a:off x="587375" y="1828800"/>
            <a:ext cx="4049713" cy="3627438"/>
          </a:xfrm>
          <a:prstGeom prst="rect">
            <a:avLst/>
          </a:prstGeom>
        </p:spPr>
        <p:txBody>
          <a:bodyPr/>
          <a:lstStyle>
            <a:lvl1pPr>
              <a:defRPr b="0" i="0">
                <a:latin typeface="Roboto Medium" panose="02000000000000000000" pitchFamily="2" charset="0"/>
                <a:ea typeface="Roboto Medium" panose="02000000000000000000" pitchFamily="2" charset="0"/>
              </a:defRPr>
            </a:lvl1pPr>
            <a:lvl2pPr>
              <a:defRPr b="0" i="0">
                <a:latin typeface="Roboto Medium" panose="02000000000000000000" pitchFamily="2" charset="0"/>
                <a:ea typeface="Roboto Medium" panose="02000000000000000000" pitchFamily="2" charset="0"/>
              </a:defRPr>
            </a:lvl2pPr>
            <a:lvl3pPr>
              <a:defRPr b="0" i="0">
                <a:latin typeface="Roboto Medium" panose="02000000000000000000" pitchFamily="2" charset="0"/>
                <a:ea typeface="Roboto Medium" panose="02000000000000000000" pitchFamily="2" charset="0"/>
              </a:defRPr>
            </a:lvl3pPr>
            <a:lvl4pPr>
              <a:defRPr b="0" i="0">
                <a:latin typeface="Roboto Medium" panose="02000000000000000000" pitchFamily="2" charset="0"/>
                <a:ea typeface="Roboto Medium" panose="02000000000000000000" pitchFamily="2" charset="0"/>
              </a:defRPr>
            </a:lvl4pPr>
            <a:lvl5pPr>
              <a:defRPr b="0" i="0">
                <a:latin typeface="Roboto Medium" panose="02000000000000000000" pitchFamily="2" charset="0"/>
                <a:ea typeface="Roboto Medium" panose="02000000000000000000" pitchFamily="2" charset="0"/>
              </a:defRPr>
            </a:lvl5pPr>
          </a:lstStyle>
          <a:p>
            <a:pPr lvl="0"/>
            <a:r>
              <a:rPr lang="en-GB"/>
              <a:t>Ethics Requirements</a:t>
            </a:r>
            <a:endParaRPr lang="en-US"/>
          </a:p>
        </p:txBody>
      </p:sp>
      <p:sp>
        <p:nvSpPr>
          <p:cNvPr id="42" name="Content Placeholder 41">
            <a:extLst>
              <a:ext uri="{FF2B5EF4-FFF2-40B4-BE49-F238E27FC236}">
                <a16:creationId xmlns:a16="http://schemas.microsoft.com/office/drawing/2014/main" id="{7F3FBB68-DF35-F242-BE4A-BD54595C01A2}"/>
              </a:ext>
            </a:extLst>
          </p:cNvPr>
          <p:cNvSpPr>
            <a:spLocks noGrp="1"/>
          </p:cNvSpPr>
          <p:nvPr>
            <p:ph sz="quarter" idx="11" hasCustomPrompt="1"/>
          </p:nvPr>
        </p:nvSpPr>
        <p:spPr>
          <a:xfrm>
            <a:off x="5724525" y="1828800"/>
            <a:ext cx="4953000" cy="3627438"/>
          </a:xfrm>
          <a:prstGeom prst="rect">
            <a:avLst/>
          </a:prstGeom>
        </p:spPr>
        <p:txBody>
          <a:bodyPr/>
          <a:lstStyle>
            <a:lvl1pPr marL="0" indent="0">
              <a:buNone/>
              <a:defRPr b="0" i="0">
                <a:latin typeface="Roboto" panose="02000000000000000000" pitchFamily="2" charset="0"/>
                <a:ea typeface="Roboto" panose="02000000000000000000" pitchFamily="2" charset="0"/>
              </a:defRPr>
            </a:lvl1pPr>
            <a:lvl2pPr marL="457200" indent="0">
              <a:buNone/>
              <a:defRPr b="0" i="0">
                <a:latin typeface="Roboto" panose="02000000000000000000" pitchFamily="2" charset="0"/>
                <a:ea typeface="Roboto" panose="02000000000000000000" pitchFamily="2" charset="0"/>
              </a:defRPr>
            </a:lvl2pPr>
            <a:lvl3pPr>
              <a:defRPr b="0" i="0">
                <a:latin typeface="Roboto" panose="02000000000000000000" pitchFamily="2" charset="0"/>
                <a:ea typeface="Roboto" panose="02000000000000000000" pitchFamily="2" charset="0"/>
              </a:defRPr>
            </a:lvl3pPr>
            <a:lvl4pPr>
              <a:defRPr b="0" i="0">
                <a:latin typeface="Roboto" panose="02000000000000000000" pitchFamily="2" charset="0"/>
                <a:ea typeface="Roboto" panose="02000000000000000000" pitchFamily="2" charset="0"/>
              </a:defRPr>
            </a:lvl4pPr>
            <a:lvl5pPr>
              <a:defRPr b="0" i="0">
                <a:latin typeface="Roboto" panose="02000000000000000000" pitchFamily="2" charset="0"/>
                <a:ea typeface="Roboto" panose="02000000000000000000" pitchFamily="2" charset="0"/>
              </a:defRPr>
            </a:lvl5pPr>
          </a:lstStyle>
          <a:p>
            <a:pPr lvl="0"/>
            <a:r>
              <a:rPr lang="en-GB"/>
              <a:t>Relevance to REAL DEAL</a:t>
            </a:r>
          </a:p>
        </p:txBody>
      </p:sp>
      <p:pic>
        <p:nvPicPr>
          <p:cNvPr id="39" name="Graphic 38">
            <a:extLst>
              <a:ext uri="{FF2B5EF4-FFF2-40B4-BE49-F238E27FC236}">
                <a16:creationId xmlns:a16="http://schemas.microsoft.com/office/drawing/2014/main" id="{332F435E-383B-8140-890B-F1AE826BBC9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56425" y="5440810"/>
            <a:ext cx="2087324" cy="1306569"/>
          </a:xfrm>
          <a:prstGeom prst="rect">
            <a:avLst/>
          </a:prstGeom>
        </p:spPr>
      </p:pic>
    </p:spTree>
    <p:extLst>
      <p:ext uri="{BB962C8B-B14F-4D97-AF65-F5344CB8AC3E}">
        <p14:creationId xmlns:p14="http://schemas.microsoft.com/office/powerpoint/2010/main" val="522215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853ED5F9-DF64-EE44-BDF5-9F55636FE179}"/>
              </a:ext>
            </a:extLst>
          </p:cNvPr>
          <p:cNvGrpSpPr/>
          <p:nvPr userDrawn="1"/>
        </p:nvGrpSpPr>
        <p:grpSpPr>
          <a:xfrm rot="5400000">
            <a:off x="5831458" y="-780790"/>
            <a:ext cx="149580" cy="7990605"/>
            <a:chOff x="-209381" y="0"/>
            <a:chExt cx="850760" cy="6858000"/>
          </a:xfrm>
        </p:grpSpPr>
        <p:sp>
          <p:nvSpPr>
            <p:cNvPr id="8" name="Rectángulo 7">
              <a:extLst>
                <a:ext uri="{FF2B5EF4-FFF2-40B4-BE49-F238E27FC236}">
                  <a16:creationId xmlns:a16="http://schemas.microsoft.com/office/drawing/2014/main" id="{B8863D88-22D4-604C-8E70-DA590468DB8F}"/>
                </a:ext>
              </a:extLst>
            </p:cNvPr>
            <p:cNvSpPr/>
            <p:nvPr userDrawn="1"/>
          </p:nvSpPr>
          <p:spPr>
            <a:xfrm>
              <a:off x="0" y="0"/>
              <a:ext cx="429627" cy="6858000"/>
            </a:xfrm>
            <a:prstGeom prst="rect">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lang="en-GB" noProof="0"/>
            </a:p>
          </p:txBody>
        </p:sp>
        <p:sp>
          <p:nvSpPr>
            <p:cNvPr id="9" name="Rectángulo 8">
              <a:extLst>
                <a:ext uri="{FF2B5EF4-FFF2-40B4-BE49-F238E27FC236}">
                  <a16:creationId xmlns:a16="http://schemas.microsoft.com/office/drawing/2014/main" id="{94F73027-C564-6144-8D05-784045AC5AD1}"/>
                </a:ext>
              </a:extLst>
            </p:cNvPr>
            <p:cNvSpPr/>
            <p:nvPr userDrawn="1"/>
          </p:nvSpPr>
          <p:spPr>
            <a:xfrm rot="10800000">
              <a:off x="143491" y="3316140"/>
              <a:ext cx="497888" cy="2997408"/>
            </a:xfrm>
            <a:prstGeom prst="rect">
              <a:avLst/>
            </a:prstGeom>
            <a:gradFill>
              <a:gsLst>
                <a:gs pos="100000">
                  <a:srgbClr val="00FDFF">
                    <a:alpha val="26937"/>
                  </a:srgbClr>
                </a:gs>
                <a:gs pos="0">
                  <a:srgbClr val="92D050"/>
                </a:gs>
              </a:gsLst>
              <a:lin ang="5400012" scaled="0"/>
            </a:gradFill>
            <a:ln>
              <a:noFill/>
            </a:ln>
          </p:spPr>
          <p:txBody>
            <a:bodyPr spcFirstLastPara="1" wrap="square" lIns="91425" tIns="91425" rIns="91425" bIns="91425" anchor="ctr" anchorCtr="0">
              <a:noAutofit/>
            </a:bodyPr>
            <a:lstStyle/>
            <a:p>
              <a:pPr marR="0" lvl="0" indent="0">
                <a:lnSpc>
                  <a:spcPct val="100000"/>
                </a:lnSpc>
                <a:spcBef>
                  <a:spcPts val="0"/>
                </a:spcBef>
                <a:spcAft>
                  <a:spcPts val="0"/>
                </a:spcAft>
                <a:buClr>
                  <a:srgbClr val="000000"/>
                </a:buClr>
                <a:buFont typeface="Arial"/>
                <a:buNone/>
              </a:pPr>
              <a:endParaRPr lang="en-GB" sz="1400" b="0" i="0" u="none" strike="noStrike" cap="none" noProof="0">
                <a:solidFill>
                  <a:srgbClr val="000000"/>
                </a:solidFill>
                <a:latin typeface="Arial"/>
                <a:cs typeface="Arial"/>
              </a:endParaRPr>
            </a:p>
          </p:txBody>
        </p:sp>
        <p:sp>
          <p:nvSpPr>
            <p:cNvPr id="10" name="Rectángulo 9">
              <a:extLst>
                <a:ext uri="{FF2B5EF4-FFF2-40B4-BE49-F238E27FC236}">
                  <a16:creationId xmlns:a16="http://schemas.microsoft.com/office/drawing/2014/main" id="{D68255E2-7DE5-5F49-A665-DD49E040342F}"/>
                </a:ext>
              </a:extLst>
            </p:cNvPr>
            <p:cNvSpPr/>
            <p:nvPr userDrawn="1"/>
          </p:nvSpPr>
          <p:spPr>
            <a:xfrm rot="10800000">
              <a:off x="-209381" y="318732"/>
              <a:ext cx="497888" cy="2997408"/>
            </a:xfrm>
            <a:prstGeom prst="rect">
              <a:avLst/>
            </a:prstGeom>
            <a:gradFill>
              <a:gsLst>
                <a:gs pos="0">
                  <a:schemeClr val="accent2">
                    <a:alpha val="0"/>
                  </a:schemeClr>
                </a:gs>
                <a:gs pos="100000">
                  <a:schemeClr val="accent4"/>
                </a:gs>
              </a:gsLst>
              <a:lin ang="5400012" scaled="0"/>
            </a:gradFill>
            <a:ln>
              <a:noFill/>
            </a:ln>
          </p:spPr>
          <p:txBody>
            <a:bodyPr spcFirstLastPara="1" wrap="square" lIns="91425" tIns="91425" rIns="91425" bIns="91425" anchor="ctr" anchorCtr="0">
              <a:noAutofit/>
            </a:bodyPr>
            <a:lstStyle/>
            <a:p>
              <a:pPr lvl="0" indent="0">
                <a:spcBef>
                  <a:spcPts val="0"/>
                </a:spcBef>
                <a:spcAft>
                  <a:spcPts val="0"/>
                </a:spcAft>
                <a:buNone/>
              </a:pPr>
              <a:endParaRPr lang="en-GB" noProof="0"/>
            </a:p>
          </p:txBody>
        </p:sp>
      </p:grpSp>
      <p:sp>
        <p:nvSpPr>
          <p:cNvPr id="70" name="CuadroTexto 69">
            <a:extLst>
              <a:ext uri="{FF2B5EF4-FFF2-40B4-BE49-F238E27FC236}">
                <a16:creationId xmlns:a16="http://schemas.microsoft.com/office/drawing/2014/main" id="{54F9DA2A-25B5-0141-945A-0CC810A9FA12}"/>
              </a:ext>
            </a:extLst>
          </p:cNvPr>
          <p:cNvSpPr txBox="1"/>
          <p:nvPr userDrawn="1"/>
        </p:nvSpPr>
        <p:spPr>
          <a:xfrm>
            <a:off x="3276935" y="2494690"/>
            <a:ext cx="5258626" cy="840230"/>
          </a:xfrm>
          <a:prstGeom prst="rect">
            <a:avLst/>
          </a:prstGeom>
          <a:noFill/>
          <a:ln>
            <a:noFill/>
          </a:ln>
        </p:spPr>
        <p:txBody>
          <a:bodyPr spcFirstLastPara="1" vert="horz" wrap="square" lIns="0" tIns="0" rIns="0" bIns="0" rtlCol="0" anchor="t" anchorCtr="0">
            <a:noAutofit/>
          </a:bodyPr>
          <a:lstStyle>
            <a:lvl1pPr>
              <a:lnSpc>
                <a:spcPct val="90000"/>
              </a:lnSpc>
              <a:spcBef>
                <a:spcPct val="0"/>
              </a:spcBef>
              <a:buNone/>
              <a:defRPr lang="es-MX" sz="5400" b="1" i="0" u="none" strike="noStrike" cap="none">
                <a:solidFill>
                  <a:srgbClr val="1B4B80"/>
                </a:solidFill>
                <a:latin typeface="Times New Roman" panose="02020603050405020304" pitchFamily="18" charset="0"/>
                <a:ea typeface="+mj-ea"/>
                <a:cs typeface="Times New Roman" panose="02020603050405020304" pitchFamily="18" charset="0"/>
              </a:defRPr>
            </a:lvl1pPr>
          </a:lstStyle>
          <a:p>
            <a:pPr lvl="0" algn="ctr"/>
            <a:r>
              <a:rPr lang="en-GB" sz="4400" i="1" noProof="0">
                <a:solidFill>
                  <a:srgbClr val="7FCA1F"/>
                </a:solidFill>
              </a:rPr>
              <a:t>Thank you!</a:t>
            </a:r>
          </a:p>
        </p:txBody>
      </p:sp>
      <p:sp>
        <p:nvSpPr>
          <p:cNvPr id="92" name="Rectángulo 12">
            <a:extLst>
              <a:ext uri="{FF2B5EF4-FFF2-40B4-BE49-F238E27FC236}">
                <a16:creationId xmlns:a16="http://schemas.microsoft.com/office/drawing/2014/main" id="{325B773A-7FA4-434B-8242-04DBAF932DE5}"/>
              </a:ext>
            </a:extLst>
          </p:cNvPr>
          <p:cNvSpPr/>
          <p:nvPr userDrawn="1"/>
        </p:nvSpPr>
        <p:spPr>
          <a:xfrm>
            <a:off x="-215900" y="0"/>
            <a:ext cx="589013" cy="68943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01" name="TextBox 100">
            <a:extLst>
              <a:ext uri="{FF2B5EF4-FFF2-40B4-BE49-F238E27FC236}">
                <a16:creationId xmlns:a16="http://schemas.microsoft.com/office/drawing/2014/main" id="{4B65DB88-797E-5D41-99A6-8CF68CE4A8AF}"/>
              </a:ext>
            </a:extLst>
          </p:cNvPr>
          <p:cNvSpPr txBox="1"/>
          <p:nvPr userDrawn="1"/>
        </p:nvSpPr>
        <p:spPr>
          <a:xfrm>
            <a:off x="1910946" y="3489086"/>
            <a:ext cx="7990605" cy="461665"/>
          </a:xfrm>
          <a:prstGeom prst="rect">
            <a:avLst/>
          </a:prstGeom>
          <a:noFill/>
        </p:spPr>
        <p:txBody>
          <a:bodyPr wrap="square">
            <a:spAutoFit/>
          </a:bodyPr>
          <a:lstStyle/>
          <a:p>
            <a:pPr marL="0" lvl="0" indent="0" algn="ctr" rtl="0">
              <a:spcBef>
                <a:spcPts val="600"/>
              </a:spcBef>
              <a:spcAft>
                <a:spcPts val="0"/>
              </a:spcAft>
              <a:buNone/>
            </a:pPr>
            <a:r>
              <a:rPr lang="en-GB" sz="2400" b="1" noProof="0">
                <a:solidFill>
                  <a:srgbClr val="164880"/>
                </a:solidFill>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25986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CF9F-4547-F749-CB42-9427CC231111}"/>
              </a:ext>
            </a:extLst>
          </p:cNvPr>
          <p:cNvSpPr>
            <a:spLocks noGrp="1"/>
          </p:cNvSpPr>
          <p:nvPr>
            <p:ph type="title"/>
          </p:nvPr>
        </p:nvSpPr>
        <p:spPr/>
        <p:txBody>
          <a:bodyPr/>
          <a:lstStyle/>
          <a:p>
            <a:r>
              <a:rPr lang="en-US"/>
              <a:t>Click to edit Master title style</a:t>
            </a:r>
            <a:endParaRPr lang="en-MT"/>
          </a:p>
        </p:txBody>
      </p:sp>
      <p:sp>
        <p:nvSpPr>
          <p:cNvPr id="3" name="Content Placeholder 2">
            <a:extLst>
              <a:ext uri="{FF2B5EF4-FFF2-40B4-BE49-F238E27FC236}">
                <a16:creationId xmlns:a16="http://schemas.microsoft.com/office/drawing/2014/main" id="{1324C7D5-D0A1-604E-BCCF-1EEEC937C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4" name="Date Placeholder 3">
            <a:extLst>
              <a:ext uri="{FF2B5EF4-FFF2-40B4-BE49-F238E27FC236}">
                <a16:creationId xmlns:a16="http://schemas.microsoft.com/office/drawing/2014/main" id="{1B52D30A-7E62-A43D-CBA9-9895B8B2F873}"/>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5" name="Footer Placeholder 4">
            <a:extLst>
              <a:ext uri="{FF2B5EF4-FFF2-40B4-BE49-F238E27FC236}">
                <a16:creationId xmlns:a16="http://schemas.microsoft.com/office/drawing/2014/main" id="{E05F0AE0-37EC-0245-9DFC-63AFD07E15BA}"/>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F76DAA1D-6683-502C-1DE5-A34EC7EF0228}"/>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393394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9A35-7441-8FB9-887B-97E7213BA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T"/>
          </a:p>
        </p:txBody>
      </p:sp>
      <p:sp>
        <p:nvSpPr>
          <p:cNvPr id="3" name="Text Placeholder 2">
            <a:extLst>
              <a:ext uri="{FF2B5EF4-FFF2-40B4-BE49-F238E27FC236}">
                <a16:creationId xmlns:a16="http://schemas.microsoft.com/office/drawing/2014/main" id="{37A37838-050E-D48D-D637-FAB60B0D1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DDD9D2-4ADD-2299-AC2F-E3E3E3E1ABCB}"/>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5" name="Footer Placeholder 4">
            <a:extLst>
              <a:ext uri="{FF2B5EF4-FFF2-40B4-BE49-F238E27FC236}">
                <a16:creationId xmlns:a16="http://schemas.microsoft.com/office/drawing/2014/main" id="{3FA8E1DD-B9CA-AB27-F62D-96CAF93F9CD7}"/>
              </a:ext>
            </a:extLst>
          </p:cNvPr>
          <p:cNvSpPr>
            <a:spLocks noGrp="1"/>
          </p:cNvSpPr>
          <p:nvPr>
            <p:ph type="ftr" sz="quarter" idx="11"/>
          </p:nvPr>
        </p:nvSpPr>
        <p:spPr/>
        <p:txBody>
          <a:bodyPr/>
          <a:lstStyle/>
          <a:p>
            <a:endParaRPr lang="en-MT"/>
          </a:p>
        </p:txBody>
      </p:sp>
      <p:sp>
        <p:nvSpPr>
          <p:cNvPr id="6" name="Slide Number Placeholder 5">
            <a:extLst>
              <a:ext uri="{FF2B5EF4-FFF2-40B4-BE49-F238E27FC236}">
                <a16:creationId xmlns:a16="http://schemas.microsoft.com/office/drawing/2014/main" id="{404BA7F5-8EB4-904C-29C4-6D915764F15E}"/>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265939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A1C4-216E-0664-A7C1-61DB2D9B6A85}"/>
              </a:ext>
            </a:extLst>
          </p:cNvPr>
          <p:cNvSpPr>
            <a:spLocks noGrp="1"/>
          </p:cNvSpPr>
          <p:nvPr>
            <p:ph type="title"/>
          </p:nvPr>
        </p:nvSpPr>
        <p:spPr/>
        <p:txBody>
          <a:bodyPr/>
          <a:lstStyle/>
          <a:p>
            <a:r>
              <a:rPr lang="en-US"/>
              <a:t>Click to edit Master title style</a:t>
            </a:r>
            <a:endParaRPr lang="en-MT"/>
          </a:p>
        </p:txBody>
      </p:sp>
      <p:sp>
        <p:nvSpPr>
          <p:cNvPr id="3" name="Content Placeholder 2">
            <a:extLst>
              <a:ext uri="{FF2B5EF4-FFF2-40B4-BE49-F238E27FC236}">
                <a16:creationId xmlns:a16="http://schemas.microsoft.com/office/drawing/2014/main" id="{CF29E716-B2C7-7574-2214-2FE3D44809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4" name="Content Placeholder 3">
            <a:extLst>
              <a:ext uri="{FF2B5EF4-FFF2-40B4-BE49-F238E27FC236}">
                <a16:creationId xmlns:a16="http://schemas.microsoft.com/office/drawing/2014/main" id="{85950443-7B5A-37DF-02F9-B3C45AF429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5" name="Date Placeholder 4">
            <a:extLst>
              <a:ext uri="{FF2B5EF4-FFF2-40B4-BE49-F238E27FC236}">
                <a16:creationId xmlns:a16="http://schemas.microsoft.com/office/drawing/2014/main" id="{D2CC29AD-2EBE-CEFB-28B3-D9B985953D57}"/>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6" name="Footer Placeholder 5">
            <a:extLst>
              <a:ext uri="{FF2B5EF4-FFF2-40B4-BE49-F238E27FC236}">
                <a16:creationId xmlns:a16="http://schemas.microsoft.com/office/drawing/2014/main" id="{37C15464-AEFA-1D84-941C-1DF349414B14}"/>
              </a:ext>
            </a:extLst>
          </p:cNvPr>
          <p:cNvSpPr>
            <a:spLocks noGrp="1"/>
          </p:cNvSpPr>
          <p:nvPr>
            <p:ph type="ftr" sz="quarter" idx="11"/>
          </p:nvPr>
        </p:nvSpPr>
        <p:spPr/>
        <p:txBody>
          <a:bodyPr/>
          <a:lstStyle/>
          <a:p>
            <a:endParaRPr lang="en-MT"/>
          </a:p>
        </p:txBody>
      </p:sp>
      <p:sp>
        <p:nvSpPr>
          <p:cNvPr id="7" name="Slide Number Placeholder 6">
            <a:extLst>
              <a:ext uri="{FF2B5EF4-FFF2-40B4-BE49-F238E27FC236}">
                <a16:creationId xmlns:a16="http://schemas.microsoft.com/office/drawing/2014/main" id="{CB21B2A3-DD8D-CD2B-4648-94482903B6A9}"/>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371938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1F0F-8D4E-170F-4731-C6C997DCD944}"/>
              </a:ext>
            </a:extLst>
          </p:cNvPr>
          <p:cNvSpPr>
            <a:spLocks noGrp="1"/>
          </p:cNvSpPr>
          <p:nvPr>
            <p:ph type="title"/>
          </p:nvPr>
        </p:nvSpPr>
        <p:spPr>
          <a:xfrm>
            <a:off x="839788" y="365125"/>
            <a:ext cx="10515600" cy="1325563"/>
          </a:xfrm>
        </p:spPr>
        <p:txBody>
          <a:bodyPr/>
          <a:lstStyle/>
          <a:p>
            <a:r>
              <a:rPr lang="en-US"/>
              <a:t>Click to edit Master title style</a:t>
            </a:r>
            <a:endParaRPr lang="en-MT"/>
          </a:p>
        </p:txBody>
      </p:sp>
      <p:sp>
        <p:nvSpPr>
          <p:cNvPr id="3" name="Text Placeholder 2">
            <a:extLst>
              <a:ext uri="{FF2B5EF4-FFF2-40B4-BE49-F238E27FC236}">
                <a16:creationId xmlns:a16="http://schemas.microsoft.com/office/drawing/2014/main" id="{C0BFD469-FE46-0D6C-AC7D-E40B9A9F7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B63DB3-F3C6-77C5-1D39-783FEE53B7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5" name="Text Placeholder 4">
            <a:extLst>
              <a:ext uri="{FF2B5EF4-FFF2-40B4-BE49-F238E27FC236}">
                <a16:creationId xmlns:a16="http://schemas.microsoft.com/office/drawing/2014/main" id="{2EBD3749-75F0-837A-31DC-3D9576541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45D18-C130-0C94-7A07-2723C186B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7" name="Date Placeholder 6">
            <a:extLst>
              <a:ext uri="{FF2B5EF4-FFF2-40B4-BE49-F238E27FC236}">
                <a16:creationId xmlns:a16="http://schemas.microsoft.com/office/drawing/2014/main" id="{8F64DFDA-2B77-2FDE-B045-926B13995E3D}"/>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8" name="Footer Placeholder 7">
            <a:extLst>
              <a:ext uri="{FF2B5EF4-FFF2-40B4-BE49-F238E27FC236}">
                <a16:creationId xmlns:a16="http://schemas.microsoft.com/office/drawing/2014/main" id="{165C43F5-B039-6567-0E42-4D9CFC25F183}"/>
              </a:ext>
            </a:extLst>
          </p:cNvPr>
          <p:cNvSpPr>
            <a:spLocks noGrp="1"/>
          </p:cNvSpPr>
          <p:nvPr>
            <p:ph type="ftr" sz="quarter" idx="11"/>
          </p:nvPr>
        </p:nvSpPr>
        <p:spPr/>
        <p:txBody>
          <a:bodyPr/>
          <a:lstStyle/>
          <a:p>
            <a:endParaRPr lang="en-MT"/>
          </a:p>
        </p:txBody>
      </p:sp>
      <p:sp>
        <p:nvSpPr>
          <p:cNvPr id="9" name="Slide Number Placeholder 8">
            <a:extLst>
              <a:ext uri="{FF2B5EF4-FFF2-40B4-BE49-F238E27FC236}">
                <a16:creationId xmlns:a16="http://schemas.microsoft.com/office/drawing/2014/main" id="{8BFB0A3C-2E9A-1EBF-84F4-0F228FA94A9B}"/>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249122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FF90-85CB-176C-3EE4-2A13D6E55B1E}"/>
              </a:ext>
            </a:extLst>
          </p:cNvPr>
          <p:cNvSpPr>
            <a:spLocks noGrp="1"/>
          </p:cNvSpPr>
          <p:nvPr>
            <p:ph type="title"/>
          </p:nvPr>
        </p:nvSpPr>
        <p:spPr/>
        <p:txBody>
          <a:bodyPr/>
          <a:lstStyle/>
          <a:p>
            <a:r>
              <a:rPr lang="en-US"/>
              <a:t>Click to edit Master title style</a:t>
            </a:r>
            <a:endParaRPr lang="en-MT"/>
          </a:p>
        </p:txBody>
      </p:sp>
      <p:sp>
        <p:nvSpPr>
          <p:cNvPr id="3" name="Date Placeholder 2">
            <a:extLst>
              <a:ext uri="{FF2B5EF4-FFF2-40B4-BE49-F238E27FC236}">
                <a16:creationId xmlns:a16="http://schemas.microsoft.com/office/drawing/2014/main" id="{9AEBEF96-F76B-7E73-E598-8BA2372FDDD8}"/>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4" name="Footer Placeholder 3">
            <a:extLst>
              <a:ext uri="{FF2B5EF4-FFF2-40B4-BE49-F238E27FC236}">
                <a16:creationId xmlns:a16="http://schemas.microsoft.com/office/drawing/2014/main" id="{D9FD81AB-556C-571C-2332-46ECE0555A4E}"/>
              </a:ext>
            </a:extLst>
          </p:cNvPr>
          <p:cNvSpPr>
            <a:spLocks noGrp="1"/>
          </p:cNvSpPr>
          <p:nvPr>
            <p:ph type="ftr" sz="quarter" idx="11"/>
          </p:nvPr>
        </p:nvSpPr>
        <p:spPr/>
        <p:txBody>
          <a:bodyPr/>
          <a:lstStyle/>
          <a:p>
            <a:endParaRPr lang="en-MT"/>
          </a:p>
        </p:txBody>
      </p:sp>
      <p:sp>
        <p:nvSpPr>
          <p:cNvPr id="5" name="Slide Number Placeholder 4">
            <a:extLst>
              <a:ext uri="{FF2B5EF4-FFF2-40B4-BE49-F238E27FC236}">
                <a16:creationId xmlns:a16="http://schemas.microsoft.com/office/drawing/2014/main" id="{D68766F8-D5EF-23BC-45D8-24D361657B71}"/>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161635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1E4CEB-C155-7376-9B1E-64D243A3455C}"/>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3" name="Footer Placeholder 2">
            <a:extLst>
              <a:ext uri="{FF2B5EF4-FFF2-40B4-BE49-F238E27FC236}">
                <a16:creationId xmlns:a16="http://schemas.microsoft.com/office/drawing/2014/main" id="{85112E22-4C47-EE8D-1A58-4D79B554BDD1}"/>
              </a:ext>
            </a:extLst>
          </p:cNvPr>
          <p:cNvSpPr>
            <a:spLocks noGrp="1"/>
          </p:cNvSpPr>
          <p:nvPr>
            <p:ph type="ftr" sz="quarter" idx="11"/>
          </p:nvPr>
        </p:nvSpPr>
        <p:spPr/>
        <p:txBody>
          <a:bodyPr/>
          <a:lstStyle/>
          <a:p>
            <a:endParaRPr lang="en-MT"/>
          </a:p>
        </p:txBody>
      </p:sp>
      <p:sp>
        <p:nvSpPr>
          <p:cNvPr id="4" name="Slide Number Placeholder 3">
            <a:extLst>
              <a:ext uri="{FF2B5EF4-FFF2-40B4-BE49-F238E27FC236}">
                <a16:creationId xmlns:a16="http://schemas.microsoft.com/office/drawing/2014/main" id="{D767E76F-CA7C-09B3-B7BC-345898446238}"/>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360391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17FC-B134-DF36-8B4B-DC8DA6CAF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T"/>
          </a:p>
        </p:txBody>
      </p:sp>
      <p:sp>
        <p:nvSpPr>
          <p:cNvPr id="3" name="Content Placeholder 2">
            <a:extLst>
              <a:ext uri="{FF2B5EF4-FFF2-40B4-BE49-F238E27FC236}">
                <a16:creationId xmlns:a16="http://schemas.microsoft.com/office/drawing/2014/main" id="{2587E17A-8383-B7E0-EEA4-9DB07919DB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4" name="Text Placeholder 3">
            <a:extLst>
              <a:ext uri="{FF2B5EF4-FFF2-40B4-BE49-F238E27FC236}">
                <a16:creationId xmlns:a16="http://schemas.microsoft.com/office/drawing/2014/main" id="{B9ACCAC5-38CD-4E59-1DCD-9EF0B58A0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DD2F1-4EB4-AEAF-C9BB-BB348DD502B2}"/>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6" name="Footer Placeholder 5">
            <a:extLst>
              <a:ext uri="{FF2B5EF4-FFF2-40B4-BE49-F238E27FC236}">
                <a16:creationId xmlns:a16="http://schemas.microsoft.com/office/drawing/2014/main" id="{3F6EF010-6F49-EBE1-B6C8-334B632576F8}"/>
              </a:ext>
            </a:extLst>
          </p:cNvPr>
          <p:cNvSpPr>
            <a:spLocks noGrp="1"/>
          </p:cNvSpPr>
          <p:nvPr>
            <p:ph type="ftr" sz="quarter" idx="11"/>
          </p:nvPr>
        </p:nvSpPr>
        <p:spPr/>
        <p:txBody>
          <a:bodyPr/>
          <a:lstStyle/>
          <a:p>
            <a:endParaRPr lang="en-MT"/>
          </a:p>
        </p:txBody>
      </p:sp>
      <p:sp>
        <p:nvSpPr>
          <p:cNvPr id="7" name="Slide Number Placeholder 6">
            <a:extLst>
              <a:ext uri="{FF2B5EF4-FFF2-40B4-BE49-F238E27FC236}">
                <a16:creationId xmlns:a16="http://schemas.microsoft.com/office/drawing/2014/main" id="{F646A791-C6BB-3A98-D253-42051F49E207}"/>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386090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5795-A2EF-AD78-34E2-5E6F05CC1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T"/>
          </a:p>
        </p:txBody>
      </p:sp>
      <p:sp>
        <p:nvSpPr>
          <p:cNvPr id="3" name="Picture Placeholder 2">
            <a:extLst>
              <a:ext uri="{FF2B5EF4-FFF2-40B4-BE49-F238E27FC236}">
                <a16:creationId xmlns:a16="http://schemas.microsoft.com/office/drawing/2014/main" id="{D7C68F30-A793-2767-521F-BFF754E16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T"/>
          </a:p>
        </p:txBody>
      </p:sp>
      <p:sp>
        <p:nvSpPr>
          <p:cNvPr id="4" name="Text Placeholder 3">
            <a:extLst>
              <a:ext uri="{FF2B5EF4-FFF2-40B4-BE49-F238E27FC236}">
                <a16:creationId xmlns:a16="http://schemas.microsoft.com/office/drawing/2014/main" id="{4D93AE66-9251-2C5B-801D-416F03E71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13498-7F45-EBCB-1227-F8DB362DBCC5}"/>
              </a:ext>
            </a:extLst>
          </p:cNvPr>
          <p:cNvSpPr>
            <a:spLocks noGrp="1"/>
          </p:cNvSpPr>
          <p:nvPr>
            <p:ph type="dt" sz="half" idx="10"/>
          </p:nvPr>
        </p:nvSpPr>
        <p:spPr/>
        <p:txBody>
          <a:bodyPr/>
          <a:lstStyle/>
          <a:p>
            <a:fld id="{F6AD4686-9DFC-C743-904D-467DF2F18AF3}" type="datetimeFigureOut">
              <a:rPr lang="en-MT" smtClean="0"/>
              <a:t>10/21/22</a:t>
            </a:fld>
            <a:endParaRPr lang="en-MT"/>
          </a:p>
        </p:txBody>
      </p:sp>
      <p:sp>
        <p:nvSpPr>
          <p:cNvPr id="6" name="Footer Placeholder 5">
            <a:extLst>
              <a:ext uri="{FF2B5EF4-FFF2-40B4-BE49-F238E27FC236}">
                <a16:creationId xmlns:a16="http://schemas.microsoft.com/office/drawing/2014/main" id="{9973EF02-0A83-19E1-B552-923CE93DE33D}"/>
              </a:ext>
            </a:extLst>
          </p:cNvPr>
          <p:cNvSpPr>
            <a:spLocks noGrp="1"/>
          </p:cNvSpPr>
          <p:nvPr>
            <p:ph type="ftr" sz="quarter" idx="11"/>
          </p:nvPr>
        </p:nvSpPr>
        <p:spPr/>
        <p:txBody>
          <a:bodyPr/>
          <a:lstStyle/>
          <a:p>
            <a:endParaRPr lang="en-MT"/>
          </a:p>
        </p:txBody>
      </p:sp>
      <p:sp>
        <p:nvSpPr>
          <p:cNvPr id="7" name="Slide Number Placeholder 6">
            <a:extLst>
              <a:ext uri="{FF2B5EF4-FFF2-40B4-BE49-F238E27FC236}">
                <a16:creationId xmlns:a16="http://schemas.microsoft.com/office/drawing/2014/main" id="{9C4BD607-7D85-7406-0DE3-484AA0193041}"/>
              </a:ext>
            </a:extLst>
          </p:cNvPr>
          <p:cNvSpPr>
            <a:spLocks noGrp="1"/>
          </p:cNvSpPr>
          <p:nvPr>
            <p:ph type="sldNum" sz="quarter" idx="12"/>
          </p:nvPr>
        </p:nvSpPr>
        <p:spPr/>
        <p:txBody>
          <a:bodyPr/>
          <a:lstStyle/>
          <a:p>
            <a:fld id="{701B5DCD-2EF2-594D-8BA0-54956D6CB61F}" type="slidenum">
              <a:rPr lang="en-MT" smtClean="0"/>
              <a:t>‹#›</a:t>
            </a:fld>
            <a:endParaRPr lang="en-MT"/>
          </a:p>
        </p:txBody>
      </p:sp>
    </p:spTree>
    <p:extLst>
      <p:ext uri="{BB962C8B-B14F-4D97-AF65-F5344CB8AC3E}">
        <p14:creationId xmlns:p14="http://schemas.microsoft.com/office/powerpoint/2010/main" val="129594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7B211-6ED8-C735-F960-A3F57CBDC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T"/>
          </a:p>
        </p:txBody>
      </p:sp>
      <p:sp>
        <p:nvSpPr>
          <p:cNvPr id="3" name="Text Placeholder 2">
            <a:extLst>
              <a:ext uri="{FF2B5EF4-FFF2-40B4-BE49-F238E27FC236}">
                <a16:creationId xmlns:a16="http://schemas.microsoft.com/office/drawing/2014/main" id="{36BA295E-3C90-50F1-2083-3C34BCD08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4" name="Date Placeholder 3">
            <a:extLst>
              <a:ext uri="{FF2B5EF4-FFF2-40B4-BE49-F238E27FC236}">
                <a16:creationId xmlns:a16="http://schemas.microsoft.com/office/drawing/2014/main" id="{9860E588-F41A-4C72-A7F8-F5FEA8CCC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D4686-9DFC-C743-904D-467DF2F18AF3}" type="datetimeFigureOut">
              <a:rPr lang="en-MT" smtClean="0"/>
              <a:t>10/21/22</a:t>
            </a:fld>
            <a:endParaRPr lang="en-MT"/>
          </a:p>
        </p:txBody>
      </p:sp>
      <p:sp>
        <p:nvSpPr>
          <p:cNvPr id="5" name="Footer Placeholder 4">
            <a:extLst>
              <a:ext uri="{FF2B5EF4-FFF2-40B4-BE49-F238E27FC236}">
                <a16:creationId xmlns:a16="http://schemas.microsoft.com/office/drawing/2014/main" id="{A8570B43-D60E-18A1-1170-395EAD2FB9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T"/>
          </a:p>
        </p:txBody>
      </p:sp>
      <p:sp>
        <p:nvSpPr>
          <p:cNvPr id="6" name="Slide Number Placeholder 5">
            <a:extLst>
              <a:ext uri="{FF2B5EF4-FFF2-40B4-BE49-F238E27FC236}">
                <a16:creationId xmlns:a16="http://schemas.microsoft.com/office/drawing/2014/main" id="{A20D1D64-DDFB-95B5-309B-284A9D2CE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B5DCD-2EF2-594D-8BA0-54956D6CB61F}" type="slidenum">
              <a:rPr lang="en-MT" smtClean="0"/>
              <a:t>‹#›</a:t>
            </a:fld>
            <a:endParaRPr lang="en-MT"/>
          </a:p>
        </p:txBody>
      </p:sp>
    </p:spTree>
    <p:extLst>
      <p:ext uri="{BB962C8B-B14F-4D97-AF65-F5344CB8AC3E}">
        <p14:creationId xmlns:p14="http://schemas.microsoft.com/office/powerpoint/2010/main" val="159124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2D2AA-6612-542E-3630-D5B34FE5F49B}"/>
              </a:ext>
            </a:extLst>
          </p:cNvPr>
          <p:cNvSpPr>
            <a:spLocks noGrp="1"/>
          </p:cNvSpPr>
          <p:nvPr>
            <p:ph type="ctrTitle"/>
          </p:nvPr>
        </p:nvSpPr>
        <p:spPr>
          <a:xfrm>
            <a:off x="6746628" y="1783959"/>
            <a:ext cx="4645250" cy="2889114"/>
          </a:xfrm>
        </p:spPr>
        <p:txBody>
          <a:bodyPr anchor="b">
            <a:normAutofit fontScale="90000"/>
          </a:bodyPr>
          <a:lstStyle/>
          <a:p>
            <a:pPr algn="l"/>
            <a:r>
              <a:rPr lang="en-MT">
                <a:solidFill>
                  <a:schemeClr val="bg1"/>
                </a:solidFill>
              </a:rPr>
              <a:t>Module 3: </a:t>
            </a:r>
            <a:r>
              <a:rPr lang="en-GB" sz="4400">
                <a:solidFill>
                  <a:schemeClr val="bg1"/>
                </a:solidFill>
              </a:rPr>
              <a:t>Fairness - Intermediate - 3 - Legal interpretations of fairness and transparency</a:t>
            </a:r>
            <a:br>
              <a:rPr lang="en-MT">
                <a:solidFill>
                  <a:schemeClr val="bg1"/>
                </a:solidFill>
              </a:rPr>
            </a:br>
            <a:endParaRPr lang="en-MT">
              <a:solidFill>
                <a:schemeClr val="bg1"/>
              </a:solidFill>
            </a:endParaRPr>
          </a:p>
        </p:txBody>
      </p:sp>
      <p:sp>
        <p:nvSpPr>
          <p:cNvPr id="3" name="Subtitle 2">
            <a:extLst>
              <a:ext uri="{FF2B5EF4-FFF2-40B4-BE49-F238E27FC236}">
                <a16:creationId xmlns:a16="http://schemas.microsoft.com/office/drawing/2014/main" id="{6572916F-15AA-08B1-5928-0AA03915AB38}"/>
              </a:ext>
            </a:extLst>
          </p:cNvPr>
          <p:cNvSpPr>
            <a:spLocks noGrp="1"/>
          </p:cNvSpPr>
          <p:nvPr>
            <p:ph type="subTitle" idx="1"/>
          </p:nvPr>
        </p:nvSpPr>
        <p:spPr>
          <a:xfrm>
            <a:off x="6746627" y="4750893"/>
            <a:ext cx="4645250" cy="1147863"/>
          </a:xfrm>
        </p:spPr>
        <p:txBody>
          <a:bodyPr anchor="t">
            <a:normAutofit/>
          </a:bodyPr>
          <a:lstStyle/>
          <a:p>
            <a:pPr algn="l"/>
            <a:endParaRPr lang="en-MT" sz="2000">
              <a:solidFill>
                <a:schemeClr val="bg1"/>
              </a:solidFill>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898FE9A-90D5-122C-675C-1ED3687BE552}"/>
              </a:ext>
            </a:extLst>
          </p:cNvPr>
          <p:cNvPicPr>
            <a:picLocks noChangeAspect="1"/>
          </p:cNvPicPr>
          <p:nvPr/>
        </p:nvPicPr>
        <p:blipFill>
          <a:blip r:embed="rId2"/>
          <a:stretch>
            <a:fillRect/>
          </a:stretch>
        </p:blipFill>
        <p:spPr>
          <a:xfrm>
            <a:off x="419382" y="1803351"/>
            <a:ext cx="4047843" cy="1883127"/>
          </a:xfrm>
          <a:prstGeom prst="rect">
            <a:avLst/>
          </a:prstGeom>
        </p:spPr>
      </p:pic>
    </p:spTree>
    <p:extLst>
      <p:ext uri="{BB962C8B-B14F-4D97-AF65-F5344CB8AC3E}">
        <p14:creationId xmlns:p14="http://schemas.microsoft.com/office/powerpoint/2010/main" val="387287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2071316"/>
            <a:ext cx="8752260" cy="4119172"/>
          </a:xfrm>
        </p:spPr>
        <p:txBody>
          <a:bodyPr vert="horz" lIns="91440" tIns="45720" rIns="91440" bIns="45720" rtlCol="0" anchor="t">
            <a:normAutofit/>
          </a:bodyPr>
          <a:lstStyle/>
          <a:p>
            <a:pPr marL="0"/>
            <a:r>
              <a:rPr lang="en-US" sz="2200" b="1">
                <a:latin typeface="+mn-lt"/>
                <a:ea typeface="+mn-ea"/>
              </a:rPr>
              <a:t>2.2. Risk-based approach</a:t>
            </a:r>
          </a:p>
          <a:p>
            <a:pPr marL="0" indent="0">
              <a:buNone/>
            </a:pPr>
            <a:endParaRPr lang="en-US" sz="2200" b="1">
              <a:latin typeface="+mn-lt"/>
              <a:ea typeface="+mn-ea"/>
            </a:endParaRPr>
          </a:p>
          <a:p>
            <a:pPr marL="0" indent="0">
              <a:buNone/>
            </a:pPr>
            <a:r>
              <a:rPr lang="en-US" sz="2400" u="sng">
                <a:latin typeface="+mn-lt"/>
                <a:ea typeface="+mn-ea"/>
              </a:rPr>
              <a:t>Limited risk: </a:t>
            </a:r>
            <a:r>
              <a:rPr lang="en-GB" sz="2400">
                <a:solidFill>
                  <a:srgbClr val="000000"/>
                </a:solidFill>
                <a:effectLst/>
                <a:latin typeface="Calibri" panose="020F0502020204030204" pitchFamily="34" charset="0"/>
                <a:ea typeface="Calibri" panose="020F0502020204030204" pitchFamily="34" charset="0"/>
              </a:rPr>
              <a:t>AI systems with specific transparency obligations: </a:t>
            </a:r>
          </a:p>
          <a:p>
            <a:pPr marL="0" indent="0">
              <a:buNone/>
            </a:pPr>
            <a:endParaRPr lang="en-GB" sz="1800">
              <a:solidFill>
                <a:srgbClr val="000000"/>
              </a:solidFill>
              <a:latin typeface="Calibri" panose="020F0502020204030204" pitchFamily="34" charset="0"/>
              <a:ea typeface="Calibri" panose="020F0502020204030204" pitchFamily="34" charset="0"/>
            </a:endParaRPr>
          </a:p>
          <a:p>
            <a:r>
              <a:rPr lang="en-GB" sz="2400">
                <a:solidFill>
                  <a:srgbClr val="000000"/>
                </a:solidFill>
                <a:effectLst/>
                <a:latin typeface="Calibri" panose="020F0502020204030204" pitchFamily="34" charset="0"/>
                <a:ea typeface="Calibri" panose="020F0502020204030204" pitchFamily="34" charset="0"/>
              </a:rPr>
              <a:t>I.e. Chatbots: users should be aware when they are interacting with a machine. </a:t>
            </a:r>
          </a:p>
          <a:p>
            <a:endParaRPr lang="en-MT" sz="120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DD7A380B-B24F-70DC-97ED-423024D88B2C}"/>
              </a:ext>
            </a:extLst>
          </p:cNvPr>
          <p:cNvPicPr>
            <a:picLocks noChangeAspect="1"/>
          </p:cNvPicPr>
          <p:nvPr/>
        </p:nvPicPr>
        <p:blipFill>
          <a:blip r:embed="rId3"/>
          <a:stretch>
            <a:fillRect/>
          </a:stretch>
        </p:blipFill>
        <p:spPr>
          <a:xfrm>
            <a:off x="9815597" y="2853370"/>
            <a:ext cx="1639023" cy="1861106"/>
          </a:xfrm>
          <a:prstGeom prst="rect">
            <a:avLst/>
          </a:prstGeom>
        </p:spPr>
      </p:pic>
    </p:spTree>
    <p:extLst>
      <p:ext uri="{BB962C8B-B14F-4D97-AF65-F5344CB8AC3E}">
        <p14:creationId xmlns:p14="http://schemas.microsoft.com/office/powerpoint/2010/main" val="42460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2071316"/>
            <a:ext cx="8752260" cy="4119172"/>
          </a:xfrm>
        </p:spPr>
        <p:txBody>
          <a:bodyPr vert="horz" lIns="91440" tIns="45720" rIns="91440" bIns="45720" rtlCol="0" anchor="t">
            <a:normAutofit/>
          </a:bodyPr>
          <a:lstStyle/>
          <a:p>
            <a:pPr marL="0" indent="0">
              <a:buNone/>
            </a:pPr>
            <a:r>
              <a:rPr lang="en-US" sz="2200" b="1">
                <a:latin typeface="+mn-lt"/>
                <a:ea typeface="+mn-ea"/>
              </a:rPr>
              <a:t>2.2. Risk-based approach</a:t>
            </a:r>
          </a:p>
          <a:p>
            <a:pPr marL="0" indent="0">
              <a:buNone/>
            </a:pPr>
            <a:endParaRPr lang="en-US" sz="2200" b="1">
              <a:latin typeface="+mn-lt"/>
              <a:ea typeface="+mn-ea"/>
            </a:endParaRPr>
          </a:p>
          <a:p>
            <a:pPr marL="0" indent="0">
              <a:buNone/>
            </a:pPr>
            <a:r>
              <a:rPr lang="en-US" sz="2400" u="sng">
                <a:latin typeface="+mn-lt"/>
                <a:ea typeface="+mn-ea"/>
              </a:rPr>
              <a:t>Minimal risk:</a:t>
            </a:r>
            <a:r>
              <a:rPr lang="en-US" sz="2400">
                <a:latin typeface="+mn-lt"/>
                <a:ea typeface="+mn-ea"/>
              </a:rPr>
              <a:t> AI systems that </a:t>
            </a:r>
            <a:r>
              <a:rPr lang="en-GB" sz="2400">
                <a:latin typeface="+mn-lt"/>
                <a:ea typeface="+mn-ea"/>
              </a:rPr>
              <a:t>can be used and marketed freely. Some examples, include:  </a:t>
            </a:r>
            <a:endParaRPr lang="en-GB" sz="1800">
              <a:solidFill>
                <a:srgbClr val="000000"/>
              </a:solidFill>
              <a:latin typeface="Calibri" panose="020F0502020204030204" pitchFamily="34" charset="0"/>
              <a:ea typeface="Calibri" panose="020F0502020204030204" pitchFamily="34" charset="0"/>
            </a:endParaRPr>
          </a:p>
          <a:p>
            <a:r>
              <a:rPr lang="en-GB" sz="2400">
                <a:solidFill>
                  <a:srgbClr val="000000"/>
                </a:solidFill>
                <a:effectLst/>
                <a:latin typeface="Calibri" panose="020F0502020204030204" pitchFamily="34" charset="0"/>
                <a:ea typeface="Calibri" panose="020F0502020204030204" pitchFamily="34" charset="0"/>
              </a:rPr>
              <a:t>Spam filters</a:t>
            </a:r>
          </a:p>
          <a:p>
            <a:r>
              <a:rPr lang="en-GB" sz="2400">
                <a:solidFill>
                  <a:srgbClr val="000000"/>
                </a:solidFill>
                <a:effectLst/>
                <a:latin typeface="Calibri" panose="020F0502020204030204" pitchFamily="34" charset="0"/>
                <a:ea typeface="Calibri" panose="020F0502020204030204" pitchFamily="34" charset="0"/>
              </a:rPr>
              <a:t>AI-enabled video and computer games</a:t>
            </a:r>
          </a:p>
          <a:p>
            <a:r>
              <a:rPr lang="en-GB" sz="2400">
                <a:solidFill>
                  <a:srgbClr val="000000"/>
                </a:solidFill>
                <a:latin typeface="Calibri" panose="020F0502020204030204" pitchFamily="34" charset="0"/>
                <a:ea typeface="Calibri" panose="020F0502020204030204" pitchFamily="34" charset="0"/>
              </a:rPr>
              <a:t>Customer and market segmentation systems</a:t>
            </a:r>
          </a:p>
          <a:p>
            <a:r>
              <a:rPr lang="en-GB" sz="2400">
                <a:solidFill>
                  <a:srgbClr val="000000"/>
                </a:solidFill>
                <a:latin typeface="Calibri" panose="020F0502020204030204" pitchFamily="34" charset="0"/>
                <a:ea typeface="Calibri" panose="020F0502020204030204" pitchFamily="34" charset="0"/>
              </a:rPr>
              <a:t>Etc. </a:t>
            </a:r>
            <a:endParaRPr lang="en-GB" sz="2400">
              <a:solidFill>
                <a:srgbClr val="000000"/>
              </a:solidFill>
              <a:effectLst/>
              <a:latin typeface="Calibri" panose="020F0502020204030204" pitchFamily="34" charset="0"/>
              <a:ea typeface="Calibri" panose="020F0502020204030204" pitchFamily="34" charset="0"/>
            </a:endParaRPr>
          </a:p>
          <a:p>
            <a:endParaRPr lang="en-MT" sz="120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C2D2220D-650A-ADF5-C833-055C34710684}"/>
              </a:ext>
            </a:extLst>
          </p:cNvPr>
          <p:cNvPicPr>
            <a:picLocks noChangeAspect="1"/>
          </p:cNvPicPr>
          <p:nvPr/>
        </p:nvPicPr>
        <p:blipFill>
          <a:blip r:embed="rId3"/>
          <a:stretch>
            <a:fillRect/>
          </a:stretch>
        </p:blipFill>
        <p:spPr>
          <a:xfrm>
            <a:off x="9414492" y="2736933"/>
            <a:ext cx="1905000" cy="1787858"/>
          </a:xfrm>
          <a:prstGeom prst="rect">
            <a:avLst/>
          </a:prstGeom>
        </p:spPr>
      </p:pic>
    </p:spTree>
    <p:extLst>
      <p:ext uri="{BB962C8B-B14F-4D97-AF65-F5344CB8AC3E}">
        <p14:creationId xmlns:p14="http://schemas.microsoft.com/office/powerpoint/2010/main" val="95293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1911493"/>
            <a:ext cx="11176483" cy="4688951"/>
          </a:xfrm>
        </p:spPr>
        <p:txBody>
          <a:bodyPr vert="horz" lIns="91440" tIns="45720" rIns="91440" bIns="45720" rtlCol="0" anchor="t">
            <a:normAutofit/>
          </a:bodyPr>
          <a:lstStyle/>
          <a:p>
            <a:pPr marL="0" indent="0">
              <a:buNone/>
            </a:pPr>
            <a:r>
              <a:rPr lang="en-US" sz="2200" b="1">
                <a:latin typeface="+mn-lt"/>
                <a:ea typeface="+mn-ea"/>
              </a:rPr>
              <a:t>2.3. Transparency obligations </a:t>
            </a:r>
          </a:p>
          <a:p>
            <a:pPr marL="0" indent="0">
              <a:buNone/>
            </a:pPr>
            <a:r>
              <a:rPr lang="en-US" sz="2200" u="sng">
                <a:solidFill>
                  <a:srgbClr val="000000"/>
                </a:solidFill>
                <a:latin typeface="+mn-lt"/>
                <a:ea typeface="+mn-ea"/>
              </a:rPr>
              <a:t>Certain AI systems: </a:t>
            </a:r>
          </a:p>
          <a:p>
            <a:pPr marL="0" indent="0">
              <a:buNone/>
            </a:pPr>
            <a:endParaRPr lang="en-US" sz="2200" u="sng">
              <a:solidFill>
                <a:srgbClr val="000000"/>
              </a:solidFill>
              <a:latin typeface="+mn-lt"/>
              <a:ea typeface="+mn-ea"/>
            </a:endParaRPr>
          </a:p>
          <a:p>
            <a:r>
              <a:rPr lang="en-US" sz="2200">
                <a:solidFill>
                  <a:srgbClr val="000000"/>
                </a:solidFill>
                <a:latin typeface="+mn-lt"/>
                <a:ea typeface="+mn-ea"/>
              </a:rPr>
              <a:t>Natural persons shall be informed that they are interacting with an AI system (e.g. </a:t>
            </a:r>
            <a:r>
              <a:rPr lang="en-US" sz="2200" b="1">
                <a:solidFill>
                  <a:srgbClr val="000000"/>
                </a:solidFill>
                <a:latin typeface="+mn-lt"/>
                <a:ea typeface="+mn-ea"/>
              </a:rPr>
              <a:t>chatbots</a:t>
            </a:r>
            <a:r>
              <a:rPr lang="en-US" sz="2200">
                <a:solidFill>
                  <a:srgbClr val="000000"/>
                </a:solidFill>
                <a:latin typeface="+mn-lt"/>
                <a:ea typeface="+mn-ea"/>
              </a:rPr>
              <a:t>) (except when used for law enforcement). </a:t>
            </a:r>
          </a:p>
          <a:p>
            <a:r>
              <a:rPr lang="en-US" sz="2200">
                <a:solidFill>
                  <a:srgbClr val="000000"/>
                </a:solidFill>
                <a:latin typeface="+mn-lt"/>
                <a:ea typeface="+mn-ea"/>
              </a:rPr>
              <a:t>Natural persons shall be informed of the use of any </a:t>
            </a:r>
            <a:r>
              <a:rPr lang="en-US" sz="2200" b="1">
                <a:solidFill>
                  <a:srgbClr val="000000"/>
                </a:solidFill>
                <a:latin typeface="+mn-lt"/>
                <a:ea typeface="+mn-ea"/>
              </a:rPr>
              <a:t>emotion recognition system </a:t>
            </a:r>
            <a:r>
              <a:rPr lang="en-US" sz="2200">
                <a:solidFill>
                  <a:srgbClr val="000000"/>
                </a:solidFill>
                <a:latin typeface="+mn-lt"/>
                <a:ea typeface="+mn-ea"/>
              </a:rPr>
              <a:t>or a </a:t>
            </a:r>
            <a:r>
              <a:rPr lang="en-US" sz="2200" b="1">
                <a:solidFill>
                  <a:srgbClr val="000000"/>
                </a:solidFill>
                <a:latin typeface="+mn-lt"/>
                <a:ea typeface="+mn-ea"/>
              </a:rPr>
              <a:t>biometric categorization system</a:t>
            </a:r>
            <a:r>
              <a:rPr lang="en-US" sz="2200">
                <a:solidFill>
                  <a:srgbClr val="000000"/>
                </a:solidFill>
                <a:latin typeface="+mn-lt"/>
                <a:ea typeface="+mn-ea"/>
              </a:rPr>
              <a:t> (except when used for law enforcement). </a:t>
            </a:r>
          </a:p>
          <a:p>
            <a:r>
              <a:rPr lang="en-US" sz="2200" b="1">
                <a:solidFill>
                  <a:srgbClr val="000000"/>
                </a:solidFill>
                <a:latin typeface="+mn-lt"/>
                <a:ea typeface="+mn-ea"/>
              </a:rPr>
              <a:t>Deep fakes </a:t>
            </a:r>
            <a:r>
              <a:rPr lang="en-US" sz="2200">
                <a:solidFill>
                  <a:srgbClr val="000000"/>
                </a:solidFill>
                <a:latin typeface="+mn-lt"/>
                <a:ea typeface="+mn-ea"/>
              </a:rPr>
              <a:t>shall disclose that the image, audio, or video has been created or manipulated artificially (except when used for law enforcement or necessary for the right to freedom of expression and the right to freedom of the arts). </a:t>
            </a:r>
          </a:p>
          <a:p>
            <a:pPr marL="0" indent="0">
              <a:buNone/>
            </a:pPr>
            <a:endParaRPr lang="en-MT" sz="1200" b="1">
              <a:solidFill>
                <a:srgbClr val="000000"/>
              </a:solidFill>
              <a:latin typeface="Calibri" panose="020F0502020204030204" pitchFamily="34" charset="0"/>
              <a:ea typeface="+mn-ea"/>
            </a:endParaRP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172927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946299" y="1911493"/>
            <a:ext cx="9494874" cy="4688951"/>
          </a:xfrm>
        </p:spPr>
        <p:txBody>
          <a:bodyPr vert="horz" lIns="91440" tIns="45720" rIns="91440" bIns="45720" rtlCol="0" anchor="t">
            <a:normAutofit/>
          </a:bodyPr>
          <a:lstStyle/>
          <a:p>
            <a:pPr marL="0" indent="0">
              <a:buNone/>
            </a:pPr>
            <a:r>
              <a:rPr lang="en-US" sz="2200" b="1">
                <a:latin typeface="+mn-lt"/>
                <a:ea typeface="+mn-ea"/>
              </a:rPr>
              <a:t>2.3. Transparency obligations </a:t>
            </a:r>
          </a:p>
          <a:p>
            <a:pPr marL="0" indent="0">
              <a:buNone/>
            </a:pPr>
            <a:endParaRPr lang="en-US" sz="2200" b="1">
              <a:latin typeface="+mn-lt"/>
              <a:ea typeface="+mn-ea"/>
            </a:endParaRPr>
          </a:p>
          <a:p>
            <a:pPr marL="0" indent="0">
              <a:buNone/>
            </a:pPr>
            <a:r>
              <a:rPr lang="en-US" sz="2200" u="sng">
                <a:solidFill>
                  <a:srgbClr val="000000"/>
                </a:solidFill>
                <a:latin typeface="+mn-lt"/>
                <a:ea typeface="+mn-ea"/>
              </a:rPr>
              <a:t>Transparency IPRs and confidentiality: </a:t>
            </a:r>
          </a:p>
          <a:p>
            <a:pPr marL="0" indent="0">
              <a:buNone/>
            </a:pPr>
            <a:endParaRPr lang="en-US" sz="2200" u="sng">
              <a:solidFill>
                <a:srgbClr val="000000"/>
              </a:solidFill>
              <a:latin typeface="+mn-lt"/>
              <a:ea typeface="+mn-ea"/>
            </a:endParaRPr>
          </a:p>
          <a:p>
            <a:pPr algn="just">
              <a:buFont typeface="Wingdings" pitchFamily="2" charset="2"/>
              <a:buChar char="ü"/>
            </a:pPr>
            <a:r>
              <a:rPr lang="en-MT" sz="2400">
                <a:solidFill>
                  <a:srgbClr val="000000"/>
                </a:solidFill>
                <a:latin typeface="Calibri" panose="020F0502020204030204" pitchFamily="34" charset="0"/>
                <a:ea typeface="+mn-ea"/>
              </a:rPr>
              <a:t>Transparency shall not affect the right to intellectual property </a:t>
            </a:r>
          </a:p>
          <a:p>
            <a:pPr algn="just">
              <a:buFont typeface="Wingdings" pitchFamily="2" charset="2"/>
              <a:buChar char="ü"/>
            </a:pPr>
            <a:r>
              <a:rPr lang="en-MT" sz="2400">
                <a:solidFill>
                  <a:srgbClr val="000000"/>
                </a:solidFill>
                <a:latin typeface="Calibri" panose="020F0502020204030204" pitchFamily="34" charset="0"/>
                <a:ea typeface="+mn-ea"/>
              </a:rPr>
              <a:t>Transparency obligations will not require to disclose trade secrets, know-how  or patents information. </a:t>
            </a: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348422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967562" y="1930510"/>
            <a:ext cx="8155173" cy="4688951"/>
          </a:xfrm>
        </p:spPr>
        <p:txBody>
          <a:bodyPr vert="horz" lIns="91440" tIns="45720" rIns="91440" bIns="45720" rtlCol="0" anchor="t">
            <a:normAutofit/>
          </a:bodyPr>
          <a:lstStyle/>
          <a:p>
            <a:pPr marL="0" indent="0">
              <a:buNone/>
            </a:pPr>
            <a:r>
              <a:rPr lang="en-US" sz="2200" b="1">
                <a:latin typeface="+mn-lt"/>
                <a:ea typeface="+mn-ea"/>
              </a:rPr>
              <a:t>2.4. Fairness</a:t>
            </a:r>
          </a:p>
          <a:p>
            <a:pPr marL="0" indent="0">
              <a:buNone/>
            </a:pPr>
            <a:r>
              <a:rPr lang="en-US" sz="2200" u="sng">
                <a:latin typeface="+mn-lt"/>
                <a:ea typeface="+mn-ea"/>
              </a:rPr>
              <a:t>Avoidance of algorithmic discrimination</a:t>
            </a:r>
          </a:p>
          <a:p>
            <a:pPr marL="0" indent="0">
              <a:buNone/>
            </a:pPr>
            <a:r>
              <a:rPr lang="en-US" sz="2200" u="sng">
                <a:latin typeface="+mn-lt"/>
                <a:ea typeface="+mn-ea"/>
              </a:rPr>
              <a:t>High-risk AI systems obligations: </a:t>
            </a:r>
          </a:p>
          <a:p>
            <a:pPr marL="0" indent="0">
              <a:buNone/>
            </a:pPr>
            <a:endParaRPr lang="en-US" sz="2200" u="sng">
              <a:latin typeface="+mn-lt"/>
              <a:ea typeface="+mn-ea"/>
            </a:endParaRPr>
          </a:p>
          <a:p>
            <a:r>
              <a:rPr lang="en-US" sz="2200">
                <a:latin typeface="+mn-lt"/>
                <a:ea typeface="+mn-ea"/>
              </a:rPr>
              <a:t>Implementation of </a:t>
            </a:r>
            <a:r>
              <a:rPr lang="en-US" sz="2200" b="1">
                <a:solidFill>
                  <a:srgbClr val="0070C0"/>
                </a:solidFill>
                <a:latin typeface="+mn-lt"/>
                <a:ea typeface="+mn-ea"/>
              </a:rPr>
              <a:t>risk management systems</a:t>
            </a:r>
            <a:r>
              <a:rPr lang="en-US" sz="2200">
                <a:solidFill>
                  <a:srgbClr val="0070C0"/>
                </a:solidFill>
                <a:latin typeface="+mn-lt"/>
                <a:ea typeface="+mn-ea"/>
              </a:rPr>
              <a:t>: </a:t>
            </a:r>
          </a:p>
          <a:p>
            <a:pPr marL="0" indent="0" algn="just">
              <a:buNone/>
            </a:pPr>
            <a:r>
              <a:rPr lang="en-US" sz="2200">
                <a:latin typeface="+mn-lt"/>
                <a:ea typeface="+mn-ea"/>
              </a:rPr>
              <a:t>identification, monitoring and management of risks for natural persons (including discrimination) along with mitigation measures. Risks should always be acceptable. </a:t>
            </a:r>
          </a:p>
          <a:p>
            <a:endParaRPr lang="en-US" sz="2200">
              <a:latin typeface="+mn-lt"/>
              <a:ea typeface="+mn-ea"/>
            </a:endParaRPr>
          </a:p>
          <a:p>
            <a:pPr marL="0" indent="0">
              <a:buNone/>
            </a:pPr>
            <a:endParaRPr lang="en-US" sz="2200" b="1">
              <a:latin typeface="+mn-lt"/>
              <a:ea typeface="+mn-ea"/>
            </a:endParaRPr>
          </a:p>
          <a:p>
            <a:pPr marL="0" indent="0">
              <a:buNone/>
            </a:pPr>
            <a:endParaRPr lang="en-US" sz="2200" b="1">
              <a:latin typeface="+mn-lt"/>
              <a:ea typeface="+mn-ea"/>
            </a:endParaRP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pic>
        <p:nvPicPr>
          <p:cNvPr id="4" name="Picture 3">
            <a:extLst>
              <a:ext uri="{FF2B5EF4-FFF2-40B4-BE49-F238E27FC236}">
                <a16:creationId xmlns:a16="http://schemas.microsoft.com/office/drawing/2014/main" id="{9B3A375F-426A-8EA6-6F3B-FA1E0B4C258A}"/>
              </a:ext>
            </a:extLst>
          </p:cNvPr>
          <p:cNvPicPr>
            <a:picLocks noChangeAspect="1"/>
          </p:cNvPicPr>
          <p:nvPr/>
        </p:nvPicPr>
        <p:blipFill>
          <a:blip r:embed="rId3"/>
          <a:stretch>
            <a:fillRect/>
          </a:stretch>
        </p:blipFill>
        <p:spPr>
          <a:xfrm>
            <a:off x="9132922" y="2111777"/>
            <a:ext cx="2786617" cy="2429600"/>
          </a:xfrm>
          <a:prstGeom prst="rect">
            <a:avLst/>
          </a:prstGeom>
        </p:spPr>
      </p:pic>
    </p:spTree>
    <p:extLst>
      <p:ext uri="{BB962C8B-B14F-4D97-AF65-F5344CB8AC3E}">
        <p14:creationId xmlns:p14="http://schemas.microsoft.com/office/powerpoint/2010/main" val="216950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3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2" y="2071316"/>
            <a:ext cx="8490964" cy="4119172"/>
          </a:xfrm>
        </p:spPr>
        <p:txBody>
          <a:bodyPr vert="horz" lIns="91440" tIns="45720" rIns="91440" bIns="45720" rtlCol="0" anchor="t">
            <a:normAutofit/>
          </a:bodyPr>
          <a:lstStyle/>
          <a:p>
            <a:pPr marL="0" indent="0">
              <a:buNone/>
            </a:pPr>
            <a:r>
              <a:rPr lang="en-US" sz="2200" b="1">
                <a:latin typeface="+mn-lt"/>
                <a:ea typeface="+mn-ea"/>
              </a:rPr>
              <a:t>2.4. Fairness</a:t>
            </a:r>
          </a:p>
          <a:p>
            <a:pPr marL="0" indent="0">
              <a:buNone/>
            </a:pPr>
            <a:r>
              <a:rPr lang="en-US" sz="2200" u="sng">
                <a:latin typeface="+mn-lt"/>
                <a:ea typeface="+mn-ea"/>
              </a:rPr>
              <a:t>High-risk AI systems obligations: </a:t>
            </a:r>
          </a:p>
          <a:p>
            <a:pPr marL="0" indent="0" algn="just">
              <a:buNone/>
            </a:pPr>
            <a:r>
              <a:rPr lang="en-US" sz="2200" b="1">
                <a:solidFill>
                  <a:srgbClr val="0070C0"/>
                </a:solidFill>
                <a:latin typeface="+mn-lt"/>
                <a:ea typeface="+mn-ea"/>
              </a:rPr>
              <a:t>Data governance: </a:t>
            </a:r>
            <a:r>
              <a:rPr lang="en-US" sz="2200">
                <a:latin typeface="+mn-lt"/>
                <a:ea typeface="+mn-ea"/>
              </a:rPr>
              <a:t>training, validation and testing of AI models should be done with </a:t>
            </a:r>
            <a:r>
              <a:rPr lang="en-US" sz="2200" b="1">
                <a:latin typeface="+mn-lt"/>
                <a:ea typeface="+mn-ea"/>
              </a:rPr>
              <a:t>high quality data sets</a:t>
            </a:r>
            <a:r>
              <a:rPr lang="en-US" sz="2200">
                <a:latin typeface="+mn-lt"/>
                <a:ea typeface="+mn-ea"/>
              </a:rPr>
              <a:t>: </a:t>
            </a:r>
          </a:p>
          <a:p>
            <a:pPr algn="just"/>
            <a:r>
              <a:rPr lang="en-US" sz="2200">
                <a:latin typeface="+mn-lt"/>
                <a:ea typeface="+mn-ea"/>
              </a:rPr>
              <a:t>fit for purpose</a:t>
            </a:r>
          </a:p>
          <a:p>
            <a:pPr algn="just"/>
            <a:r>
              <a:rPr lang="en-US" sz="2200">
                <a:latin typeface="+mn-lt"/>
                <a:ea typeface="+mn-ea"/>
              </a:rPr>
              <a:t>prior assessment of the suitability, identification of gaps etc.</a:t>
            </a:r>
          </a:p>
          <a:p>
            <a:pPr algn="just"/>
            <a:r>
              <a:rPr lang="en-US" sz="2200">
                <a:latin typeface="+mn-lt"/>
                <a:ea typeface="+mn-ea"/>
              </a:rPr>
              <a:t>ensuring bias monitoring</a:t>
            </a:r>
          </a:p>
          <a:p>
            <a:pPr algn="just"/>
            <a:r>
              <a:rPr lang="en-US" sz="2200">
                <a:latin typeface="+mn-lt"/>
                <a:ea typeface="+mn-ea"/>
              </a:rPr>
              <a:t>personal data processing </a:t>
            </a:r>
            <a:r>
              <a:rPr lang="en-US" sz="2200">
                <a:latin typeface="+mn-lt"/>
                <a:ea typeface="+mn-ea"/>
                <a:sym typeface="Wingdings" pitchFamily="2" charset="2"/>
              </a:rPr>
              <a:t> </a:t>
            </a:r>
            <a:r>
              <a:rPr lang="en-US" sz="2200">
                <a:latin typeface="+mn-lt"/>
                <a:ea typeface="+mn-ea"/>
              </a:rPr>
              <a:t>in accordance with the GDPR or any applicable law </a:t>
            </a:r>
            <a:r>
              <a:rPr lang="en-US" sz="2200">
                <a:latin typeface="+mn-lt"/>
                <a:ea typeface="+mn-ea"/>
                <a:sym typeface="Wingdings" pitchFamily="2" charset="2"/>
              </a:rPr>
              <a:t></a:t>
            </a:r>
            <a:r>
              <a:rPr lang="en-US" sz="2200">
                <a:latin typeface="+mn-lt"/>
                <a:ea typeface="+mn-ea"/>
              </a:rPr>
              <a:t> your </a:t>
            </a:r>
            <a:r>
              <a:rPr lang="en-US" sz="2200">
                <a:solidFill>
                  <a:srgbClr val="FF0000"/>
                </a:solidFill>
                <a:latin typeface="+mn-lt"/>
                <a:ea typeface="+mn-ea"/>
              </a:rPr>
              <a:t>DPO </a:t>
            </a:r>
            <a:r>
              <a:rPr lang="en-US" sz="2200">
                <a:latin typeface="+mn-lt"/>
                <a:ea typeface="+mn-ea"/>
              </a:rPr>
              <a:t>or a </a:t>
            </a:r>
            <a:r>
              <a:rPr lang="en-US" sz="2200">
                <a:solidFill>
                  <a:srgbClr val="FF0000"/>
                </a:solidFill>
                <a:latin typeface="+mn-lt"/>
                <a:ea typeface="+mn-ea"/>
              </a:rPr>
              <a:t>privacy expert</a:t>
            </a:r>
            <a:r>
              <a:rPr lang="en-US" sz="2200">
                <a:latin typeface="+mn-lt"/>
                <a:ea typeface="+mn-ea"/>
              </a:rPr>
              <a:t> should be involved at the early stages of the design process. </a:t>
            </a:r>
          </a:p>
          <a:p>
            <a:pPr marL="0" indent="0">
              <a:buNone/>
            </a:pPr>
            <a:endParaRPr lang="en-US" sz="2200">
              <a:latin typeface="+mn-lt"/>
              <a:ea typeface="+mn-ea"/>
            </a:endParaRPr>
          </a:p>
          <a:p>
            <a:pPr marL="0"/>
            <a:endParaRPr lang="en-US" sz="2200" b="1">
              <a:latin typeface="+mn-lt"/>
              <a:ea typeface="+mn-ea"/>
            </a:endParaRPr>
          </a:p>
          <a:p>
            <a:pPr marL="0"/>
            <a:endParaRPr lang="en-US" sz="2200" b="1">
              <a:latin typeface="+mn-lt"/>
              <a:ea typeface="+mn-ea"/>
            </a:endParaRPr>
          </a:p>
        </p:txBody>
      </p:sp>
      <p:pic>
        <p:nvPicPr>
          <p:cNvPr id="5" name="Picture 4">
            <a:extLst>
              <a:ext uri="{FF2B5EF4-FFF2-40B4-BE49-F238E27FC236}">
                <a16:creationId xmlns:a16="http://schemas.microsoft.com/office/drawing/2014/main" id="{651292A4-468D-7BDD-7DEC-EFB1DFDE9D6F}"/>
              </a:ext>
            </a:extLst>
          </p:cNvPr>
          <p:cNvPicPr>
            <a:picLocks noChangeAspect="1"/>
          </p:cNvPicPr>
          <p:nvPr/>
        </p:nvPicPr>
        <p:blipFill rotWithShape="1">
          <a:blip r:embed="rId3"/>
          <a:srcRect l="6922" r="-3" b="-3"/>
          <a:stretch/>
        </p:blipFill>
        <p:spPr>
          <a:xfrm>
            <a:off x="9063456" y="2246376"/>
            <a:ext cx="2925549" cy="4096512"/>
          </a:xfrm>
          <a:prstGeom prst="rect">
            <a:avLst/>
          </a:prstGeom>
        </p:spPr>
      </p:pic>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69523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3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1" y="2071316"/>
            <a:ext cx="8890485" cy="4119172"/>
          </a:xfrm>
        </p:spPr>
        <p:txBody>
          <a:bodyPr vert="horz" lIns="91440" tIns="45720" rIns="91440" bIns="45720" rtlCol="0" anchor="t">
            <a:normAutofit/>
          </a:bodyPr>
          <a:lstStyle/>
          <a:p>
            <a:pPr marL="0" indent="0">
              <a:buNone/>
            </a:pPr>
            <a:r>
              <a:rPr lang="en-US" sz="2200" b="1">
                <a:latin typeface="+mn-lt"/>
                <a:ea typeface="+mn-ea"/>
              </a:rPr>
              <a:t>2.4. Fairness</a:t>
            </a:r>
          </a:p>
          <a:p>
            <a:pPr marL="0" indent="0">
              <a:buNone/>
            </a:pPr>
            <a:r>
              <a:rPr lang="en-US" sz="2200" u="sng">
                <a:latin typeface="+mn-lt"/>
                <a:ea typeface="+mn-ea"/>
              </a:rPr>
              <a:t>High-risk AI systems obligations: </a:t>
            </a:r>
            <a:endParaRPr lang="en-US" sz="2200">
              <a:latin typeface="+mn-lt"/>
              <a:ea typeface="+mn-ea"/>
            </a:endParaRPr>
          </a:p>
          <a:p>
            <a:r>
              <a:rPr lang="en-US" sz="2200" b="1">
                <a:solidFill>
                  <a:srgbClr val="0070C0"/>
                </a:solidFill>
                <a:latin typeface="+mn-lt"/>
                <a:ea typeface="+mn-ea"/>
              </a:rPr>
              <a:t>Technical documentation: </a:t>
            </a:r>
          </a:p>
          <a:p>
            <a:pPr marL="0" indent="0" algn="just">
              <a:buNone/>
            </a:pPr>
            <a:r>
              <a:rPr lang="en-US" sz="2200">
                <a:latin typeface="+mn-lt"/>
                <a:ea typeface="+mn-ea"/>
              </a:rPr>
              <a:t>Drafted in such a way that demonstrates compliance with the obligations set out for high-risk AI systems and shall be ready before the system is placed on the market. </a:t>
            </a:r>
          </a:p>
          <a:p>
            <a:pPr algn="just"/>
            <a:r>
              <a:rPr lang="en-US" sz="2200" b="1">
                <a:solidFill>
                  <a:srgbClr val="0070C0"/>
                </a:solidFill>
                <a:latin typeface="+mn-lt"/>
                <a:ea typeface="+mn-ea"/>
              </a:rPr>
              <a:t>Record keeping: </a:t>
            </a:r>
          </a:p>
          <a:p>
            <a:pPr marL="0" indent="0" algn="just">
              <a:buNone/>
            </a:pPr>
            <a:r>
              <a:rPr lang="en-US" sz="2200">
                <a:latin typeface="+mn-lt"/>
                <a:ea typeface="+mn-ea"/>
              </a:rPr>
              <a:t>Automatic record of events (‘logs’): start and end date and time, which data has been checked, input data, natural persons involved, etc.</a:t>
            </a:r>
          </a:p>
          <a:p>
            <a:pPr marL="0"/>
            <a:endParaRPr lang="en-US" sz="2200" b="1">
              <a:latin typeface="+mn-lt"/>
              <a:ea typeface="+mn-ea"/>
            </a:endParaRP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pic>
        <p:nvPicPr>
          <p:cNvPr id="4" name="Picture 3">
            <a:extLst>
              <a:ext uri="{FF2B5EF4-FFF2-40B4-BE49-F238E27FC236}">
                <a16:creationId xmlns:a16="http://schemas.microsoft.com/office/drawing/2014/main" id="{BECE6F2D-B2DE-84BE-9C28-9C63BC47CE3A}"/>
              </a:ext>
            </a:extLst>
          </p:cNvPr>
          <p:cNvPicPr>
            <a:picLocks noChangeAspect="1"/>
          </p:cNvPicPr>
          <p:nvPr/>
        </p:nvPicPr>
        <p:blipFill>
          <a:blip r:embed="rId3"/>
          <a:stretch>
            <a:fillRect/>
          </a:stretch>
        </p:blipFill>
        <p:spPr>
          <a:xfrm>
            <a:off x="9511957" y="2672907"/>
            <a:ext cx="2286000" cy="2235200"/>
          </a:xfrm>
          <a:prstGeom prst="rect">
            <a:avLst/>
          </a:prstGeom>
        </p:spPr>
      </p:pic>
    </p:spTree>
    <p:extLst>
      <p:ext uri="{BB962C8B-B14F-4D97-AF65-F5344CB8AC3E}">
        <p14:creationId xmlns:p14="http://schemas.microsoft.com/office/powerpoint/2010/main" val="78253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3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1" y="2071316"/>
            <a:ext cx="8890485" cy="4119172"/>
          </a:xfrm>
        </p:spPr>
        <p:txBody>
          <a:bodyPr vert="horz" lIns="91440" tIns="45720" rIns="91440" bIns="45720" rtlCol="0" anchor="t">
            <a:normAutofit/>
          </a:bodyPr>
          <a:lstStyle/>
          <a:p>
            <a:pPr marL="0" indent="0">
              <a:buNone/>
            </a:pPr>
            <a:r>
              <a:rPr lang="en-US" sz="2200" b="1">
                <a:latin typeface="+mn-lt"/>
                <a:ea typeface="+mn-ea"/>
              </a:rPr>
              <a:t>2.4. Fairness</a:t>
            </a:r>
          </a:p>
          <a:p>
            <a:pPr marL="0" indent="0">
              <a:buNone/>
            </a:pPr>
            <a:r>
              <a:rPr lang="en-US" sz="2200" u="sng">
                <a:latin typeface="+mn-lt"/>
                <a:ea typeface="+mn-ea"/>
              </a:rPr>
              <a:t>High-risk AI systems obligations: </a:t>
            </a:r>
            <a:endParaRPr lang="en-US" sz="2200">
              <a:latin typeface="+mn-lt"/>
              <a:ea typeface="+mn-ea"/>
            </a:endParaRPr>
          </a:p>
          <a:p>
            <a:r>
              <a:rPr lang="en-US" sz="2200" b="1">
                <a:solidFill>
                  <a:srgbClr val="0070C0"/>
                </a:solidFill>
                <a:latin typeface="+mn-lt"/>
                <a:ea typeface="+mn-ea"/>
              </a:rPr>
              <a:t>Transparency </a:t>
            </a:r>
            <a:r>
              <a:rPr lang="en-US" sz="2200">
                <a:latin typeface="+mn-lt"/>
                <a:ea typeface="+mn-ea"/>
              </a:rPr>
              <a:t>(as explained in the previous section)</a:t>
            </a:r>
          </a:p>
          <a:p>
            <a:pPr algn="just"/>
            <a:r>
              <a:rPr lang="en-US" sz="2200" b="1">
                <a:solidFill>
                  <a:srgbClr val="0070C0"/>
                </a:solidFill>
                <a:latin typeface="+mn-lt"/>
                <a:ea typeface="+mn-ea"/>
              </a:rPr>
              <a:t>Human oversight </a:t>
            </a:r>
          </a:p>
          <a:p>
            <a:pPr algn="just">
              <a:buFontTx/>
              <a:buChar char="-"/>
            </a:pPr>
            <a:r>
              <a:rPr lang="en-US" sz="2200">
                <a:latin typeface="+mn-lt"/>
                <a:ea typeface="+mn-ea"/>
              </a:rPr>
              <a:t>Systems should be </a:t>
            </a:r>
            <a:r>
              <a:rPr lang="en-US" sz="2200" i="1">
                <a:latin typeface="+mn-lt"/>
                <a:ea typeface="+mn-ea"/>
              </a:rPr>
              <a:t>overseen</a:t>
            </a:r>
            <a:r>
              <a:rPr lang="en-US" sz="2200">
                <a:latin typeface="+mn-lt"/>
                <a:ea typeface="+mn-ea"/>
              </a:rPr>
              <a:t> by natural persons who need to be able to </a:t>
            </a:r>
            <a:r>
              <a:rPr lang="en-US" sz="2200" i="1">
                <a:latin typeface="+mn-lt"/>
                <a:ea typeface="+mn-ea"/>
              </a:rPr>
              <a:t>understand</a:t>
            </a:r>
            <a:r>
              <a:rPr lang="en-US" sz="2200">
                <a:latin typeface="+mn-lt"/>
                <a:ea typeface="+mn-ea"/>
              </a:rPr>
              <a:t> the capacities and limitations, to interpret the system’s outputs and to be able to decide not to use, </a:t>
            </a:r>
            <a:r>
              <a:rPr lang="en-US" sz="2200" i="1">
                <a:latin typeface="+mn-lt"/>
                <a:ea typeface="+mn-ea"/>
              </a:rPr>
              <a:t>disregard, override or reverse </a:t>
            </a:r>
            <a:r>
              <a:rPr lang="en-US" sz="2200">
                <a:latin typeface="+mn-lt"/>
                <a:ea typeface="+mn-ea"/>
              </a:rPr>
              <a:t>the systems’ </a:t>
            </a:r>
            <a:r>
              <a:rPr lang="en-US" sz="2200" i="1">
                <a:latin typeface="+mn-lt"/>
                <a:ea typeface="+mn-ea"/>
              </a:rPr>
              <a:t>outputs</a:t>
            </a:r>
            <a:r>
              <a:rPr lang="en-US" sz="2200">
                <a:latin typeface="+mn-lt"/>
                <a:ea typeface="+mn-ea"/>
              </a:rPr>
              <a:t>. </a:t>
            </a:r>
          </a:p>
          <a:p>
            <a:pPr algn="just">
              <a:buFontTx/>
              <a:buChar char="-"/>
            </a:pPr>
            <a:r>
              <a:rPr lang="en-US" sz="2200">
                <a:latin typeface="+mn-lt"/>
                <a:ea typeface="+mn-ea"/>
              </a:rPr>
              <a:t>For </a:t>
            </a:r>
            <a:r>
              <a:rPr lang="en-US" sz="2200" i="1">
                <a:latin typeface="+mn-lt"/>
                <a:ea typeface="+mn-ea"/>
              </a:rPr>
              <a:t>biometric identification </a:t>
            </a:r>
            <a:r>
              <a:rPr lang="en-US" sz="2200">
                <a:latin typeface="+mn-lt"/>
                <a:ea typeface="+mn-ea"/>
              </a:rPr>
              <a:t>systems, no decision or action shall be taken before it is </a:t>
            </a:r>
            <a:r>
              <a:rPr lang="en-US" sz="2200" i="1">
                <a:latin typeface="+mn-lt"/>
                <a:ea typeface="+mn-ea"/>
              </a:rPr>
              <a:t>verified</a:t>
            </a:r>
            <a:r>
              <a:rPr lang="en-US" sz="2200">
                <a:latin typeface="+mn-lt"/>
                <a:ea typeface="+mn-ea"/>
              </a:rPr>
              <a:t> by at least </a:t>
            </a:r>
            <a:r>
              <a:rPr lang="en-US" sz="2200" i="1">
                <a:latin typeface="+mn-lt"/>
                <a:ea typeface="+mn-ea"/>
              </a:rPr>
              <a:t>2 natural persons</a:t>
            </a:r>
            <a:r>
              <a:rPr lang="en-US" sz="2200">
                <a:latin typeface="+mn-lt"/>
                <a:ea typeface="+mn-ea"/>
              </a:rPr>
              <a:t>. </a:t>
            </a: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pic>
        <p:nvPicPr>
          <p:cNvPr id="5" name="Picture 4">
            <a:extLst>
              <a:ext uri="{FF2B5EF4-FFF2-40B4-BE49-F238E27FC236}">
                <a16:creationId xmlns:a16="http://schemas.microsoft.com/office/drawing/2014/main" id="{C2B43B66-826A-C511-8436-1AA5CAB283C6}"/>
              </a:ext>
            </a:extLst>
          </p:cNvPr>
          <p:cNvPicPr>
            <a:picLocks noChangeAspect="1"/>
          </p:cNvPicPr>
          <p:nvPr/>
        </p:nvPicPr>
        <p:blipFill>
          <a:blip r:embed="rId3"/>
          <a:stretch>
            <a:fillRect/>
          </a:stretch>
        </p:blipFill>
        <p:spPr>
          <a:xfrm>
            <a:off x="9462977" y="2822478"/>
            <a:ext cx="2646232" cy="2616848"/>
          </a:xfrm>
          <a:prstGeom prst="rect">
            <a:avLst/>
          </a:prstGeom>
        </p:spPr>
      </p:pic>
    </p:spTree>
    <p:extLst>
      <p:ext uri="{BB962C8B-B14F-4D97-AF65-F5344CB8AC3E}">
        <p14:creationId xmlns:p14="http://schemas.microsoft.com/office/powerpoint/2010/main" val="49714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927893"/>
          </a:xfrm>
        </p:spPr>
        <p:txBody>
          <a:bodyPr vert="horz" lIns="91440" tIns="45720" rIns="91440" bIns="45720" rtlCol="0" anchor="b">
            <a:normAutofit/>
          </a:bodyPr>
          <a:lstStyle/>
          <a:p>
            <a:pPr algn="ctr"/>
            <a:r>
              <a:rPr lang="en-US" sz="4600">
                <a:latin typeface="+mj-lt"/>
                <a:ea typeface="+mj-ea"/>
              </a:rPr>
              <a:t>3. Transparency and fairness: other sources</a:t>
            </a:r>
          </a:p>
        </p:txBody>
      </p:sp>
      <p:sp>
        <p:nvSpPr>
          <p:cNvPr id="3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1" y="2071316"/>
            <a:ext cx="11018520" cy="4119172"/>
          </a:xfrm>
        </p:spPr>
        <p:txBody>
          <a:bodyPr vert="horz" lIns="91440" tIns="45720" rIns="91440" bIns="45720" rtlCol="0" anchor="t">
            <a:normAutofit/>
          </a:bodyPr>
          <a:lstStyle/>
          <a:p>
            <a:pPr marL="0" indent="0">
              <a:buNone/>
            </a:pPr>
            <a:r>
              <a:rPr lang="en-US" sz="2200" b="1">
                <a:latin typeface="+mn-lt"/>
                <a:ea typeface="+mn-ea"/>
              </a:rPr>
              <a:t>3.1. EU soft law Ethical AI</a:t>
            </a:r>
          </a:p>
          <a:p>
            <a:pPr marL="0" indent="0">
              <a:buNone/>
            </a:pPr>
            <a:r>
              <a:rPr lang="en-US" sz="2200">
                <a:latin typeface="+mn-lt"/>
                <a:ea typeface="+mn-ea"/>
              </a:rPr>
              <a:t>2019 HLEG:  </a:t>
            </a:r>
            <a:r>
              <a:rPr lang="en-US" sz="2200" b="1">
                <a:solidFill>
                  <a:srgbClr val="0070C0"/>
                </a:solidFill>
                <a:latin typeface="+mn-lt"/>
                <a:ea typeface="+mn-ea"/>
              </a:rPr>
              <a:t>Ethics Guidelines for Trustworthy AI</a:t>
            </a:r>
            <a:r>
              <a:rPr lang="en-US" sz="2200">
                <a:latin typeface="+mn-lt"/>
                <a:ea typeface="+mn-ea"/>
              </a:rPr>
              <a:t>, identified </a:t>
            </a:r>
            <a:r>
              <a:rPr lang="en-US" sz="2200" b="1">
                <a:solidFill>
                  <a:srgbClr val="0070C0"/>
                </a:solidFill>
                <a:latin typeface="+mn-lt"/>
                <a:ea typeface="+mn-ea"/>
              </a:rPr>
              <a:t>7 principles </a:t>
            </a:r>
            <a:r>
              <a:rPr lang="en-US" sz="2200">
                <a:latin typeface="+mn-lt"/>
                <a:ea typeface="+mn-ea"/>
              </a:rPr>
              <a:t>for ethical AI. These principles have been embedded somehow in the AI proposed regulation. Applicable to the entire AI systems’ life cycle: </a:t>
            </a:r>
          </a:p>
          <a:p>
            <a:pPr marL="0" indent="0">
              <a:buNone/>
            </a:pPr>
            <a:endParaRPr lang="en-US" sz="2200">
              <a:latin typeface="+mn-lt"/>
              <a:ea typeface="+mn-ea"/>
            </a:endParaRPr>
          </a:p>
          <a:p>
            <a:pPr marL="742950" lvl="1" indent="-285750" rtl="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Human oversight and agency </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Technical robustness and safety </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Privacy and data governance</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Transparency</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Diversity, non-discrimination and fairness</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Societal and environmental well-being</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742950" lvl="1" indent="-285750">
              <a:buFont typeface="+mj-lt"/>
              <a:buAutoNum type="arabicPeriod"/>
            </a:pPr>
            <a:r>
              <a:rPr lang="en-GB" sz="1800">
                <a:solidFill>
                  <a:srgbClr val="4472C4"/>
                </a:solidFill>
                <a:effectLst/>
                <a:latin typeface="Calibri" panose="020F0502020204030204" pitchFamily="34" charset="0"/>
                <a:ea typeface="Calibri" panose="020F0502020204030204" pitchFamily="34" charset="0"/>
                <a:cs typeface="Arial" panose="020B0604020202020204" pitchFamily="34" charset="0"/>
              </a:rPr>
              <a:t>Accountability</a:t>
            </a:r>
            <a:endParaRPr lang="en-MT" sz="180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200" b="1">
              <a:latin typeface="+mn-lt"/>
              <a:ea typeface="+mn-ea"/>
            </a:endParaRP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3141856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927893"/>
          </a:xfrm>
        </p:spPr>
        <p:txBody>
          <a:bodyPr vert="horz" lIns="91440" tIns="45720" rIns="91440" bIns="45720" rtlCol="0" anchor="b">
            <a:normAutofit/>
          </a:bodyPr>
          <a:lstStyle/>
          <a:p>
            <a:pPr algn="ctr"/>
            <a:r>
              <a:rPr lang="en-US" sz="4600">
                <a:latin typeface="+mj-lt"/>
                <a:ea typeface="+mj-ea"/>
              </a:rPr>
              <a:t>3. Transparency and fairness: other sources</a:t>
            </a:r>
          </a:p>
        </p:txBody>
      </p:sp>
      <p:sp>
        <p:nvSpPr>
          <p:cNvPr id="3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1" y="2071316"/>
            <a:ext cx="11018520" cy="4119172"/>
          </a:xfrm>
        </p:spPr>
        <p:txBody>
          <a:bodyPr vert="horz" lIns="91440" tIns="45720" rIns="91440" bIns="45720" rtlCol="0" anchor="t">
            <a:normAutofit/>
          </a:bodyPr>
          <a:lstStyle/>
          <a:p>
            <a:pPr marL="0" indent="0">
              <a:buNone/>
            </a:pPr>
            <a:r>
              <a:rPr lang="en-US" sz="2200" b="1">
                <a:latin typeface="+mn-lt"/>
                <a:ea typeface="+mn-ea"/>
              </a:rPr>
              <a:t>3.1. UK Algorithmic transparency Standard</a:t>
            </a:r>
          </a:p>
          <a:p>
            <a:pPr marL="0" indent="0">
              <a:buNone/>
            </a:pPr>
            <a:endParaRPr lang="en-US" sz="2200" b="1">
              <a:latin typeface="+mn-lt"/>
              <a:ea typeface="+mn-ea"/>
            </a:endParaRPr>
          </a:p>
          <a:p>
            <a:pPr algn="just"/>
            <a:r>
              <a:rPr lang="en-US" sz="2200">
                <a:latin typeface="+mn-lt"/>
                <a:ea typeface="+mn-ea"/>
              </a:rPr>
              <a:t>In 2021, UK Government published the “</a:t>
            </a:r>
            <a:r>
              <a:rPr lang="en-US" sz="2200" i="1">
                <a:latin typeface="+mn-lt"/>
                <a:ea typeface="+mn-ea"/>
              </a:rPr>
              <a:t>Algorithmic Transparency Standard</a:t>
            </a:r>
            <a:r>
              <a:rPr lang="en-US" sz="2200">
                <a:latin typeface="+mn-lt"/>
                <a:ea typeface="+mn-ea"/>
              </a:rPr>
              <a:t>”</a:t>
            </a:r>
          </a:p>
          <a:p>
            <a:pPr algn="just"/>
            <a:r>
              <a:rPr lang="en-US" sz="2200">
                <a:latin typeface="+mn-lt"/>
                <a:ea typeface="+mn-ea"/>
              </a:rPr>
              <a:t>It is addressed to public sector bodies and the aim is to: </a:t>
            </a:r>
          </a:p>
          <a:p>
            <a:pPr marL="0" indent="0" algn="just">
              <a:buNone/>
            </a:pPr>
            <a:r>
              <a:rPr lang="en-US" sz="2200">
                <a:latin typeface="+mn-lt"/>
                <a:ea typeface="+mn-ea"/>
              </a:rPr>
              <a:t>    - ensure citizens have trust and confidence on how the public sector uses AI</a:t>
            </a:r>
          </a:p>
          <a:p>
            <a:pPr marL="0" indent="0" algn="just">
              <a:buNone/>
            </a:pPr>
            <a:r>
              <a:rPr lang="en-US" sz="2200">
                <a:latin typeface="+mn-lt"/>
                <a:ea typeface="+mn-ea"/>
              </a:rPr>
              <a:t>    - strengthen UK’s data ethics leadership and AI governance</a:t>
            </a:r>
          </a:p>
          <a:p>
            <a:pPr algn="just"/>
            <a:r>
              <a:rPr lang="en-US" sz="2200">
                <a:latin typeface="+mn-lt"/>
                <a:ea typeface="+mn-ea"/>
              </a:rPr>
              <a:t>The standard and template are designed to maintain information about how the algorithm operates and why it is used in a standardized way. </a:t>
            </a:r>
          </a:p>
          <a:p>
            <a:pPr algn="just"/>
            <a:r>
              <a:rPr lang="en-US" sz="2200">
                <a:latin typeface="+mn-lt"/>
                <a:ea typeface="+mn-ea"/>
              </a:rPr>
              <a:t>Completed standards are published online. </a:t>
            </a:r>
          </a:p>
          <a:p>
            <a:pPr marL="0" indent="0">
              <a:buNone/>
            </a:pPr>
            <a:endParaRPr lang="en-US" sz="2200" b="1">
              <a:latin typeface="+mn-lt"/>
              <a:ea typeface="+mn-ea"/>
            </a:endParaRP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126959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BD08-FAD5-84CD-EBB8-E5FD5156D725}"/>
              </a:ext>
            </a:extLst>
          </p:cNvPr>
          <p:cNvSpPr>
            <a:spLocks noGrp="1"/>
          </p:cNvSpPr>
          <p:nvPr>
            <p:ph type="title"/>
          </p:nvPr>
        </p:nvSpPr>
        <p:spPr/>
        <p:txBody>
          <a:bodyPr/>
          <a:lstStyle/>
          <a:p>
            <a:r>
              <a:rPr lang="en-MT"/>
              <a:t>Contents</a:t>
            </a:r>
          </a:p>
        </p:txBody>
      </p:sp>
      <p:sp>
        <p:nvSpPr>
          <p:cNvPr id="3" name="Content Placeholder 2">
            <a:extLst>
              <a:ext uri="{FF2B5EF4-FFF2-40B4-BE49-F238E27FC236}">
                <a16:creationId xmlns:a16="http://schemas.microsoft.com/office/drawing/2014/main" id="{A63EA947-B306-42D5-C26B-12418BCDA6C9}"/>
              </a:ext>
            </a:extLst>
          </p:cNvPr>
          <p:cNvSpPr>
            <a:spLocks noGrp="1"/>
          </p:cNvSpPr>
          <p:nvPr>
            <p:ph sz="quarter" idx="10"/>
          </p:nvPr>
        </p:nvSpPr>
        <p:spPr>
          <a:xfrm>
            <a:off x="3472090" y="1252320"/>
            <a:ext cx="7282996" cy="5338526"/>
          </a:xfrm>
        </p:spPr>
        <p:txBody>
          <a:bodyPr>
            <a:normAutofit fontScale="70000" lnSpcReduction="20000"/>
          </a:bodyPr>
          <a:lstStyle/>
          <a:p>
            <a:pPr marL="514350" indent="-514350">
              <a:buAutoNum type="arabicPeriod"/>
            </a:pPr>
            <a:r>
              <a:rPr lang="en-MT" b="1">
                <a:latin typeface="+mn-lt"/>
              </a:rPr>
              <a:t>Introduction</a:t>
            </a:r>
          </a:p>
          <a:p>
            <a:pPr marL="0" indent="0">
              <a:buNone/>
            </a:pPr>
            <a:r>
              <a:rPr lang="en-MT">
                <a:latin typeface="+mn-lt"/>
              </a:rPr>
              <a:t>          1.1. Diff</a:t>
            </a:r>
            <a:r>
              <a:rPr lang="en-US" dirty="0">
                <a:latin typeface="+mn-lt"/>
              </a:rPr>
              <a:t>e</a:t>
            </a:r>
            <a:r>
              <a:rPr lang="en-MT">
                <a:latin typeface="+mn-lt"/>
              </a:rPr>
              <a:t>rent efforts to regulate AI</a:t>
            </a:r>
          </a:p>
          <a:p>
            <a:pPr marL="514350" indent="-514350">
              <a:buAutoNum type="arabicPeriod" startAt="2"/>
            </a:pPr>
            <a:r>
              <a:rPr lang="en-MT" b="1">
                <a:latin typeface="+mn-lt"/>
              </a:rPr>
              <a:t>Transpare</a:t>
            </a:r>
            <a:r>
              <a:rPr lang="en-GB" b="1" dirty="0" err="1">
                <a:latin typeface="+mn-lt"/>
              </a:rPr>
              <a:t>nc</a:t>
            </a:r>
            <a:r>
              <a:rPr lang="en-MT" b="1">
                <a:latin typeface="+mn-lt"/>
              </a:rPr>
              <a:t>y and Fairness in the AI proposed Regulation </a:t>
            </a:r>
          </a:p>
          <a:p>
            <a:pPr marL="0" indent="0">
              <a:buNone/>
            </a:pPr>
            <a:r>
              <a:rPr lang="en-MT">
                <a:latin typeface="+mn-lt"/>
              </a:rPr>
              <a:t>           2.1. Introduction</a:t>
            </a:r>
          </a:p>
          <a:p>
            <a:pPr marL="0" indent="0">
              <a:buNone/>
            </a:pPr>
            <a:r>
              <a:rPr lang="en-MT">
                <a:latin typeface="+mn-lt"/>
              </a:rPr>
              <a:t>           2.2. Risk Levels </a:t>
            </a:r>
          </a:p>
          <a:p>
            <a:pPr marL="0" indent="0">
              <a:buNone/>
            </a:pPr>
            <a:r>
              <a:rPr lang="en-MT">
                <a:latin typeface="+mn-lt"/>
              </a:rPr>
              <a:t>           2.3. Transparency obligations </a:t>
            </a:r>
          </a:p>
          <a:p>
            <a:pPr marL="0" indent="0">
              <a:buNone/>
            </a:pPr>
            <a:r>
              <a:rPr lang="en-MT">
                <a:latin typeface="+mn-lt"/>
              </a:rPr>
              <a:t>           2.4  Fairness</a:t>
            </a:r>
          </a:p>
          <a:p>
            <a:pPr marL="514350" indent="-514350">
              <a:buAutoNum type="arabicPeriod" startAt="3"/>
            </a:pPr>
            <a:r>
              <a:rPr lang="en-MT" b="1">
                <a:latin typeface="+mn-lt"/>
              </a:rPr>
              <a:t>Transparency and Fairness: other sources</a:t>
            </a:r>
          </a:p>
          <a:p>
            <a:pPr marL="0" indent="0">
              <a:buNone/>
            </a:pPr>
            <a:r>
              <a:rPr lang="en-MT">
                <a:latin typeface="+mn-lt"/>
              </a:rPr>
              <a:t>           3.1. EU</a:t>
            </a:r>
          </a:p>
          <a:p>
            <a:pPr marL="0" indent="0">
              <a:buNone/>
            </a:pPr>
            <a:r>
              <a:rPr lang="en-MT">
                <a:latin typeface="+mn-lt"/>
              </a:rPr>
              <a:t>           3.2. UK</a:t>
            </a:r>
          </a:p>
          <a:p>
            <a:pPr marL="514350" indent="-514350">
              <a:buAutoNum type="arabicPeriod" startAt="4"/>
            </a:pPr>
            <a:r>
              <a:rPr lang="en-US" b="1" dirty="0">
                <a:latin typeface="+mn-lt"/>
              </a:rPr>
              <a:t>Transparency and fairness in the GDPR</a:t>
            </a:r>
          </a:p>
          <a:p>
            <a:pPr marL="0" indent="0">
              <a:buNone/>
            </a:pPr>
            <a:r>
              <a:rPr lang="en-US" dirty="0">
                <a:latin typeface="+mn-lt"/>
              </a:rPr>
              <a:t>            4.1. Introduction</a:t>
            </a:r>
          </a:p>
          <a:p>
            <a:pPr marL="0" indent="0">
              <a:buNone/>
            </a:pPr>
            <a:r>
              <a:rPr lang="en-US" dirty="0">
                <a:latin typeface="+mn-lt"/>
              </a:rPr>
              <a:t>            4.2. GDPR principles</a:t>
            </a:r>
          </a:p>
          <a:p>
            <a:pPr marL="0" indent="0">
              <a:buNone/>
            </a:pPr>
            <a:r>
              <a:rPr lang="en-US" dirty="0">
                <a:latin typeface="+mn-lt"/>
              </a:rPr>
              <a:t>            4.3. Fairness and transparency obligations </a:t>
            </a:r>
          </a:p>
          <a:p>
            <a:pPr marL="0" indent="0">
              <a:buNone/>
            </a:pPr>
            <a:r>
              <a:rPr lang="en-US" dirty="0"/>
              <a:t>      </a:t>
            </a:r>
            <a:endParaRPr lang="en-MT"/>
          </a:p>
        </p:txBody>
      </p:sp>
    </p:spTree>
    <p:extLst>
      <p:ext uri="{BB962C8B-B14F-4D97-AF65-F5344CB8AC3E}">
        <p14:creationId xmlns:p14="http://schemas.microsoft.com/office/powerpoint/2010/main" val="292191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927893"/>
          </a:xfrm>
        </p:spPr>
        <p:txBody>
          <a:bodyPr vert="horz" lIns="91440" tIns="45720" rIns="91440" bIns="45720" rtlCol="0" anchor="b">
            <a:normAutofit/>
          </a:bodyPr>
          <a:lstStyle/>
          <a:p>
            <a:pPr algn="ctr"/>
            <a:r>
              <a:rPr lang="en-US" sz="4600">
                <a:latin typeface="+mj-lt"/>
                <a:ea typeface="+mj-ea"/>
              </a:rPr>
              <a:t>4. Transparency and fairness in the GDPR</a:t>
            </a:r>
          </a:p>
        </p:txBody>
      </p:sp>
      <p:sp>
        <p:nvSpPr>
          <p:cNvPr id="3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1" y="2071316"/>
            <a:ext cx="11018520" cy="4119172"/>
          </a:xfrm>
        </p:spPr>
        <p:txBody>
          <a:bodyPr vert="horz" lIns="91440" tIns="45720" rIns="91440" bIns="45720" rtlCol="0" anchor="t">
            <a:normAutofit/>
          </a:bodyPr>
          <a:lstStyle/>
          <a:p>
            <a:pPr marL="0" indent="0">
              <a:buNone/>
            </a:pPr>
            <a:r>
              <a:rPr lang="en-US" sz="2200" b="1">
                <a:latin typeface="+mn-lt"/>
                <a:ea typeface="+mn-ea"/>
              </a:rPr>
              <a:t>4.1. Introduction </a:t>
            </a:r>
          </a:p>
          <a:p>
            <a:pPr marL="0" indent="0">
              <a:buNone/>
            </a:pPr>
            <a:endParaRPr lang="en-US" sz="2200" b="1">
              <a:latin typeface="+mn-lt"/>
              <a:ea typeface="+mn-ea"/>
            </a:endParaRPr>
          </a:p>
          <a:p>
            <a:pPr>
              <a:buFont typeface="Wingdings" pitchFamily="2" charset="2"/>
              <a:buChar char="ü"/>
            </a:pPr>
            <a:r>
              <a:rPr lang="en-US" sz="2200">
                <a:latin typeface="+mn-lt"/>
                <a:ea typeface="+mn-ea"/>
              </a:rPr>
              <a:t>The General Data Protection Regulation (GDPR) is the EU law that governs personal data processing. </a:t>
            </a:r>
          </a:p>
          <a:p>
            <a:pPr marL="0" indent="0">
              <a:buNone/>
            </a:pPr>
            <a:endParaRPr lang="en-US" sz="2200">
              <a:latin typeface="+mn-lt"/>
              <a:ea typeface="+mn-ea"/>
            </a:endParaRPr>
          </a:p>
          <a:p>
            <a:pPr>
              <a:buFont typeface="Wingdings" pitchFamily="2" charset="2"/>
              <a:buChar char="ü"/>
            </a:pPr>
            <a:r>
              <a:rPr lang="en-US" sz="2200">
                <a:latin typeface="+mn-lt"/>
                <a:ea typeface="+mn-ea"/>
              </a:rPr>
              <a:t>If the </a:t>
            </a:r>
            <a:r>
              <a:rPr lang="en-US" sz="2200" b="1">
                <a:solidFill>
                  <a:srgbClr val="0070C0"/>
                </a:solidFill>
                <a:latin typeface="+mn-lt"/>
                <a:ea typeface="+mn-ea"/>
              </a:rPr>
              <a:t>AI system </a:t>
            </a:r>
            <a:r>
              <a:rPr lang="en-US" sz="2200">
                <a:latin typeface="+mn-lt"/>
                <a:ea typeface="+mn-ea"/>
              </a:rPr>
              <a:t>uses </a:t>
            </a:r>
            <a:r>
              <a:rPr lang="en-US" sz="2200" b="1">
                <a:solidFill>
                  <a:srgbClr val="0070C0"/>
                </a:solidFill>
                <a:latin typeface="+mn-lt"/>
                <a:ea typeface="+mn-ea"/>
              </a:rPr>
              <a:t>personal data </a:t>
            </a:r>
            <a:r>
              <a:rPr lang="en-US" sz="2200">
                <a:latin typeface="+mn-lt"/>
                <a:ea typeface="+mn-ea"/>
              </a:rPr>
              <a:t>to produce outputs, it will be bound by the </a:t>
            </a:r>
            <a:r>
              <a:rPr lang="en-US" sz="2200" b="1">
                <a:solidFill>
                  <a:srgbClr val="0070C0"/>
                </a:solidFill>
                <a:latin typeface="+mn-lt"/>
                <a:ea typeface="+mn-ea"/>
              </a:rPr>
              <a:t>GDPR </a:t>
            </a:r>
            <a:r>
              <a:rPr lang="en-US" sz="2200">
                <a:latin typeface="+mn-lt"/>
                <a:ea typeface="+mn-ea"/>
              </a:rPr>
              <a:t>and/or </a:t>
            </a:r>
            <a:r>
              <a:rPr lang="en-US" sz="2200" b="1">
                <a:solidFill>
                  <a:srgbClr val="0070C0"/>
                </a:solidFill>
                <a:latin typeface="+mn-lt"/>
                <a:ea typeface="+mn-ea"/>
              </a:rPr>
              <a:t>other </a:t>
            </a:r>
            <a:r>
              <a:rPr lang="en-US" sz="2200">
                <a:latin typeface="+mn-lt"/>
                <a:ea typeface="+mn-ea"/>
              </a:rPr>
              <a:t>applicable data protection </a:t>
            </a:r>
            <a:r>
              <a:rPr lang="en-US" sz="2200" b="1">
                <a:solidFill>
                  <a:srgbClr val="0070C0"/>
                </a:solidFill>
                <a:latin typeface="+mn-lt"/>
                <a:ea typeface="+mn-ea"/>
              </a:rPr>
              <a:t>laws</a:t>
            </a:r>
            <a:r>
              <a:rPr lang="en-US" sz="2200">
                <a:latin typeface="+mn-lt"/>
                <a:ea typeface="+mn-ea"/>
              </a:rPr>
              <a:t> (e.g. the UK GDPR). </a:t>
            </a:r>
          </a:p>
          <a:p>
            <a:pPr marL="0" indent="0">
              <a:buNone/>
            </a:pPr>
            <a:endParaRPr lang="en-US" sz="2200">
              <a:latin typeface="+mn-lt"/>
              <a:ea typeface="+mn-ea"/>
            </a:endParaRPr>
          </a:p>
          <a:p>
            <a:pPr>
              <a:buFont typeface="Wingdings" pitchFamily="2" charset="2"/>
              <a:buChar char="ü"/>
            </a:pPr>
            <a:r>
              <a:rPr lang="en-US" sz="2200">
                <a:latin typeface="+mn-lt"/>
                <a:ea typeface="+mn-ea"/>
              </a:rPr>
              <a:t>The GDPR also has an extraterritorial scope, meaning: </a:t>
            </a: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9805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000">
                <a:latin typeface="+mj-lt"/>
                <a:ea typeface="+mj-ea"/>
              </a:rPr>
              <a:t>4. Transparency and fairness in the GDPR</a:t>
            </a:r>
          </a:p>
        </p:txBody>
      </p:sp>
      <p:sp>
        <p:nvSpPr>
          <p:cNvPr id="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2" y="1971129"/>
            <a:ext cx="7235420" cy="4198420"/>
          </a:xfrm>
        </p:spPr>
        <p:txBody>
          <a:bodyPr vert="horz" lIns="91440" tIns="45720" rIns="91440" bIns="45720" rtlCol="0" anchor="t">
            <a:normAutofit/>
          </a:bodyPr>
          <a:lstStyle/>
          <a:p>
            <a:pPr marL="0" indent="0" algn="just">
              <a:buNone/>
            </a:pPr>
            <a:r>
              <a:rPr lang="en-US" sz="2200" b="1">
                <a:latin typeface="+mn-lt"/>
                <a:ea typeface="+mn-ea"/>
              </a:rPr>
              <a:t>4.1. Introduction </a:t>
            </a:r>
            <a:endParaRPr lang="en-US" sz="2200">
              <a:latin typeface="+mn-lt"/>
              <a:ea typeface="+mn-ea"/>
            </a:endParaRPr>
          </a:p>
          <a:p>
            <a:pPr marL="0" indent="0" algn="just">
              <a:buNone/>
            </a:pPr>
            <a:r>
              <a:rPr lang="en-US" sz="2200">
                <a:latin typeface="+mn-lt"/>
                <a:ea typeface="+mn-ea"/>
              </a:rPr>
              <a:t>Examples of extraterritoriality: </a:t>
            </a:r>
          </a:p>
          <a:p>
            <a:pPr algn="just"/>
            <a:r>
              <a:rPr lang="en-US" sz="2200">
                <a:latin typeface="+mn-lt"/>
                <a:ea typeface="+mn-ea"/>
              </a:rPr>
              <a:t>A company is established in a third-country but operates in the EU </a:t>
            </a:r>
            <a:r>
              <a:rPr lang="en-US" sz="2200">
                <a:latin typeface="+mn-lt"/>
                <a:ea typeface="+mn-ea"/>
                <a:sym typeface="Wingdings" pitchFamily="2" charset="2"/>
              </a:rPr>
              <a:t> GDPR applies. </a:t>
            </a:r>
          </a:p>
          <a:p>
            <a:pPr algn="just"/>
            <a:r>
              <a:rPr lang="en-US" sz="2200">
                <a:latin typeface="+mn-lt"/>
                <a:ea typeface="+mn-ea"/>
                <a:sym typeface="Wingdings" pitchFamily="2" charset="2"/>
              </a:rPr>
              <a:t> a company is established in the EU and process personal data of its customers in Morocco  GDPR applies. </a:t>
            </a:r>
          </a:p>
          <a:p>
            <a:pPr marL="0" indent="0" algn="just">
              <a:buNone/>
            </a:pPr>
            <a:endParaRPr lang="en-US" sz="2200">
              <a:latin typeface="+mn-lt"/>
              <a:ea typeface="+mn-ea"/>
              <a:sym typeface="Wingdings" pitchFamily="2" charset="2"/>
            </a:endParaRPr>
          </a:p>
          <a:p>
            <a:pPr algn="just">
              <a:buFont typeface="Wingdings" pitchFamily="2" charset="2"/>
              <a:buChar char="ü"/>
            </a:pPr>
            <a:r>
              <a:rPr lang="en-US" sz="2200">
                <a:latin typeface="+mn-lt"/>
                <a:ea typeface="+mn-ea"/>
                <a:sym typeface="Wingdings" pitchFamily="2" charset="2"/>
              </a:rPr>
              <a:t> When processing personal data </a:t>
            </a:r>
            <a:r>
              <a:rPr lang="en-US" sz="2200" i="1">
                <a:solidFill>
                  <a:srgbClr val="0070C0"/>
                </a:solidFill>
                <a:latin typeface="+mn-lt"/>
                <a:ea typeface="+mn-ea"/>
                <a:sym typeface="Wingdings" pitchFamily="2" charset="2"/>
              </a:rPr>
              <a:t>always check with </a:t>
            </a:r>
            <a:r>
              <a:rPr lang="en-US" sz="2200">
                <a:latin typeface="+mn-lt"/>
                <a:ea typeface="+mn-ea"/>
                <a:sym typeface="Wingdings" pitchFamily="2" charset="2"/>
              </a:rPr>
              <a:t>your </a:t>
            </a:r>
            <a:r>
              <a:rPr lang="en-US" sz="2200" i="1">
                <a:solidFill>
                  <a:srgbClr val="0070C0"/>
                </a:solidFill>
                <a:latin typeface="+mn-lt"/>
                <a:ea typeface="+mn-ea"/>
                <a:sym typeface="Wingdings" pitchFamily="2" charset="2"/>
              </a:rPr>
              <a:t>privacy team </a:t>
            </a:r>
            <a:r>
              <a:rPr lang="en-US" sz="2200">
                <a:latin typeface="+mn-lt"/>
                <a:ea typeface="+mn-ea"/>
                <a:sym typeface="Wingdings" pitchFamily="2" charset="2"/>
              </a:rPr>
              <a:t>which privacy laws apply and involve them at the early stages of the project. </a:t>
            </a:r>
          </a:p>
        </p:txBody>
      </p:sp>
      <p:pic>
        <p:nvPicPr>
          <p:cNvPr id="5" name="Picture 4">
            <a:extLst>
              <a:ext uri="{FF2B5EF4-FFF2-40B4-BE49-F238E27FC236}">
                <a16:creationId xmlns:a16="http://schemas.microsoft.com/office/drawing/2014/main" id="{E83908C2-C1D0-DFD0-B066-418F520FB764}"/>
              </a:ext>
            </a:extLst>
          </p:cNvPr>
          <p:cNvPicPr>
            <a:picLocks noChangeAspect="1"/>
          </p:cNvPicPr>
          <p:nvPr/>
        </p:nvPicPr>
        <p:blipFill rotWithShape="1">
          <a:blip r:embed="rId3"/>
          <a:srcRect l="8606" r="3796" b="-3"/>
          <a:stretch/>
        </p:blipFill>
        <p:spPr>
          <a:xfrm>
            <a:off x="7914791" y="2071316"/>
            <a:ext cx="3941064" cy="4096512"/>
          </a:xfrm>
          <a:prstGeom prst="rect">
            <a:avLst/>
          </a:prstGeom>
        </p:spPr>
      </p:pic>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170288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000">
                <a:latin typeface="+mj-lt"/>
                <a:ea typeface="+mj-ea"/>
              </a:rPr>
              <a:t>4. Transparency and fairness in the GDPR</a:t>
            </a:r>
          </a:p>
        </p:txBody>
      </p:sp>
      <p:sp>
        <p:nvSpPr>
          <p:cNvPr id="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2" y="1971129"/>
            <a:ext cx="10839220" cy="4198420"/>
          </a:xfrm>
        </p:spPr>
        <p:txBody>
          <a:bodyPr vert="horz" lIns="91440" tIns="45720" rIns="91440" bIns="45720" rtlCol="0" anchor="t">
            <a:normAutofit/>
          </a:bodyPr>
          <a:lstStyle/>
          <a:p>
            <a:pPr marL="0" indent="0" algn="just">
              <a:buNone/>
            </a:pPr>
            <a:r>
              <a:rPr lang="en-US" sz="2200" b="1">
                <a:latin typeface="+mn-lt"/>
                <a:ea typeface="+mn-ea"/>
              </a:rPr>
              <a:t>4.2. The GDPR principles </a:t>
            </a:r>
          </a:p>
          <a:p>
            <a:pPr marL="0" indent="0" algn="just">
              <a:buNone/>
            </a:pPr>
            <a:r>
              <a:rPr lang="en-US" sz="2200">
                <a:latin typeface="+mn-lt"/>
                <a:ea typeface="+mn-ea"/>
              </a:rPr>
              <a:t>Personal data processing shall comply at all times with the following principles (Article 5 of the GDPR): </a:t>
            </a:r>
          </a:p>
          <a:p>
            <a:pPr marL="0" indent="0" algn="just">
              <a:buNone/>
            </a:pPr>
            <a:endParaRPr lang="en-US" sz="2200">
              <a:latin typeface="+mn-lt"/>
              <a:ea typeface="+mn-ea"/>
            </a:endParaRPr>
          </a:p>
          <a:p>
            <a:pPr marL="742950" lvl="1" indent="-285750">
              <a:buFont typeface="+mj-lt"/>
              <a:buAutoNum type="arabicPeriod"/>
            </a:pPr>
            <a:r>
              <a:rPr lang="en-GB" sz="2200">
                <a:latin typeface="+mn-lt"/>
                <a:ea typeface="+mn-ea"/>
              </a:rPr>
              <a:t>Lawfulness, fairness and transparency </a:t>
            </a:r>
            <a:endParaRPr lang="en-MT" sz="2200">
              <a:latin typeface="+mn-lt"/>
              <a:ea typeface="+mn-ea"/>
            </a:endParaRPr>
          </a:p>
          <a:p>
            <a:pPr marL="742950" lvl="1" indent="-285750">
              <a:buFont typeface="+mj-lt"/>
              <a:buAutoNum type="arabicPeriod"/>
            </a:pPr>
            <a:r>
              <a:rPr lang="en-GB" sz="2200">
                <a:latin typeface="+mn-lt"/>
                <a:ea typeface="+mn-ea"/>
              </a:rPr>
              <a:t>Purpose limitation (explicit and legitimate purpose)</a:t>
            </a:r>
            <a:endParaRPr lang="en-MT" sz="2200">
              <a:latin typeface="+mn-lt"/>
              <a:ea typeface="+mn-ea"/>
            </a:endParaRPr>
          </a:p>
          <a:p>
            <a:pPr marL="742950" lvl="1" indent="-285750">
              <a:buFont typeface="+mj-lt"/>
              <a:buAutoNum type="arabicPeriod"/>
            </a:pPr>
            <a:r>
              <a:rPr lang="en-GB" sz="2200">
                <a:latin typeface="+mn-lt"/>
                <a:ea typeface="+mn-ea"/>
              </a:rPr>
              <a:t>Data minimisation (only data processing limited to what is necessary)</a:t>
            </a:r>
            <a:endParaRPr lang="en-MT" sz="2200">
              <a:latin typeface="+mn-lt"/>
              <a:ea typeface="+mn-ea"/>
            </a:endParaRPr>
          </a:p>
          <a:p>
            <a:pPr marL="742950" lvl="1" indent="-285750">
              <a:buFont typeface="+mj-lt"/>
              <a:buAutoNum type="arabicPeriod"/>
            </a:pPr>
            <a:r>
              <a:rPr lang="en-GB" sz="2200">
                <a:latin typeface="+mn-lt"/>
                <a:ea typeface="+mn-ea"/>
              </a:rPr>
              <a:t>Accuracy  (data kept accurate and up to date)</a:t>
            </a:r>
            <a:endParaRPr lang="en-MT" sz="2200">
              <a:latin typeface="+mn-lt"/>
              <a:ea typeface="+mn-ea"/>
            </a:endParaRPr>
          </a:p>
          <a:p>
            <a:pPr marL="742950" lvl="1" indent="-285750">
              <a:buFont typeface="+mj-lt"/>
              <a:buAutoNum type="arabicPeriod"/>
            </a:pPr>
            <a:r>
              <a:rPr lang="en-GB" sz="2200">
                <a:latin typeface="+mn-lt"/>
                <a:ea typeface="+mn-ea"/>
              </a:rPr>
              <a:t>Storage limitation (data stored for no longer than necessary) </a:t>
            </a:r>
            <a:endParaRPr lang="en-MT" sz="2200">
              <a:latin typeface="+mn-lt"/>
              <a:ea typeface="+mn-ea"/>
            </a:endParaRPr>
          </a:p>
          <a:p>
            <a:pPr marL="742950" lvl="1" indent="-285750">
              <a:buFont typeface="+mj-lt"/>
              <a:buAutoNum type="arabicPeriod"/>
            </a:pPr>
            <a:r>
              <a:rPr lang="en-GB" sz="2200">
                <a:latin typeface="+mn-lt"/>
                <a:ea typeface="+mn-ea"/>
              </a:rPr>
              <a:t>Integrity and confidentiality (appropriate security measures)</a:t>
            </a:r>
            <a:endParaRPr lang="en-MT" sz="2200">
              <a:latin typeface="+mn-lt"/>
              <a:ea typeface="+mn-ea"/>
            </a:endParaRPr>
          </a:p>
          <a:p>
            <a:pPr marL="742950" lvl="1" indent="-285750">
              <a:buFont typeface="+mj-lt"/>
              <a:buAutoNum type="arabicPeriod"/>
            </a:pPr>
            <a:r>
              <a:rPr lang="en-GB" sz="2200">
                <a:latin typeface="+mn-lt"/>
                <a:ea typeface="+mn-ea"/>
              </a:rPr>
              <a:t>Accountability (the controller is always responsible for GDPR compliance) </a:t>
            </a:r>
            <a:endParaRPr lang="en-MT" sz="2200">
              <a:latin typeface="+mn-lt"/>
              <a:ea typeface="+mn-ea"/>
            </a:endParaRPr>
          </a:p>
          <a:p>
            <a:endParaRPr lang="en-US" sz="2200">
              <a:latin typeface="+mn-lt"/>
              <a:ea typeface="+mn-ea"/>
            </a:endParaRP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2410402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000">
                <a:latin typeface="+mj-lt"/>
                <a:ea typeface="+mj-ea"/>
              </a:rPr>
              <a:t>4. Transparency and fairness in the GDPR</a:t>
            </a:r>
          </a:p>
        </p:txBody>
      </p:sp>
      <p:sp>
        <p:nvSpPr>
          <p:cNvPr id="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2" y="1971129"/>
            <a:ext cx="10839220" cy="4648332"/>
          </a:xfrm>
        </p:spPr>
        <p:txBody>
          <a:bodyPr vert="horz" lIns="91440" tIns="45720" rIns="91440" bIns="45720" rtlCol="0" anchor="t">
            <a:normAutofit lnSpcReduction="10000"/>
          </a:bodyPr>
          <a:lstStyle/>
          <a:p>
            <a:pPr marL="0" indent="0" algn="just">
              <a:buNone/>
            </a:pPr>
            <a:r>
              <a:rPr lang="en-US" sz="2200" b="1">
                <a:latin typeface="+mn-lt"/>
                <a:ea typeface="+mn-ea"/>
              </a:rPr>
              <a:t>4.3. Fairness and transparency obligations</a:t>
            </a:r>
            <a:endParaRPr lang="en-US" sz="2200" b="1" i="1">
              <a:solidFill>
                <a:srgbClr val="0070C0"/>
              </a:solidFill>
              <a:latin typeface="+mn-lt"/>
              <a:ea typeface="+mn-ea"/>
            </a:endParaRPr>
          </a:p>
          <a:p>
            <a:pPr algn="just">
              <a:buFont typeface="Wingdings" pitchFamily="2" charset="2"/>
              <a:buChar char="v"/>
            </a:pPr>
            <a:r>
              <a:rPr lang="en-US" sz="2200" b="1" i="1">
                <a:solidFill>
                  <a:srgbClr val="0070C0"/>
                </a:solidFill>
                <a:latin typeface="+mn-lt"/>
                <a:ea typeface="+mn-ea"/>
              </a:rPr>
              <a:t>Fairness </a:t>
            </a:r>
            <a:r>
              <a:rPr lang="en-US" sz="2200">
                <a:latin typeface="+mn-lt"/>
                <a:ea typeface="+mn-ea"/>
              </a:rPr>
              <a:t>means that the data processing should always be fair, and it shall not be processed in a way that is detrimental, unexpected or misleading to the individuals concerned. </a:t>
            </a:r>
          </a:p>
          <a:p>
            <a:pPr algn="just">
              <a:buFont typeface="Wingdings" pitchFamily="2" charset="2"/>
              <a:buChar char="v"/>
            </a:pPr>
            <a:r>
              <a:rPr lang="en-US" sz="2200" b="1" i="1">
                <a:solidFill>
                  <a:srgbClr val="0070C0"/>
                </a:solidFill>
                <a:latin typeface="+mn-lt"/>
                <a:ea typeface="+mn-ea"/>
              </a:rPr>
              <a:t>Transparency obligations</a:t>
            </a:r>
            <a:r>
              <a:rPr lang="en-US" sz="2200" b="1">
                <a:solidFill>
                  <a:srgbClr val="0070C0"/>
                </a:solidFill>
                <a:latin typeface="+mn-lt"/>
                <a:ea typeface="+mn-ea"/>
              </a:rPr>
              <a:t>: </a:t>
            </a:r>
            <a:r>
              <a:rPr lang="en-US" sz="2200">
                <a:latin typeface="+mn-lt"/>
                <a:ea typeface="+mn-ea"/>
              </a:rPr>
              <a:t>individuals should always be informed of when, how and for what purposes their personal data is being processed. Information to be provided in privacy notices includes</a:t>
            </a:r>
            <a:r>
              <a:rPr lang="en-US" sz="2200">
                <a:latin typeface="+mn-lt"/>
                <a:ea typeface="+mn-ea"/>
                <a:sym typeface="Wingdings" pitchFamily="2" charset="2"/>
              </a:rPr>
              <a:t> (Article 13 of the GDPR): </a:t>
            </a:r>
          </a:p>
          <a:p>
            <a:pPr marL="0" indent="0">
              <a:buNone/>
            </a:pPr>
            <a:endParaRPr lang="en-US" sz="2200">
              <a:latin typeface="+mn-lt"/>
              <a:ea typeface="+mn-ea"/>
              <a:sym typeface="Wingdings" pitchFamily="2" charset="2"/>
            </a:endParaRPr>
          </a:p>
          <a:p>
            <a:pPr marL="0" indent="0">
              <a:buNone/>
            </a:pPr>
            <a:endParaRPr lang="en-US" sz="2200">
              <a:latin typeface="+mn-lt"/>
              <a:ea typeface="+mn-ea"/>
              <a:sym typeface="Wingdings" pitchFamily="2" charset="2"/>
            </a:endParaRPr>
          </a:p>
          <a:p>
            <a:pPr marL="0" indent="0">
              <a:buNone/>
            </a:pPr>
            <a:endParaRPr lang="en-US" sz="2200">
              <a:latin typeface="+mn-lt"/>
              <a:ea typeface="+mn-ea"/>
              <a:sym typeface="Wingdings" pitchFamily="2" charset="2"/>
            </a:endParaRPr>
          </a:p>
          <a:p>
            <a:pPr>
              <a:buFont typeface="Wingdings" pitchFamily="2" charset="2"/>
              <a:buChar char="v"/>
            </a:pPr>
            <a:endParaRPr lang="en-US" sz="2200">
              <a:latin typeface="+mn-lt"/>
              <a:ea typeface="+mn-ea"/>
              <a:sym typeface="Wingdings" pitchFamily="2" charset="2"/>
            </a:endParaRPr>
          </a:p>
          <a:p>
            <a:pPr>
              <a:buFont typeface="Wingdings" pitchFamily="2" charset="2"/>
              <a:buChar char="v"/>
            </a:pPr>
            <a:endParaRPr lang="en-US" sz="2200">
              <a:latin typeface="+mn-lt"/>
              <a:ea typeface="+mn-ea"/>
              <a:sym typeface="Wingdings" pitchFamily="2" charset="2"/>
            </a:endParaRPr>
          </a:p>
          <a:p>
            <a:pPr marL="0" indent="0">
              <a:buNone/>
            </a:pPr>
            <a:r>
              <a:rPr lang="en-US" sz="2200">
                <a:latin typeface="+mn-lt"/>
                <a:ea typeface="+mn-ea"/>
                <a:sym typeface="Wingdings" pitchFamily="2" charset="2"/>
              </a:rPr>
              <a:t>     </a:t>
            </a:r>
            <a:endParaRPr lang="en-US" sz="2200">
              <a:latin typeface="+mn-lt"/>
              <a:ea typeface="+mn-ea"/>
            </a:endParaRP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graphicFrame>
        <p:nvGraphicFramePr>
          <p:cNvPr id="4" name="Table 4">
            <a:extLst>
              <a:ext uri="{FF2B5EF4-FFF2-40B4-BE49-F238E27FC236}">
                <a16:creationId xmlns:a16="http://schemas.microsoft.com/office/drawing/2014/main" id="{790DB38F-6FA2-1F3E-8520-698F76251D44}"/>
              </a:ext>
            </a:extLst>
          </p:cNvPr>
          <p:cNvGraphicFramePr>
            <a:graphicFrameLocks noGrp="1"/>
          </p:cNvGraphicFramePr>
          <p:nvPr>
            <p:extLst>
              <p:ext uri="{D42A27DB-BD31-4B8C-83A1-F6EECF244321}">
                <p14:modId xmlns:p14="http://schemas.microsoft.com/office/powerpoint/2010/main" val="2656456281"/>
              </p:ext>
            </p:extLst>
          </p:nvPr>
        </p:nvGraphicFramePr>
        <p:xfrm>
          <a:off x="1391920" y="4250112"/>
          <a:ext cx="9471153" cy="1920240"/>
        </p:xfrm>
        <a:graphic>
          <a:graphicData uri="http://schemas.openxmlformats.org/drawingml/2006/table">
            <a:tbl>
              <a:tblPr firstRow="1" bandRow="1">
                <a:tableStyleId>{5C22544A-7EE6-4342-B048-85BDC9FD1C3A}</a:tableStyleId>
              </a:tblPr>
              <a:tblGrid>
                <a:gridCol w="3157051">
                  <a:extLst>
                    <a:ext uri="{9D8B030D-6E8A-4147-A177-3AD203B41FA5}">
                      <a16:colId xmlns:a16="http://schemas.microsoft.com/office/drawing/2014/main" val="1774742639"/>
                    </a:ext>
                  </a:extLst>
                </a:gridCol>
                <a:gridCol w="3157051">
                  <a:extLst>
                    <a:ext uri="{9D8B030D-6E8A-4147-A177-3AD203B41FA5}">
                      <a16:colId xmlns:a16="http://schemas.microsoft.com/office/drawing/2014/main" val="3967313758"/>
                    </a:ext>
                  </a:extLst>
                </a:gridCol>
                <a:gridCol w="3157051">
                  <a:extLst>
                    <a:ext uri="{9D8B030D-6E8A-4147-A177-3AD203B41FA5}">
                      <a16:colId xmlns:a16="http://schemas.microsoft.com/office/drawing/2014/main" val="1026541242"/>
                    </a:ext>
                  </a:extLst>
                </a:gridCol>
              </a:tblGrid>
              <a:tr h="344669">
                <a:tc>
                  <a:txBody>
                    <a:bodyPr/>
                    <a:lstStyle/>
                    <a:p>
                      <a:pPr marL="0" indent="0" algn="ctr">
                        <a:buNone/>
                      </a:pPr>
                      <a:r>
                        <a:rPr lang="en-US" sz="1800" b="0">
                          <a:solidFill>
                            <a:schemeClr val="tx1"/>
                          </a:solidFill>
                          <a:latin typeface="+mn-lt"/>
                          <a:ea typeface="+mn-ea"/>
                          <a:sym typeface="Wingdings" pitchFamily="2" charset="2"/>
                        </a:rPr>
                        <a:t>Name and contact details of the entity processing the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solidFill>
                        </a:rPr>
                        <a:t>R</a:t>
                      </a:r>
                      <a:r>
                        <a:rPr lang="en-MT" b="0">
                          <a:solidFill>
                            <a:schemeClr val="tx1"/>
                          </a:solidFill>
                        </a:rPr>
                        <a:t>ecipients of the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solidFill>
                        </a:rPr>
                        <a:t>D</a:t>
                      </a:r>
                      <a:r>
                        <a:rPr lang="en-MT" b="0">
                          <a:solidFill>
                            <a:schemeClr val="tx1"/>
                          </a:solidFill>
                        </a:rPr>
                        <a:t>ata protection rights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6057445"/>
                  </a:ext>
                </a:extLst>
              </a:tr>
              <a:tr h="3446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a:solidFill>
                            <a:schemeClr val="tx1"/>
                          </a:solidFill>
                          <a:latin typeface="+mn-lt"/>
                          <a:ea typeface="+mn-ea"/>
                          <a:sym typeface="Wingdings" pitchFamily="2" charset="2"/>
                        </a:rPr>
                        <a:t>Purpose of the personal data processing </a:t>
                      </a:r>
                    </a:p>
                    <a:p>
                      <a:pPr algn="ctr"/>
                      <a:endParaRPr lang="en-MT">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I</a:t>
                      </a:r>
                      <a:r>
                        <a:rPr lang="en-MT">
                          <a:solidFill>
                            <a:schemeClr val="tx1"/>
                          </a:solidFill>
                        </a:rPr>
                        <a:t>nternational data transfers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The existence of automated decision-making, including profiling </a:t>
                      </a:r>
                      <a:endParaRPr lang="en-MT">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2781848"/>
                  </a:ext>
                </a:extLst>
              </a:tr>
              <a:tr h="344669">
                <a:tc>
                  <a:txBody>
                    <a:bodyPr/>
                    <a:lstStyle/>
                    <a:p>
                      <a:pPr algn="ctr"/>
                      <a:r>
                        <a:rPr lang="en-US">
                          <a:solidFill>
                            <a:schemeClr val="tx1"/>
                          </a:solidFill>
                        </a:rPr>
                        <a:t>L</a:t>
                      </a:r>
                      <a:r>
                        <a:rPr lang="en-MT">
                          <a:solidFill>
                            <a:schemeClr val="tx1"/>
                          </a:solidFill>
                        </a:rPr>
                        <a:t>egal basis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R</a:t>
                      </a:r>
                      <a:r>
                        <a:rPr lang="en-MT">
                          <a:solidFill>
                            <a:schemeClr val="tx1"/>
                          </a:solidFill>
                        </a:rPr>
                        <a:t>etention period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e</a:t>
                      </a:r>
                      <a:r>
                        <a:rPr lang="en-MT">
                          <a:solidFill>
                            <a:schemeClr val="tx1"/>
                          </a:solidFill>
                        </a:rPr>
                        <a:t>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327699"/>
                  </a:ext>
                </a:extLst>
              </a:tr>
            </a:tbl>
          </a:graphicData>
        </a:graphic>
      </p:graphicFrame>
    </p:spTree>
    <p:extLst>
      <p:ext uri="{BB962C8B-B14F-4D97-AF65-F5344CB8AC3E}">
        <p14:creationId xmlns:p14="http://schemas.microsoft.com/office/powerpoint/2010/main" val="3533539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000">
                <a:latin typeface="+mj-lt"/>
                <a:ea typeface="+mj-ea"/>
              </a:rPr>
              <a:t>4. Transparency and fairness in the GDPR</a:t>
            </a:r>
          </a:p>
        </p:txBody>
      </p:sp>
      <p:sp>
        <p:nvSpPr>
          <p:cNvPr id="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17629" y="1911493"/>
            <a:ext cx="10839220" cy="4648332"/>
          </a:xfrm>
        </p:spPr>
        <p:txBody>
          <a:bodyPr vert="horz" lIns="91440" tIns="45720" rIns="91440" bIns="45720" rtlCol="0" anchor="t">
            <a:normAutofit fontScale="92500" lnSpcReduction="10000"/>
          </a:bodyPr>
          <a:lstStyle/>
          <a:p>
            <a:pPr marL="0" indent="0" algn="just">
              <a:buNone/>
            </a:pPr>
            <a:r>
              <a:rPr lang="en-US" sz="2600" b="1">
                <a:latin typeface="+mn-lt"/>
                <a:ea typeface="+mn-ea"/>
              </a:rPr>
              <a:t>4.3. Fairness and transparency obligations </a:t>
            </a:r>
            <a:endParaRPr lang="en-US" sz="2200" b="1">
              <a:latin typeface="+mn-lt"/>
              <a:ea typeface="+mn-ea"/>
            </a:endParaRPr>
          </a:p>
          <a:p>
            <a:pPr marL="0" indent="0" algn="just">
              <a:buNone/>
            </a:pPr>
            <a:r>
              <a:rPr lang="en-US" sz="2600">
                <a:latin typeface="+mn-lt"/>
                <a:ea typeface="+mn-ea"/>
                <a:sym typeface="Wingdings" pitchFamily="2" charset="2"/>
              </a:rPr>
              <a:t>In addition, individuals whose date is being processed have, amongst others, the right to access to the personal data that is being processed. </a:t>
            </a:r>
          </a:p>
          <a:p>
            <a:pPr marL="0" indent="0" algn="just">
              <a:buNone/>
            </a:pPr>
            <a:endParaRPr lang="en-US" sz="2600">
              <a:latin typeface="+mn-lt"/>
              <a:ea typeface="+mn-ea"/>
              <a:sym typeface="Wingdings" pitchFamily="2" charset="2"/>
            </a:endParaRPr>
          </a:p>
          <a:p>
            <a:pPr marL="0" indent="0" algn="just">
              <a:buNone/>
            </a:pPr>
            <a:r>
              <a:rPr lang="en-US" sz="2600">
                <a:latin typeface="+mn-lt"/>
                <a:ea typeface="+mn-ea"/>
                <a:sym typeface="Wingdings" pitchFamily="2" charset="2"/>
              </a:rPr>
              <a:t> </a:t>
            </a:r>
            <a:r>
              <a:rPr lang="en-US" sz="2600" b="1" i="1">
                <a:solidFill>
                  <a:srgbClr val="0070C0"/>
                </a:solidFill>
                <a:latin typeface="+mn-lt"/>
                <a:ea typeface="+mn-ea"/>
                <a:sym typeface="Wingdings" pitchFamily="2" charset="2"/>
              </a:rPr>
              <a:t>Right of access </a:t>
            </a:r>
            <a:r>
              <a:rPr lang="en-US" sz="2600">
                <a:latin typeface="+mn-lt"/>
                <a:ea typeface="+mn-ea"/>
                <a:sym typeface="Wingdings" pitchFamily="2" charset="2"/>
              </a:rPr>
              <a:t>to which data is being processed, its purpose, the recipients, the retention period, and whether they are being subject to automated-decision making or profiling, etc. </a:t>
            </a:r>
          </a:p>
          <a:p>
            <a:pPr marL="0" indent="0">
              <a:buNone/>
            </a:pPr>
            <a:endParaRPr lang="en-US" sz="2200">
              <a:latin typeface="+mn-lt"/>
              <a:ea typeface="+mn-ea"/>
              <a:sym typeface="Wingdings" pitchFamily="2" charset="2"/>
            </a:endParaRPr>
          </a:p>
          <a:p>
            <a:pPr marL="0" indent="0">
              <a:buNone/>
            </a:pPr>
            <a:endParaRPr lang="en-US" sz="2200">
              <a:latin typeface="+mn-lt"/>
              <a:ea typeface="+mn-ea"/>
              <a:sym typeface="Wingdings" pitchFamily="2" charset="2"/>
            </a:endParaRPr>
          </a:p>
          <a:p>
            <a:pPr>
              <a:buFont typeface="Wingdings" pitchFamily="2" charset="2"/>
              <a:buChar char="v"/>
            </a:pPr>
            <a:endParaRPr lang="en-US" sz="2200">
              <a:latin typeface="+mn-lt"/>
              <a:ea typeface="+mn-ea"/>
              <a:sym typeface="Wingdings" pitchFamily="2" charset="2"/>
            </a:endParaRPr>
          </a:p>
          <a:p>
            <a:pPr>
              <a:buFont typeface="Wingdings" pitchFamily="2" charset="2"/>
              <a:buChar char="v"/>
            </a:pPr>
            <a:endParaRPr lang="en-US" sz="2200">
              <a:latin typeface="+mn-lt"/>
              <a:ea typeface="+mn-ea"/>
              <a:sym typeface="Wingdings" pitchFamily="2" charset="2"/>
            </a:endParaRPr>
          </a:p>
          <a:p>
            <a:pPr marL="0" indent="0">
              <a:buNone/>
            </a:pPr>
            <a:r>
              <a:rPr lang="en-US" sz="2200">
                <a:latin typeface="+mn-lt"/>
                <a:ea typeface="+mn-ea"/>
                <a:sym typeface="Wingdings" pitchFamily="2" charset="2"/>
              </a:rPr>
              <a:t>     </a:t>
            </a:r>
            <a:endParaRPr lang="en-US" sz="2200">
              <a:latin typeface="+mn-lt"/>
              <a:ea typeface="+mn-ea"/>
            </a:endParaRPr>
          </a:p>
        </p:txBody>
      </p:sp>
      <p:sp>
        <p:nvSpPr>
          <p:cNvPr id="8" name="Content Placeholder 2">
            <a:extLst>
              <a:ext uri="{FF2B5EF4-FFF2-40B4-BE49-F238E27FC236}">
                <a16:creationId xmlns:a16="http://schemas.microsoft.com/office/drawing/2014/main" id="{0414EAFD-DA86-80DC-2315-6CBF4DDC6EB5}"/>
              </a:ext>
            </a:extLst>
          </p:cNvPr>
          <p:cNvSpPr txBox="1">
            <a:spLocks/>
          </p:cNvSpPr>
          <p:nvPr/>
        </p:nvSpPr>
        <p:spPr>
          <a:xfrm>
            <a:off x="9303487" y="2223716"/>
            <a:ext cx="2445489" cy="41191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Medium" panose="02000000000000000000" pitchFamily="2" charset="0"/>
                <a:ea typeface="Roboto Medium"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Medium" panose="02000000000000000000" pitchFamily="2" charset="0"/>
                <a:ea typeface="Roboto Medium"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Medium" panose="02000000000000000000" pitchFamily="2" charset="0"/>
                <a:ea typeface="Roboto Medium"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Medium" panose="02000000000000000000" pitchFamily="2" charset="0"/>
                <a:ea typeface="Roboto Medium"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MT" sz="1200" b="1">
              <a:solidFill>
                <a:srgbClr val="000000"/>
              </a:solidFill>
              <a:latin typeface="Calibri" panose="020F0502020204030204" pitchFamily="34" charset="0"/>
              <a:ea typeface="+mn-ea"/>
            </a:endParaRPr>
          </a:p>
        </p:txBody>
      </p:sp>
    </p:spTree>
    <p:extLst>
      <p:ext uri="{BB962C8B-B14F-4D97-AF65-F5344CB8AC3E}">
        <p14:creationId xmlns:p14="http://schemas.microsoft.com/office/powerpoint/2010/main" val="3145760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F1B54B-D19A-554D-AFC4-41A4C3B8B281}"/>
              </a:ext>
            </a:extLst>
          </p:cNvPr>
          <p:cNvSpPr>
            <a:spLocks noGrp="1"/>
          </p:cNvSpPr>
          <p:nvPr>
            <p:ph type="sldNum" sz="quarter" idx="4294967295"/>
          </p:nvPr>
        </p:nvSpPr>
        <p:spPr>
          <a:xfrm>
            <a:off x="8610600" y="6356350"/>
            <a:ext cx="2743200" cy="365125"/>
          </a:xfrm>
        </p:spPr>
        <p:txBody>
          <a:bodyPr/>
          <a:lstStyle/>
          <a:p>
            <a:fld id="{47D54FC3-B6F4-444E-9165-EF19FA88E81F}" type="slidenum">
              <a:rPr lang="en-GB" noProof="0" smtClean="0"/>
              <a:pPr/>
              <a:t>25</a:t>
            </a:fld>
            <a:endParaRPr lang="en-GB" noProof="0"/>
          </a:p>
        </p:txBody>
      </p:sp>
      <p:sp>
        <p:nvSpPr>
          <p:cNvPr id="4" name="Text Placeholder 3">
            <a:extLst>
              <a:ext uri="{FF2B5EF4-FFF2-40B4-BE49-F238E27FC236}">
                <a16:creationId xmlns:a16="http://schemas.microsoft.com/office/drawing/2014/main" id="{8B7CF8BA-21EE-1543-8DDF-36B0E254C121}"/>
              </a:ext>
            </a:extLst>
          </p:cNvPr>
          <p:cNvSpPr>
            <a:spLocks noGrp="1"/>
          </p:cNvSpPr>
          <p:nvPr>
            <p:ph type="body" sz="quarter" idx="4294967295"/>
          </p:nvPr>
        </p:nvSpPr>
        <p:spPr>
          <a:xfrm>
            <a:off x="4240251" y="4761748"/>
            <a:ext cx="6768408" cy="358775"/>
          </a:xfrm>
        </p:spPr>
        <p:txBody>
          <a:bodyPr>
            <a:normAutofit fontScale="77500" lnSpcReduction="20000"/>
          </a:bodyPr>
          <a:lstStyle/>
          <a:p>
            <a:pPr marL="0" indent="0">
              <a:buNone/>
            </a:pPr>
            <a:endParaRPr lang="en-GB"/>
          </a:p>
        </p:txBody>
      </p:sp>
      <p:sp>
        <p:nvSpPr>
          <p:cNvPr id="6" name="Text Placeholder 5">
            <a:extLst>
              <a:ext uri="{FF2B5EF4-FFF2-40B4-BE49-F238E27FC236}">
                <a16:creationId xmlns:a16="http://schemas.microsoft.com/office/drawing/2014/main" id="{5EC51F4B-7BA5-6B70-E941-54E83BB7E8D3}"/>
              </a:ext>
            </a:extLst>
          </p:cNvPr>
          <p:cNvSpPr>
            <a:spLocks noGrp="1"/>
          </p:cNvSpPr>
          <p:nvPr>
            <p:ph type="body" sz="quarter" idx="4294967295"/>
          </p:nvPr>
        </p:nvSpPr>
        <p:spPr>
          <a:xfrm>
            <a:off x="4232229" y="4384760"/>
            <a:ext cx="3348038" cy="358775"/>
          </a:xfrm>
        </p:spPr>
        <p:txBody>
          <a:bodyPr>
            <a:normAutofit fontScale="77500" lnSpcReduction="20000"/>
          </a:bodyPr>
          <a:lstStyle/>
          <a:p>
            <a:endParaRPr lang="en-MT"/>
          </a:p>
        </p:txBody>
      </p:sp>
      <p:sp>
        <p:nvSpPr>
          <p:cNvPr id="8" name="TextBox 7">
            <a:extLst>
              <a:ext uri="{FF2B5EF4-FFF2-40B4-BE49-F238E27FC236}">
                <a16:creationId xmlns:a16="http://schemas.microsoft.com/office/drawing/2014/main" id="{82DD4399-F9F5-6328-9818-D09FDA496735}"/>
              </a:ext>
            </a:extLst>
          </p:cNvPr>
          <p:cNvSpPr txBox="1"/>
          <p:nvPr/>
        </p:nvSpPr>
        <p:spPr>
          <a:xfrm>
            <a:off x="6931152" y="3639312"/>
            <a:ext cx="184731" cy="369332"/>
          </a:xfrm>
          <a:prstGeom prst="rect">
            <a:avLst/>
          </a:prstGeom>
          <a:noFill/>
        </p:spPr>
        <p:txBody>
          <a:bodyPr wrap="none" rtlCol="0">
            <a:spAutoFit/>
          </a:bodyPr>
          <a:lstStyle/>
          <a:p>
            <a:endParaRPr lang="en-MT"/>
          </a:p>
        </p:txBody>
      </p:sp>
    </p:spTree>
    <p:extLst>
      <p:ext uri="{BB962C8B-B14F-4D97-AF65-F5344CB8AC3E}">
        <p14:creationId xmlns:p14="http://schemas.microsoft.com/office/powerpoint/2010/main" val="414954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165265"/>
          </a:xfrm>
        </p:spPr>
        <p:txBody>
          <a:bodyPr vert="horz" lIns="91440" tIns="45720" rIns="91440" bIns="45720" rtlCol="0" anchor="b">
            <a:normAutofit/>
          </a:bodyPr>
          <a:lstStyle/>
          <a:p>
            <a:r>
              <a:rPr lang="en-US" sz="5400">
                <a:latin typeface="+mj-lt"/>
                <a:ea typeface="+mj-ea"/>
              </a:rPr>
              <a:t>1. Introduction: efforts to regulate AI </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2071316"/>
            <a:ext cx="6713552" cy="4119172"/>
          </a:xfrm>
        </p:spPr>
        <p:txBody>
          <a:bodyPr vert="horz" lIns="91440" tIns="45720" rIns="91440" bIns="45720" rtlCol="0" anchor="t">
            <a:normAutofit/>
          </a:bodyPr>
          <a:lstStyle/>
          <a:p>
            <a:pPr marL="0"/>
            <a:endParaRPr lang="en-US" sz="2200" dirty="0">
              <a:latin typeface="+mn-lt"/>
              <a:ea typeface="+mn-ea"/>
            </a:endParaRPr>
          </a:p>
          <a:p>
            <a:pPr marL="0" indent="0">
              <a:buNone/>
            </a:pPr>
            <a:r>
              <a:rPr lang="en-US" sz="2200" b="1" dirty="0">
                <a:latin typeface="+mn-lt"/>
                <a:ea typeface="+mn-ea"/>
              </a:rPr>
              <a:t>EUROPEAN UNION </a:t>
            </a:r>
          </a:p>
          <a:p>
            <a:pPr algn="just"/>
            <a:r>
              <a:rPr lang="en-US" sz="2200" dirty="0">
                <a:latin typeface="+mn-lt"/>
                <a:ea typeface="+mn-ea"/>
              </a:rPr>
              <a:t>April 2021: “</a:t>
            </a:r>
            <a:r>
              <a:rPr lang="en-US" sz="2200" i="1" dirty="0">
                <a:latin typeface="+mn-lt"/>
                <a:ea typeface="+mn-ea"/>
              </a:rPr>
              <a:t>Proposal for a regulation laying down </a:t>
            </a:r>
            <a:r>
              <a:rPr lang="en-US" sz="2200" i="1" dirty="0" err="1">
                <a:latin typeface="+mn-lt"/>
                <a:ea typeface="+mn-ea"/>
              </a:rPr>
              <a:t>harmonised</a:t>
            </a:r>
            <a:r>
              <a:rPr lang="en-US" sz="2200" i="1" dirty="0">
                <a:latin typeface="+mn-lt"/>
                <a:ea typeface="+mn-ea"/>
              </a:rPr>
              <a:t> rules on AI</a:t>
            </a:r>
            <a:r>
              <a:rPr lang="en-US" sz="2200" dirty="0">
                <a:latin typeface="+mn-lt"/>
                <a:ea typeface="+mn-ea"/>
              </a:rPr>
              <a:t>”</a:t>
            </a:r>
          </a:p>
          <a:p>
            <a:pPr algn="just"/>
            <a:r>
              <a:rPr lang="en-US" sz="2200" dirty="0">
                <a:latin typeface="+mn-lt"/>
                <a:ea typeface="+mn-ea"/>
              </a:rPr>
              <a:t>September 2022: Proposal for an AI liability Directive </a:t>
            </a:r>
          </a:p>
          <a:p>
            <a:pPr algn="just"/>
            <a:r>
              <a:rPr lang="en-US" sz="2200" dirty="0">
                <a:latin typeface="+mn-lt"/>
                <a:ea typeface="+mn-ea"/>
              </a:rPr>
              <a:t>April 2019: Soft Law: “</a:t>
            </a:r>
            <a:r>
              <a:rPr lang="en-US" sz="2200" i="1" dirty="0">
                <a:latin typeface="+mn-lt"/>
                <a:ea typeface="+mn-ea"/>
              </a:rPr>
              <a:t>Ethics Guidelines for Trustworthy” </a:t>
            </a:r>
            <a:r>
              <a:rPr lang="en-US" sz="2200" dirty="0">
                <a:latin typeface="+mn-lt"/>
                <a:ea typeface="+mn-ea"/>
              </a:rPr>
              <a:t>AI by the High-Level Expert Group on AI (European Commission) </a:t>
            </a:r>
          </a:p>
        </p:txBody>
      </p:sp>
      <p:pic>
        <p:nvPicPr>
          <p:cNvPr id="7" name="Picture 6">
            <a:extLst>
              <a:ext uri="{FF2B5EF4-FFF2-40B4-BE49-F238E27FC236}">
                <a16:creationId xmlns:a16="http://schemas.microsoft.com/office/drawing/2014/main" id="{96F92093-5ACD-42F8-C4DA-599419C2DC34}"/>
              </a:ext>
            </a:extLst>
          </p:cNvPr>
          <p:cNvPicPr>
            <a:picLocks noChangeAspect="1"/>
          </p:cNvPicPr>
          <p:nvPr/>
        </p:nvPicPr>
        <p:blipFill rotWithShape="1">
          <a:blip r:embed="rId3"/>
          <a:srcRect l="10545" r="9457" b="-2"/>
          <a:stretch/>
        </p:blipFill>
        <p:spPr>
          <a:xfrm>
            <a:off x="7675658" y="2093976"/>
            <a:ext cx="3941064" cy="4096512"/>
          </a:xfrm>
          <a:prstGeom prst="rect">
            <a:avLst/>
          </a:prstGeom>
        </p:spPr>
      </p:pic>
    </p:spTree>
    <p:extLst>
      <p:ext uri="{BB962C8B-B14F-4D97-AF65-F5344CB8AC3E}">
        <p14:creationId xmlns:p14="http://schemas.microsoft.com/office/powerpoint/2010/main" val="295558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053233"/>
          </a:xfrm>
        </p:spPr>
        <p:txBody>
          <a:bodyPr vert="horz" lIns="91440" tIns="45720" rIns="91440" bIns="45720" rtlCol="0" anchor="b">
            <a:normAutofit/>
          </a:bodyPr>
          <a:lstStyle/>
          <a:p>
            <a:r>
              <a:rPr lang="en-US" sz="5400">
                <a:latin typeface="+mj-lt"/>
                <a:ea typeface="+mj-ea"/>
              </a:rPr>
              <a:t>1. Introduction: efforts to regulate AI </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2089604"/>
            <a:ext cx="6713552" cy="4119172"/>
          </a:xfrm>
        </p:spPr>
        <p:txBody>
          <a:bodyPr vert="horz" lIns="91440" tIns="45720" rIns="91440" bIns="45720" rtlCol="0" anchor="t">
            <a:normAutofit lnSpcReduction="10000"/>
          </a:bodyPr>
          <a:lstStyle/>
          <a:p>
            <a:pPr marL="0"/>
            <a:endParaRPr lang="en-US" sz="2200" dirty="0">
              <a:latin typeface="+mn-lt"/>
              <a:ea typeface="+mn-ea"/>
            </a:endParaRPr>
          </a:p>
          <a:p>
            <a:pPr marL="0" indent="0">
              <a:buNone/>
            </a:pPr>
            <a:r>
              <a:rPr lang="en-US" sz="2200" b="1" dirty="0">
                <a:latin typeface="+mn-lt"/>
                <a:ea typeface="+mn-ea"/>
              </a:rPr>
              <a:t>UNITED STATES </a:t>
            </a:r>
          </a:p>
          <a:p>
            <a:pPr algn="just"/>
            <a:r>
              <a:rPr lang="en-US" sz="2200" dirty="0">
                <a:latin typeface="+mn-lt"/>
                <a:ea typeface="+mn-ea"/>
              </a:rPr>
              <a:t>October 2022: “</a:t>
            </a:r>
            <a:r>
              <a:rPr lang="en-US" sz="2200" i="1" dirty="0">
                <a:latin typeface="+mn-lt"/>
                <a:ea typeface="+mn-ea"/>
              </a:rPr>
              <a:t>Blueprint for an AI Bill of Rights</a:t>
            </a:r>
            <a:r>
              <a:rPr lang="en-US" sz="2200" dirty="0">
                <a:latin typeface="+mn-lt"/>
                <a:ea typeface="+mn-ea"/>
              </a:rPr>
              <a:t>”, the White House.</a:t>
            </a:r>
          </a:p>
          <a:p>
            <a:pPr algn="just"/>
            <a:r>
              <a:rPr lang="en-US" sz="2200" dirty="0">
                <a:latin typeface="+mn-lt"/>
                <a:ea typeface="+mn-ea"/>
              </a:rPr>
              <a:t>Different proposals pending in the legislative process at the House and Senate, e.g. ”</a:t>
            </a:r>
            <a:r>
              <a:rPr lang="en-US" sz="2200" i="1" dirty="0">
                <a:latin typeface="+mn-lt"/>
                <a:ea typeface="+mn-ea"/>
              </a:rPr>
              <a:t>Justice Against Malicious Algorithms Ac</a:t>
            </a:r>
            <a:r>
              <a:rPr lang="en-US" sz="2200" dirty="0">
                <a:latin typeface="+mn-lt"/>
                <a:ea typeface="+mn-ea"/>
              </a:rPr>
              <a:t>t”, “Algorithmic Justice and Online Platform Transparency Act”.</a:t>
            </a:r>
          </a:p>
          <a:p>
            <a:pPr algn="just"/>
            <a:r>
              <a:rPr lang="en-US" sz="2200" dirty="0">
                <a:latin typeface="+mn-lt"/>
                <a:ea typeface="+mn-ea"/>
              </a:rPr>
              <a:t>Efforts at State Level: e.g. California banned the use of facial recognition for law enforcement purposes and the State of NY has recently passed a law regulating the use AI for recruitment purposes.  </a:t>
            </a:r>
          </a:p>
          <a:p>
            <a:endParaRPr lang="en-US" sz="2200" b="1" dirty="0">
              <a:latin typeface="+mn-lt"/>
              <a:ea typeface="+mn-ea"/>
            </a:endParaRPr>
          </a:p>
          <a:p>
            <a:pPr marL="0" indent="0">
              <a:buNone/>
            </a:pPr>
            <a:endParaRPr lang="en-US" sz="2200" b="1" dirty="0">
              <a:latin typeface="+mn-lt"/>
              <a:ea typeface="+mn-ea"/>
            </a:endParaRPr>
          </a:p>
          <a:p>
            <a:pPr marL="0" indent="0">
              <a:buNone/>
            </a:pPr>
            <a:endParaRPr lang="en-US" sz="2200" b="1" dirty="0">
              <a:latin typeface="+mn-lt"/>
              <a:ea typeface="+mn-ea"/>
            </a:endParaRPr>
          </a:p>
        </p:txBody>
      </p:sp>
      <p:pic>
        <p:nvPicPr>
          <p:cNvPr id="5" name="Picture 4">
            <a:extLst>
              <a:ext uri="{FF2B5EF4-FFF2-40B4-BE49-F238E27FC236}">
                <a16:creationId xmlns:a16="http://schemas.microsoft.com/office/drawing/2014/main" id="{666CB67E-21F8-CECE-C5EB-F0928C463AD0}"/>
              </a:ext>
            </a:extLst>
          </p:cNvPr>
          <p:cNvPicPr>
            <a:picLocks noChangeAspect="1"/>
          </p:cNvPicPr>
          <p:nvPr/>
        </p:nvPicPr>
        <p:blipFill>
          <a:blip r:embed="rId3"/>
          <a:stretch>
            <a:fillRect/>
          </a:stretch>
        </p:blipFill>
        <p:spPr>
          <a:xfrm>
            <a:off x="7620993" y="2393949"/>
            <a:ext cx="3924300" cy="3006725"/>
          </a:xfrm>
          <a:prstGeom prst="rect">
            <a:avLst/>
          </a:prstGeom>
        </p:spPr>
      </p:pic>
    </p:spTree>
    <p:extLst>
      <p:ext uri="{BB962C8B-B14F-4D97-AF65-F5344CB8AC3E}">
        <p14:creationId xmlns:p14="http://schemas.microsoft.com/office/powerpoint/2010/main" val="2454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146977"/>
          </a:xfrm>
        </p:spPr>
        <p:txBody>
          <a:bodyPr vert="horz" lIns="91440" tIns="45720" rIns="91440" bIns="45720" rtlCol="0" anchor="b">
            <a:normAutofit/>
          </a:bodyPr>
          <a:lstStyle/>
          <a:p>
            <a:r>
              <a:rPr lang="en-US" sz="5400">
                <a:latin typeface="+mj-lt"/>
                <a:ea typeface="+mj-ea"/>
              </a:rPr>
              <a:t>1. Introduction: efforts to regulate AI </a:t>
            </a:r>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2071316"/>
            <a:ext cx="6713552" cy="4119172"/>
          </a:xfrm>
        </p:spPr>
        <p:txBody>
          <a:bodyPr vert="horz" lIns="91440" tIns="45720" rIns="91440" bIns="45720" rtlCol="0" anchor="t">
            <a:normAutofit/>
          </a:bodyPr>
          <a:lstStyle/>
          <a:p>
            <a:pPr marL="0" indent="0">
              <a:buNone/>
            </a:pPr>
            <a:endParaRPr lang="en-US" sz="2000" dirty="0">
              <a:latin typeface="+mn-lt"/>
              <a:ea typeface="+mn-ea"/>
            </a:endParaRPr>
          </a:p>
          <a:p>
            <a:pPr marL="0" indent="0">
              <a:buNone/>
            </a:pPr>
            <a:r>
              <a:rPr lang="en-US" sz="2000" b="1" dirty="0">
                <a:latin typeface="+mn-lt"/>
                <a:ea typeface="+mn-ea"/>
              </a:rPr>
              <a:t>CHINA</a:t>
            </a:r>
            <a:r>
              <a:rPr lang="en-US" sz="2000" dirty="0">
                <a:latin typeface="+mn-lt"/>
                <a:ea typeface="+mn-ea"/>
              </a:rPr>
              <a:t> </a:t>
            </a:r>
          </a:p>
          <a:p>
            <a:pPr marL="0" indent="0">
              <a:buNone/>
            </a:pPr>
            <a:endParaRPr lang="en-US" sz="2000" dirty="0">
              <a:latin typeface="+mn-lt"/>
              <a:ea typeface="+mn-ea"/>
            </a:endParaRPr>
          </a:p>
          <a:p>
            <a:r>
              <a:rPr lang="en-US" sz="2000" dirty="0">
                <a:latin typeface="+mn-lt"/>
                <a:ea typeface="+mn-ea"/>
              </a:rPr>
              <a:t>Entry into force, March 2022: Law on the “</a:t>
            </a:r>
            <a:r>
              <a:rPr lang="en-US" sz="2000" i="1" dirty="0">
                <a:latin typeface="+mn-lt"/>
                <a:ea typeface="+mn-ea"/>
              </a:rPr>
              <a:t>Provisions on the Administration of Algorithm Recommendations for Internet Information Services</a:t>
            </a:r>
            <a:r>
              <a:rPr lang="en-US" sz="2000" dirty="0">
                <a:latin typeface="+mn-lt"/>
                <a:ea typeface="+mn-ea"/>
              </a:rPr>
              <a:t>”.</a:t>
            </a:r>
          </a:p>
          <a:p>
            <a:pPr marL="0"/>
            <a:endParaRPr lang="en-US" sz="2000" b="1" dirty="0">
              <a:latin typeface="+mn-lt"/>
              <a:ea typeface="+mn-ea"/>
            </a:endParaRPr>
          </a:p>
        </p:txBody>
      </p:sp>
      <p:pic>
        <p:nvPicPr>
          <p:cNvPr id="6" name="Picture 5">
            <a:extLst>
              <a:ext uri="{FF2B5EF4-FFF2-40B4-BE49-F238E27FC236}">
                <a16:creationId xmlns:a16="http://schemas.microsoft.com/office/drawing/2014/main" id="{C9FDA2EE-E85E-BD51-0C46-031B3E803EE3}"/>
              </a:ext>
            </a:extLst>
          </p:cNvPr>
          <p:cNvPicPr>
            <a:picLocks noChangeAspect="1"/>
          </p:cNvPicPr>
          <p:nvPr/>
        </p:nvPicPr>
        <p:blipFill rotWithShape="1">
          <a:blip r:embed="rId3"/>
          <a:srcRect r="37555" b="-4"/>
          <a:stretch/>
        </p:blipFill>
        <p:spPr>
          <a:xfrm>
            <a:off x="7675658" y="2093976"/>
            <a:ext cx="3941064" cy="4096512"/>
          </a:xfrm>
          <a:prstGeom prst="rect">
            <a:avLst/>
          </a:prstGeom>
        </p:spPr>
      </p:pic>
    </p:spTree>
    <p:extLst>
      <p:ext uri="{BB962C8B-B14F-4D97-AF65-F5344CB8AC3E}">
        <p14:creationId xmlns:p14="http://schemas.microsoft.com/office/powerpoint/2010/main" val="78214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146977"/>
          </a:xfrm>
        </p:spPr>
        <p:txBody>
          <a:bodyPr vert="horz" lIns="91440" tIns="45720" rIns="91440" bIns="45720" rtlCol="0" anchor="b">
            <a:normAutofit fontScale="90000"/>
          </a:bodyPr>
          <a:lstStyle/>
          <a:p>
            <a:r>
              <a:rPr lang="en-US" sz="4000">
                <a:latin typeface="+mj-lt"/>
                <a:ea typeface="+mj-ea"/>
              </a:rPr>
              <a:t>2</a:t>
            </a:r>
            <a:r>
              <a:rPr lang="en-US" sz="5400">
                <a:latin typeface="+mj-lt"/>
                <a:ea typeface="+mj-ea"/>
              </a:rPr>
              <a:t>. </a:t>
            </a:r>
            <a:r>
              <a:rPr lang="en-US" sz="3600">
                <a:latin typeface="+mj-lt"/>
                <a:ea typeface="+mj-ea"/>
              </a:rPr>
              <a:t>Transparency and fairness in the AI proposed Regulation </a:t>
            </a:r>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1866900"/>
            <a:ext cx="10972799" cy="4561133"/>
          </a:xfrm>
        </p:spPr>
        <p:txBody>
          <a:bodyPr vert="horz" lIns="91440" tIns="45720" rIns="91440" bIns="45720" rtlCol="0" anchor="t">
            <a:normAutofit/>
          </a:bodyPr>
          <a:lstStyle/>
          <a:p>
            <a:pPr marL="0" indent="0">
              <a:buNone/>
            </a:pPr>
            <a:r>
              <a:rPr lang="en-US" sz="2000" b="1">
                <a:latin typeface="+mn-lt"/>
                <a:ea typeface="+mn-ea"/>
              </a:rPr>
              <a:t>2.1. Introduction </a:t>
            </a:r>
            <a:endParaRPr lang="en-US" sz="2000">
              <a:latin typeface="+mn-lt"/>
              <a:ea typeface="+mn-ea"/>
            </a:endParaRPr>
          </a:p>
          <a:p>
            <a:pPr marL="0" indent="0">
              <a:buNone/>
            </a:pPr>
            <a:endParaRPr lang="en-US" sz="2000">
              <a:latin typeface="+mn-lt"/>
              <a:ea typeface="+mn-ea"/>
            </a:endParaRPr>
          </a:p>
          <a:p>
            <a:pPr>
              <a:buFont typeface="Wingdings" pitchFamily="2" charset="2"/>
              <a:buChar char="ü"/>
            </a:pPr>
            <a:r>
              <a:rPr lang="en-US" sz="2000">
                <a:latin typeface="+mn-lt"/>
                <a:ea typeface="+mn-ea"/>
              </a:rPr>
              <a:t>Proposal published in April 2021.</a:t>
            </a:r>
          </a:p>
          <a:p>
            <a:pPr>
              <a:buFont typeface="Wingdings" pitchFamily="2" charset="2"/>
              <a:buChar char="ü"/>
            </a:pPr>
            <a:r>
              <a:rPr lang="en-US" sz="2000">
                <a:latin typeface="+mn-lt"/>
                <a:ea typeface="+mn-ea"/>
              </a:rPr>
              <a:t>Proposal </a:t>
            </a:r>
            <a:r>
              <a:rPr lang="en-US" sz="2000" b="1">
                <a:latin typeface="+mn-lt"/>
                <a:ea typeface="+mn-ea"/>
              </a:rPr>
              <a:t>text is being</a:t>
            </a:r>
            <a:r>
              <a:rPr lang="en-US" sz="2000">
                <a:latin typeface="+mn-lt"/>
                <a:ea typeface="+mn-ea"/>
              </a:rPr>
              <a:t> currently </a:t>
            </a:r>
            <a:r>
              <a:rPr lang="en-US" sz="2000" b="1">
                <a:latin typeface="+mn-lt"/>
                <a:ea typeface="+mn-ea"/>
              </a:rPr>
              <a:t>discussed</a:t>
            </a:r>
            <a:r>
              <a:rPr lang="en-US" sz="2000">
                <a:latin typeface="+mn-lt"/>
                <a:ea typeface="+mn-ea"/>
              </a:rPr>
              <a:t> within the Council, the Parliament and its preparatory bodies.</a:t>
            </a:r>
          </a:p>
          <a:p>
            <a:pPr>
              <a:buFont typeface="Wingdings" pitchFamily="2" charset="2"/>
              <a:buChar char="ü"/>
            </a:pPr>
            <a:r>
              <a:rPr lang="en-US" sz="2000" b="1">
                <a:latin typeface="+mn-lt"/>
                <a:ea typeface="+mn-ea"/>
              </a:rPr>
              <a:t>Date of approval </a:t>
            </a:r>
            <a:r>
              <a:rPr lang="en-US" sz="2000">
                <a:latin typeface="+mn-lt"/>
                <a:ea typeface="+mn-ea"/>
              </a:rPr>
              <a:t>and coming into force </a:t>
            </a:r>
            <a:r>
              <a:rPr lang="en-US" sz="2000" b="1">
                <a:latin typeface="+mn-lt"/>
                <a:ea typeface="+mn-ea"/>
              </a:rPr>
              <a:t>not yet known</a:t>
            </a:r>
            <a:r>
              <a:rPr lang="en-US" sz="2000">
                <a:latin typeface="+mn-lt"/>
                <a:ea typeface="+mn-ea"/>
              </a:rPr>
              <a:t>. </a:t>
            </a:r>
          </a:p>
          <a:p>
            <a:pPr>
              <a:buFont typeface="Wingdings" pitchFamily="2" charset="2"/>
              <a:buChar char="ü"/>
            </a:pPr>
            <a:r>
              <a:rPr lang="en-US" sz="2000">
                <a:latin typeface="+mn-lt"/>
                <a:ea typeface="+mn-ea"/>
              </a:rPr>
              <a:t>Current text expected to undergo changes. </a:t>
            </a:r>
          </a:p>
          <a:p>
            <a:pPr>
              <a:buFont typeface="Wingdings" pitchFamily="2" charset="2"/>
              <a:buChar char="ü"/>
            </a:pPr>
            <a:r>
              <a:rPr lang="en-US" sz="2000">
                <a:solidFill>
                  <a:srgbClr val="00B050"/>
                </a:solidFill>
                <a:latin typeface="+mn-lt"/>
                <a:ea typeface="+mn-ea"/>
              </a:rPr>
              <a:t>                                           </a:t>
            </a:r>
            <a:r>
              <a:rPr lang="en-US" sz="2000" b="1" u="sng">
                <a:solidFill>
                  <a:srgbClr val="00B050"/>
                </a:solidFill>
                <a:latin typeface="+mn-lt"/>
                <a:ea typeface="+mn-ea"/>
              </a:rPr>
              <a:t>Extraterritoriality</a:t>
            </a:r>
            <a:r>
              <a:rPr lang="en-US" sz="2000">
                <a:latin typeface="+mn-lt"/>
                <a:ea typeface="+mn-ea"/>
              </a:rPr>
              <a:t>: not only EU providers will be bound by the Regulation </a:t>
            </a:r>
          </a:p>
          <a:p>
            <a:pPr>
              <a:buFont typeface="Wingdings" pitchFamily="2" charset="2"/>
              <a:buChar char="ü"/>
            </a:pPr>
            <a:r>
              <a:rPr lang="en-US" sz="2000">
                <a:latin typeface="+mn-lt"/>
                <a:ea typeface="+mn-ea"/>
              </a:rPr>
              <a:t>                                           but also, companies which are not EU based but intend to operate in the EU </a:t>
            </a:r>
          </a:p>
          <a:p>
            <a:pPr>
              <a:buFont typeface="Wingdings" pitchFamily="2" charset="2"/>
              <a:buChar char="ü"/>
            </a:pPr>
            <a:r>
              <a:rPr lang="en-US" sz="2000">
                <a:latin typeface="+mn-lt"/>
                <a:ea typeface="+mn-ea"/>
              </a:rPr>
              <a:t>                                           or use its outputs within the EU. </a:t>
            </a:r>
          </a:p>
          <a:p>
            <a:pPr>
              <a:buFont typeface="Wingdings" pitchFamily="2" charset="2"/>
              <a:buChar char="ü"/>
            </a:pPr>
            <a:r>
              <a:rPr lang="en-US" sz="2000" u="sng">
                <a:solidFill>
                  <a:srgbClr val="00B050"/>
                </a:solidFill>
                <a:latin typeface="+mn-lt"/>
                <a:ea typeface="+mn-ea"/>
              </a:rPr>
              <a:t>                      </a:t>
            </a:r>
          </a:p>
        </p:txBody>
      </p:sp>
      <p:pic>
        <p:nvPicPr>
          <p:cNvPr id="4" name="Picture 3">
            <a:extLst>
              <a:ext uri="{FF2B5EF4-FFF2-40B4-BE49-F238E27FC236}">
                <a16:creationId xmlns:a16="http://schemas.microsoft.com/office/drawing/2014/main" id="{FCD60873-61BD-9757-86DD-4EBD6FC81BCA}"/>
              </a:ext>
            </a:extLst>
          </p:cNvPr>
          <p:cNvPicPr>
            <a:picLocks noChangeAspect="1"/>
          </p:cNvPicPr>
          <p:nvPr/>
        </p:nvPicPr>
        <p:blipFill>
          <a:blip r:embed="rId3"/>
          <a:stretch>
            <a:fillRect/>
          </a:stretch>
        </p:blipFill>
        <p:spPr>
          <a:xfrm>
            <a:off x="572493" y="4561133"/>
            <a:ext cx="2349500" cy="1778000"/>
          </a:xfrm>
          <a:prstGeom prst="rect">
            <a:avLst/>
          </a:prstGeom>
        </p:spPr>
      </p:pic>
    </p:spTree>
    <p:extLst>
      <p:ext uri="{BB962C8B-B14F-4D97-AF65-F5344CB8AC3E}">
        <p14:creationId xmlns:p14="http://schemas.microsoft.com/office/powerpoint/2010/main" val="267166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fontScale="90000"/>
          </a:bodyPr>
          <a:lstStyle/>
          <a:p>
            <a:pPr algn="ctr"/>
            <a:r>
              <a:rPr lang="en-US" sz="5400">
                <a:latin typeface="+mj-lt"/>
                <a:ea typeface="+mj-ea"/>
              </a:rPr>
              <a:t>2. Transparency and fairness in the AI proposed Regulation </a:t>
            </a:r>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2071316"/>
            <a:ext cx="10804344" cy="4119172"/>
          </a:xfrm>
        </p:spPr>
        <p:txBody>
          <a:bodyPr vert="horz" lIns="91440" tIns="45720" rIns="91440" bIns="45720" rtlCol="0" anchor="t">
            <a:normAutofit/>
          </a:bodyPr>
          <a:lstStyle/>
          <a:p>
            <a:pPr marL="0" indent="0">
              <a:buNone/>
            </a:pPr>
            <a:r>
              <a:rPr lang="en-US" sz="2000" b="1">
                <a:latin typeface="+mn-lt"/>
                <a:ea typeface="+mn-ea"/>
              </a:rPr>
              <a:t>2.2. Risk-based approach</a:t>
            </a:r>
          </a:p>
          <a:p>
            <a:pPr marL="0" indent="0">
              <a:buNone/>
            </a:pPr>
            <a:r>
              <a:rPr lang="en-US" sz="2000">
                <a:latin typeface="+mn-lt"/>
                <a:ea typeface="+mn-ea"/>
              </a:rPr>
              <a:t>AI systems are classified as posing: </a:t>
            </a:r>
          </a:p>
          <a:p>
            <a:pPr marL="0" indent="0">
              <a:buNone/>
            </a:pPr>
            <a:endParaRPr lang="en-US" sz="2000" b="1">
              <a:latin typeface="+mn-lt"/>
              <a:ea typeface="+mn-ea"/>
            </a:endParaRPr>
          </a:p>
          <a:p>
            <a:pPr marL="0" indent="0">
              <a:buNone/>
            </a:pPr>
            <a:r>
              <a:rPr lang="en-US" sz="2000" b="1">
                <a:latin typeface="+mn-lt"/>
                <a:ea typeface="+mn-ea"/>
              </a:rPr>
              <a:t> </a:t>
            </a:r>
          </a:p>
        </p:txBody>
      </p:sp>
      <p:graphicFrame>
        <p:nvGraphicFramePr>
          <p:cNvPr id="4" name="Table 5">
            <a:extLst>
              <a:ext uri="{FF2B5EF4-FFF2-40B4-BE49-F238E27FC236}">
                <a16:creationId xmlns:a16="http://schemas.microsoft.com/office/drawing/2014/main" id="{9D73F3F8-1615-2BD2-D500-FD504529989C}"/>
              </a:ext>
            </a:extLst>
          </p:cNvPr>
          <p:cNvGraphicFramePr>
            <a:graphicFrameLocks noGrp="1"/>
          </p:cNvGraphicFramePr>
          <p:nvPr>
            <p:extLst>
              <p:ext uri="{D42A27DB-BD31-4B8C-83A1-F6EECF244321}">
                <p14:modId xmlns:p14="http://schemas.microsoft.com/office/powerpoint/2010/main" val="2046859600"/>
              </p:ext>
            </p:extLst>
          </p:nvPr>
        </p:nvGraphicFramePr>
        <p:xfrm>
          <a:off x="1084521" y="3166396"/>
          <a:ext cx="9867014" cy="2480545"/>
        </p:xfrm>
        <a:graphic>
          <a:graphicData uri="http://schemas.openxmlformats.org/drawingml/2006/table">
            <a:tbl>
              <a:tblPr firstRow="1" bandRow="1">
                <a:tableStyleId>{5C22544A-7EE6-4342-B048-85BDC9FD1C3A}</a:tableStyleId>
              </a:tblPr>
              <a:tblGrid>
                <a:gridCol w="2466754">
                  <a:extLst>
                    <a:ext uri="{9D8B030D-6E8A-4147-A177-3AD203B41FA5}">
                      <a16:colId xmlns:a16="http://schemas.microsoft.com/office/drawing/2014/main" val="4061395578"/>
                    </a:ext>
                  </a:extLst>
                </a:gridCol>
                <a:gridCol w="2626241">
                  <a:extLst>
                    <a:ext uri="{9D8B030D-6E8A-4147-A177-3AD203B41FA5}">
                      <a16:colId xmlns:a16="http://schemas.microsoft.com/office/drawing/2014/main" val="3613277861"/>
                    </a:ext>
                  </a:extLst>
                </a:gridCol>
                <a:gridCol w="2668772">
                  <a:extLst>
                    <a:ext uri="{9D8B030D-6E8A-4147-A177-3AD203B41FA5}">
                      <a16:colId xmlns:a16="http://schemas.microsoft.com/office/drawing/2014/main" val="789613058"/>
                    </a:ext>
                  </a:extLst>
                </a:gridCol>
                <a:gridCol w="2105247">
                  <a:extLst>
                    <a:ext uri="{9D8B030D-6E8A-4147-A177-3AD203B41FA5}">
                      <a16:colId xmlns:a16="http://schemas.microsoft.com/office/drawing/2014/main" val="193293980"/>
                    </a:ext>
                  </a:extLst>
                </a:gridCol>
              </a:tblGrid>
              <a:tr h="1394971">
                <a:tc>
                  <a:txBody>
                    <a:bodyPr/>
                    <a:lstStyle/>
                    <a:p>
                      <a:pPr algn="ctr"/>
                      <a:endParaRPr lang="en-MT"/>
                    </a:p>
                  </a:txBody>
                  <a:tcPr>
                    <a:noFill/>
                  </a:tcPr>
                </a:tc>
                <a:tc>
                  <a:txBody>
                    <a:bodyPr/>
                    <a:lstStyle/>
                    <a:p>
                      <a:pPr algn="ctr"/>
                      <a:endParaRPr lang="en-MT"/>
                    </a:p>
                  </a:txBody>
                  <a:tcPr>
                    <a:noFill/>
                  </a:tcPr>
                </a:tc>
                <a:tc>
                  <a:txBody>
                    <a:bodyPr/>
                    <a:lstStyle/>
                    <a:p>
                      <a:pPr algn="ctr"/>
                      <a:endParaRPr lang="en-MT"/>
                    </a:p>
                  </a:txBody>
                  <a:tcPr>
                    <a:noFill/>
                  </a:tcPr>
                </a:tc>
                <a:tc>
                  <a:txBody>
                    <a:bodyPr/>
                    <a:lstStyle/>
                    <a:p>
                      <a:pPr algn="ctr"/>
                      <a:endParaRPr lang="en-MT"/>
                    </a:p>
                  </a:txBody>
                  <a:tcPr>
                    <a:noFill/>
                  </a:tcPr>
                </a:tc>
                <a:extLst>
                  <a:ext uri="{0D108BD9-81ED-4DB2-BD59-A6C34878D82A}">
                    <a16:rowId xmlns:a16="http://schemas.microsoft.com/office/drawing/2014/main" val="154332009"/>
                  </a:ext>
                </a:extLst>
              </a:tr>
              <a:tr h="1085574">
                <a:tc>
                  <a:txBody>
                    <a:bodyPr/>
                    <a:lstStyle/>
                    <a:p>
                      <a:pPr algn="ctr"/>
                      <a:endParaRPr lang="en-MT" i="0"/>
                    </a:p>
                    <a:p>
                      <a:pPr algn="ctr"/>
                      <a:r>
                        <a:rPr lang="en-MT" i="0"/>
                        <a:t>Unacceptable risk </a:t>
                      </a:r>
                    </a:p>
                  </a:txBody>
                  <a:tcPr>
                    <a:noFill/>
                  </a:tcPr>
                </a:tc>
                <a:tc>
                  <a:txBody>
                    <a:bodyPr/>
                    <a:lstStyle/>
                    <a:p>
                      <a:pPr algn="ctr"/>
                      <a:endParaRPr lang="en-MT" i="0"/>
                    </a:p>
                    <a:p>
                      <a:pPr algn="ctr"/>
                      <a:r>
                        <a:rPr lang="en-MT" i="0"/>
                        <a:t>High Risk </a:t>
                      </a:r>
                    </a:p>
                  </a:txBody>
                  <a:tcPr>
                    <a:noFill/>
                  </a:tcPr>
                </a:tc>
                <a:tc>
                  <a:txBody>
                    <a:bodyPr/>
                    <a:lstStyle/>
                    <a:p>
                      <a:pPr algn="ctr"/>
                      <a:endParaRPr lang="en-MT" i="0"/>
                    </a:p>
                    <a:p>
                      <a:pPr algn="ctr"/>
                      <a:r>
                        <a:rPr lang="en-MT" i="0"/>
                        <a:t>Limited risk </a:t>
                      </a:r>
                    </a:p>
                  </a:txBody>
                  <a:tcPr>
                    <a:noFill/>
                  </a:tcPr>
                </a:tc>
                <a:tc>
                  <a:txBody>
                    <a:bodyPr/>
                    <a:lstStyle/>
                    <a:p>
                      <a:pPr algn="ctr"/>
                      <a:endParaRPr lang="en-MT" i="0"/>
                    </a:p>
                    <a:p>
                      <a:pPr algn="ctr"/>
                      <a:r>
                        <a:rPr lang="en-MT" i="0"/>
                        <a:t>Minimal risk </a:t>
                      </a:r>
                    </a:p>
                  </a:txBody>
                  <a:tcPr>
                    <a:noFill/>
                  </a:tcPr>
                </a:tc>
                <a:extLst>
                  <a:ext uri="{0D108BD9-81ED-4DB2-BD59-A6C34878D82A}">
                    <a16:rowId xmlns:a16="http://schemas.microsoft.com/office/drawing/2014/main" val="3699077421"/>
                  </a:ext>
                </a:extLst>
              </a:tr>
            </a:tbl>
          </a:graphicData>
        </a:graphic>
      </p:graphicFrame>
      <p:pic>
        <p:nvPicPr>
          <p:cNvPr id="7" name="Picture 6">
            <a:extLst>
              <a:ext uri="{FF2B5EF4-FFF2-40B4-BE49-F238E27FC236}">
                <a16:creationId xmlns:a16="http://schemas.microsoft.com/office/drawing/2014/main" id="{65F2479A-5691-A520-805C-A0EC8E75CC8D}"/>
              </a:ext>
            </a:extLst>
          </p:cNvPr>
          <p:cNvPicPr>
            <a:picLocks noChangeAspect="1"/>
          </p:cNvPicPr>
          <p:nvPr/>
        </p:nvPicPr>
        <p:blipFill>
          <a:blip r:embed="rId3"/>
          <a:stretch>
            <a:fillRect/>
          </a:stretch>
        </p:blipFill>
        <p:spPr>
          <a:xfrm>
            <a:off x="1472274" y="2976495"/>
            <a:ext cx="2056070" cy="1603593"/>
          </a:xfrm>
          <a:prstGeom prst="rect">
            <a:avLst/>
          </a:prstGeom>
        </p:spPr>
      </p:pic>
      <p:pic>
        <p:nvPicPr>
          <p:cNvPr id="9" name="Picture 8">
            <a:extLst>
              <a:ext uri="{FF2B5EF4-FFF2-40B4-BE49-F238E27FC236}">
                <a16:creationId xmlns:a16="http://schemas.microsoft.com/office/drawing/2014/main" id="{DFD602E1-32DA-EA98-41FC-FCDD25357187}"/>
              </a:ext>
            </a:extLst>
          </p:cNvPr>
          <p:cNvPicPr>
            <a:picLocks noChangeAspect="1"/>
          </p:cNvPicPr>
          <p:nvPr/>
        </p:nvPicPr>
        <p:blipFill>
          <a:blip r:embed="rId4"/>
          <a:stretch>
            <a:fillRect/>
          </a:stretch>
        </p:blipFill>
        <p:spPr>
          <a:xfrm>
            <a:off x="3953646" y="2976495"/>
            <a:ext cx="1905000" cy="1603593"/>
          </a:xfrm>
          <a:prstGeom prst="rect">
            <a:avLst/>
          </a:prstGeom>
        </p:spPr>
      </p:pic>
      <p:pic>
        <p:nvPicPr>
          <p:cNvPr id="10" name="Picture 9">
            <a:extLst>
              <a:ext uri="{FF2B5EF4-FFF2-40B4-BE49-F238E27FC236}">
                <a16:creationId xmlns:a16="http://schemas.microsoft.com/office/drawing/2014/main" id="{434D592C-ED69-3E83-2604-EF9266EAD5E7}"/>
              </a:ext>
            </a:extLst>
          </p:cNvPr>
          <p:cNvPicPr>
            <a:picLocks noChangeAspect="1"/>
          </p:cNvPicPr>
          <p:nvPr/>
        </p:nvPicPr>
        <p:blipFill>
          <a:blip r:embed="rId5"/>
          <a:stretch>
            <a:fillRect/>
          </a:stretch>
        </p:blipFill>
        <p:spPr>
          <a:xfrm>
            <a:off x="6636461" y="3012858"/>
            <a:ext cx="1639023" cy="1567230"/>
          </a:xfrm>
          <a:prstGeom prst="rect">
            <a:avLst/>
          </a:prstGeom>
        </p:spPr>
      </p:pic>
      <p:pic>
        <p:nvPicPr>
          <p:cNvPr id="11" name="Picture 10">
            <a:extLst>
              <a:ext uri="{FF2B5EF4-FFF2-40B4-BE49-F238E27FC236}">
                <a16:creationId xmlns:a16="http://schemas.microsoft.com/office/drawing/2014/main" id="{47F56C93-0C45-B811-E8B5-40CA634481F6}"/>
              </a:ext>
            </a:extLst>
          </p:cNvPr>
          <p:cNvPicPr>
            <a:picLocks noChangeAspect="1"/>
          </p:cNvPicPr>
          <p:nvPr/>
        </p:nvPicPr>
        <p:blipFill>
          <a:blip r:embed="rId6"/>
          <a:stretch>
            <a:fillRect/>
          </a:stretch>
        </p:blipFill>
        <p:spPr>
          <a:xfrm>
            <a:off x="8925395" y="3012858"/>
            <a:ext cx="1905000" cy="1528544"/>
          </a:xfrm>
          <a:prstGeom prst="rect">
            <a:avLst/>
          </a:prstGeom>
        </p:spPr>
      </p:pic>
    </p:spTree>
    <p:extLst>
      <p:ext uri="{BB962C8B-B14F-4D97-AF65-F5344CB8AC3E}">
        <p14:creationId xmlns:p14="http://schemas.microsoft.com/office/powerpoint/2010/main" val="3505131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2071316"/>
            <a:ext cx="8752260" cy="4119172"/>
          </a:xfrm>
        </p:spPr>
        <p:txBody>
          <a:bodyPr vert="horz" lIns="91440" tIns="45720" rIns="91440" bIns="45720" rtlCol="0" anchor="t">
            <a:normAutofit/>
          </a:bodyPr>
          <a:lstStyle/>
          <a:p>
            <a:pPr marL="0"/>
            <a:r>
              <a:rPr lang="en-US" sz="2200" b="1">
                <a:latin typeface="+mn-lt"/>
                <a:ea typeface="+mn-ea"/>
              </a:rPr>
              <a:t>2.2. Risk-based approach</a:t>
            </a:r>
          </a:p>
          <a:p>
            <a:pPr marL="0" indent="0">
              <a:buNone/>
            </a:pPr>
            <a:r>
              <a:rPr lang="en-US" sz="1800" u="sng">
                <a:latin typeface="+mn-lt"/>
                <a:ea typeface="+mn-ea"/>
              </a:rPr>
              <a:t>Unacceptable risk:</a:t>
            </a:r>
            <a:r>
              <a:rPr lang="en-US" sz="1800">
                <a:latin typeface="+mn-lt"/>
                <a:ea typeface="+mn-ea"/>
              </a:rPr>
              <a:t> AI systems banned or allowed under exceptions. Title II of the proposal: </a:t>
            </a:r>
          </a:p>
          <a:p>
            <a:pPr marL="0" indent="0">
              <a:buNone/>
            </a:pPr>
            <a:endParaRPr lang="en-US" sz="1800">
              <a:latin typeface="+mn-lt"/>
              <a:ea typeface="+mn-ea"/>
            </a:endParaRPr>
          </a:p>
          <a:p>
            <a:pPr algn="just"/>
            <a:r>
              <a:rPr lang="en-US" sz="1800" b="1">
                <a:effectLst/>
                <a:latin typeface="+mn-lt"/>
                <a:ea typeface="+mn-ea"/>
              </a:rPr>
              <a:t>Subliminal techniques </a:t>
            </a:r>
            <a:r>
              <a:rPr lang="en-US" sz="1800">
                <a:effectLst/>
                <a:latin typeface="+mn-lt"/>
                <a:ea typeface="+mn-ea"/>
              </a:rPr>
              <a:t>beyond a person’s consciousness in order to distort a person’s behavior in a manner that causes or is likely to cause that person physical or psychological harm.</a:t>
            </a:r>
          </a:p>
          <a:p>
            <a:pPr algn="just"/>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AI systems for the evaluation or classification of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trustworthiness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of natural persons based on their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social </a:t>
            </a:r>
            <a:r>
              <a:rPr lang="en-US" sz="1800" b="1"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behaviour</a:t>
            </a:r>
            <a:r>
              <a:rPr lang="en-US" sz="1800" b="1">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MT" sz="1800" b="1">
              <a:effectLst/>
              <a:latin typeface="Calibri" panose="020F0502020204030204" pitchFamily="34" charset="0"/>
              <a:ea typeface="Calibri" panose="020F0502020204030204" pitchFamily="34" charset="0"/>
              <a:cs typeface="Arial" panose="020B0604020202020204" pitchFamily="34" charset="0"/>
            </a:endParaRPr>
          </a:p>
          <a:p>
            <a:pPr algn="just"/>
            <a:r>
              <a:rPr lang="en-US" sz="1800">
                <a:solidFill>
                  <a:srgbClr val="000000"/>
                </a:solidFill>
                <a:effectLst/>
                <a:latin typeface="Calibri" panose="020F0502020204030204" pitchFamily="34" charset="0"/>
                <a:ea typeface="Calibri" panose="020F0502020204030204" pitchFamily="34" charset="0"/>
              </a:rPr>
              <a:t>The use of </a:t>
            </a:r>
            <a:r>
              <a:rPr lang="en-US" sz="1800" b="1">
                <a:solidFill>
                  <a:srgbClr val="000000"/>
                </a:solidFill>
                <a:effectLst/>
                <a:latin typeface="Calibri" panose="020F0502020204030204" pitchFamily="34" charset="0"/>
                <a:ea typeface="Calibri" panose="020F0502020204030204" pitchFamily="34" charset="0"/>
              </a:rPr>
              <a:t>real-time remote biometric identification </a:t>
            </a:r>
            <a:r>
              <a:rPr lang="en-US" sz="1800">
                <a:solidFill>
                  <a:srgbClr val="000000"/>
                </a:solidFill>
                <a:effectLst/>
                <a:latin typeface="Calibri" panose="020F0502020204030204" pitchFamily="34" charset="0"/>
                <a:ea typeface="Calibri" panose="020F0502020204030204" pitchFamily="34" charset="0"/>
              </a:rPr>
              <a:t>systems in public spaces for law enforcement purposes. </a:t>
            </a:r>
            <a:r>
              <a:rPr lang="en-US" sz="1800" b="1">
                <a:solidFill>
                  <a:srgbClr val="000000"/>
                </a:solidFill>
                <a:effectLst/>
                <a:latin typeface="Calibri" panose="020F0502020204030204" pitchFamily="34" charset="0"/>
                <a:ea typeface="Calibri" panose="020F0502020204030204" pitchFamily="34" charset="0"/>
              </a:rPr>
              <a:t>Except</a:t>
            </a:r>
            <a:r>
              <a:rPr lang="en-US" sz="1800">
                <a:solidFill>
                  <a:srgbClr val="000000"/>
                </a:solidFill>
                <a:effectLst/>
                <a:latin typeface="Calibri" panose="020F0502020204030204" pitchFamily="34" charset="0"/>
                <a:ea typeface="Calibri" panose="020F0502020204030204" pitchFamily="34" charset="0"/>
              </a:rPr>
              <a:t> for certain crimes and to prevent acts of terrorism and always subject to prior judicial authorization. </a:t>
            </a:r>
            <a:endParaRPr lang="en-US" sz="2200" u="sng">
              <a:latin typeface="+mn-lt"/>
              <a:ea typeface="+mn-ea"/>
            </a:endParaRPr>
          </a:p>
        </p:txBody>
      </p:sp>
      <p:pic>
        <p:nvPicPr>
          <p:cNvPr id="7" name="Picture 6">
            <a:extLst>
              <a:ext uri="{FF2B5EF4-FFF2-40B4-BE49-F238E27FC236}">
                <a16:creationId xmlns:a16="http://schemas.microsoft.com/office/drawing/2014/main" id="{65F2479A-5691-A520-805C-A0EC8E75CC8D}"/>
              </a:ext>
            </a:extLst>
          </p:cNvPr>
          <p:cNvPicPr>
            <a:picLocks noChangeAspect="1"/>
          </p:cNvPicPr>
          <p:nvPr/>
        </p:nvPicPr>
        <p:blipFill rotWithShape="1">
          <a:blip r:embed="rId3"/>
          <a:srcRect l="6537" r="2149"/>
          <a:stretch/>
        </p:blipFill>
        <p:spPr>
          <a:xfrm>
            <a:off x="9429200" y="2071316"/>
            <a:ext cx="2190307" cy="2299822"/>
          </a:xfrm>
          <a:prstGeom prst="rect">
            <a:avLst/>
          </a:prstGeom>
        </p:spPr>
      </p:pic>
    </p:spTree>
    <p:extLst>
      <p:ext uri="{BB962C8B-B14F-4D97-AF65-F5344CB8AC3E}">
        <p14:creationId xmlns:p14="http://schemas.microsoft.com/office/powerpoint/2010/main" val="406546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6BAE1-1815-D252-0A20-F451AEBE7CF7}"/>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4600">
                <a:latin typeface="+mj-lt"/>
                <a:ea typeface="+mj-ea"/>
              </a:rPr>
              <a:t>2. Transparency and fairness in the AI proposed Regulation </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455C2-6330-744C-26E7-543B96E52F87}"/>
              </a:ext>
            </a:extLst>
          </p:cNvPr>
          <p:cNvSpPr>
            <a:spLocks noGrp="1"/>
          </p:cNvSpPr>
          <p:nvPr>
            <p:ph sz="quarter" idx="10"/>
          </p:nvPr>
        </p:nvSpPr>
        <p:spPr>
          <a:xfrm>
            <a:off x="572493" y="2071316"/>
            <a:ext cx="8752260" cy="4119172"/>
          </a:xfrm>
        </p:spPr>
        <p:txBody>
          <a:bodyPr vert="horz" lIns="91440" tIns="45720" rIns="91440" bIns="45720" rtlCol="0" anchor="t">
            <a:normAutofit fontScale="92500" lnSpcReduction="20000"/>
          </a:bodyPr>
          <a:lstStyle/>
          <a:p>
            <a:pPr marL="0"/>
            <a:r>
              <a:rPr lang="en-US" sz="2200" b="1">
                <a:latin typeface="+mn-lt"/>
                <a:ea typeface="+mn-ea"/>
              </a:rPr>
              <a:t>2.2. Risk-based approach</a:t>
            </a:r>
          </a:p>
          <a:p>
            <a:pPr marL="0" indent="0" algn="just">
              <a:buNone/>
            </a:pPr>
            <a:r>
              <a:rPr lang="en-US" sz="1800" u="sng">
                <a:latin typeface="+mn-lt"/>
                <a:ea typeface="+mn-ea"/>
              </a:rPr>
              <a:t>High-risk:</a:t>
            </a:r>
            <a:r>
              <a:rPr lang="en-US" sz="1800">
                <a:latin typeface="+mn-lt"/>
                <a:ea typeface="+mn-ea"/>
              </a:rPr>
              <a:t> Annex III. AI systems permitted subject to compliance with certain obligations, meant to be used in the following areas: </a:t>
            </a:r>
          </a:p>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Biometric identification and categorisation of natural persons.</a:t>
            </a:r>
          </a:p>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AI systems intended to be used as safety components in the management and operation of road traffic and the supply of water gas, heating and electricity. </a:t>
            </a:r>
          </a:p>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Education and vocational training.</a:t>
            </a:r>
          </a:p>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Employment, workers management and access to self-employment.</a:t>
            </a:r>
          </a:p>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Access to and enjoyment of essential private services and public services and benefits (including public assistance benefits and creditworthiness).</a:t>
            </a:r>
          </a:p>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Law Enforcement.</a:t>
            </a:r>
          </a:p>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Migration, asylum and border control management.</a:t>
            </a:r>
            <a:endParaRPr lang="en-MT" sz="1800">
              <a:latin typeface="Calibri" panose="020F0502020204030204" pitchFamily="34" charset="0"/>
              <a:ea typeface="Calibri" panose="020F0502020204030204" pitchFamily="34" charset="0"/>
              <a:cs typeface="Arial" panose="020B0604020202020204" pitchFamily="34" charset="0"/>
            </a:endParaRPr>
          </a:p>
          <a:p>
            <a:pPr algn="just"/>
            <a:r>
              <a:rPr lang="en-GB"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Administration of justice and democratic processes.</a:t>
            </a:r>
          </a:p>
          <a:p>
            <a:pPr algn="just">
              <a:buFont typeface="Wingdings" pitchFamily="2" charset="2"/>
              <a:buChar char="ü"/>
            </a:pPr>
            <a:r>
              <a:rPr lang="en-GB" sz="1800">
                <a:solidFill>
                  <a:srgbClr val="000000"/>
                </a:solidFill>
                <a:latin typeface="Calibri" panose="020F0502020204030204" pitchFamily="34" charset="0"/>
                <a:ea typeface="Calibri" panose="020F0502020204030204" pitchFamily="34" charset="0"/>
                <a:cs typeface="Calibri" panose="020F0502020204030204" pitchFamily="34" charset="0"/>
              </a:rPr>
              <a:t>This list can be modified or updated</a:t>
            </a:r>
            <a:endParaRPr lang="en-MT" sz="1800">
              <a:effectLst/>
              <a:latin typeface="Calibri" panose="020F0502020204030204" pitchFamily="34" charset="0"/>
              <a:ea typeface="Calibri" panose="020F0502020204030204" pitchFamily="34" charset="0"/>
              <a:cs typeface="Arial" panose="020B0604020202020204" pitchFamily="34" charset="0"/>
            </a:endParaRPr>
          </a:p>
          <a:p>
            <a:pPr algn="just"/>
            <a:endParaRPr lang="en-MT" sz="1800">
              <a:effectLst/>
              <a:latin typeface="Calibri" panose="020F0502020204030204" pitchFamily="34" charset="0"/>
              <a:ea typeface="Calibri" panose="020F0502020204030204" pitchFamily="34" charset="0"/>
              <a:cs typeface="Arial" panose="020B0604020202020204" pitchFamily="34" charset="0"/>
            </a:endParaRPr>
          </a:p>
          <a:p>
            <a:endParaRPr lang="en-US" sz="2200">
              <a:latin typeface="+mn-lt"/>
              <a:ea typeface="+mn-ea"/>
            </a:endParaRPr>
          </a:p>
        </p:txBody>
      </p:sp>
      <p:pic>
        <p:nvPicPr>
          <p:cNvPr id="4" name="Picture 3">
            <a:extLst>
              <a:ext uri="{FF2B5EF4-FFF2-40B4-BE49-F238E27FC236}">
                <a16:creationId xmlns:a16="http://schemas.microsoft.com/office/drawing/2014/main" id="{BA0A17E7-BA63-2AE8-5DBA-A59FCEACD56D}"/>
              </a:ext>
            </a:extLst>
          </p:cNvPr>
          <p:cNvPicPr>
            <a:picLocks noChangeAspect="1"/>
          </p:cNvPicPr>
          <p:nvPr/>
        </p:nvPicPr>
        <p:blipFill>
          <a:blip r:embed="rId3"/>
          <a:stretch>
            <a:fillRect/>
          </a:stretch>
        </p:blipFill>
        <p:spPr>
          <a:xfrm>
            <a:off x="9686013" y="2527309"/>
            <a:ext cx="1905000" cy="1837994"/>
          </a:xfrm>
          <a:prstGeom prst="rect">
            <a:avLst/>
          </a:prstGeom>
        </p:spPr>
      </p:pic>
    </p:spTree>
    <p:extLst>
      <p:ext uri="{BB962C8B-B14F-4D97-AF65-F5344CB8AC3E}">
        <p14:creationId xmlns:p14="http://schemas.microsoft.com/office/powerpoint/2010/main" val="3196181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EBEB9B2B6B7F43AB1E3D386D69F544" ma:contentTypeVersion="18" ma:contentTypeDescription="Create a new document." ma:contentTypeScope="" ma:versionID="5d5b0f65e37696baf823ffcdf59f3186">
  <xsd:schema xmlns:xsd="http://www.w3.org/2001/XMLSchema" xmlns:xs="http://www.w3.org/2001/XMLSchema" xmlns:p="http://schemas.microsoft.com/office/2006/metadata/properties" xmlns:ns2="1aff71c0-6b77-4d26-9a7e-10d87d63a54b" xmlns:ns3="9a6987ce-19e0-495e-a42e-b5eff4933f3b" targetNamespace="http://schemas.microsoft.com/office/2006/metadata/properties" ma:root="true" ma:fieldsID="fa27c1eee46cee76bfcb8feaee1aa5a4" ns2:_="" ns3:_="">
    <xsd:import namespace="1aff71c0-6b77-4d26-9a7e-10d87d63a54b"/>
    <xsd:import namespace="9a6987ce-19e0-495e-a42e-b5eff4933f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3:SharedWithUsers" minOccurs="0"/>
                <xsd:element ref="ns3:SharedWithDetails" minOccurs="0"/>
                <xsd:element ref="ns2:DESCRIPTION_x002f_STATUS"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ff71c0-6b77-4d26-9a7e-10d87d63a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DESCRIPTION_x002f_STATUS" ma:index="17" nillable="true" ma:displayName="DESCRIPTION /STATUS" ma:format="Dropdown" ma:internalName="DESCRIPTION_x002f_STATUS">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adc7cc9-474b-4396-ac20-45884c4f1f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a6987ce-19e0-495e-a42e-b5eff4933f3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cdd691c9-a623-4269-92b2-c7fd2a76a349}" ma:internalName="TaxCatchAll" ma:showField="CatchAllData" ma:web="9a6987ce-19e0-495e-a42e-b5eff4933f3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aff71c0-6b77-4d26-9a7e-10d87d63a54b">
      <Terms xmlns="http://schemas.microsoft.com/office/infopath/2007/PartnerControls"/>
    </lcf76f155ced4ddcb4097134ff3c332f>
    <DESCRIPTION_x002f_STATUS xmlns="1aff71c0-6b77-4d26-9a7e-10d87d63a54b" xsi:nil="true"/>
    <TaxCatchAll xmlns="9a6987ce-19e0-495e-a42e-b5eff4933f3b" xsi:nil="true"/>
  </documentManagement>
</p:properties>
</file>

<file path=customXml/itemProps1.xml><?xml version="1.0" encoding="utf-8"?>
<ds:datastoreItem xmlns:ds="http://schemas.openxmlformats.org/officeDocument/2006/customXml" ds:itemID="{8C2336EC-1C02-4539-9CD9-48CB45A3141D}">
  <ds:schemaRefs>
    <ds:schemaRef ds:uri="http://schemas.microsoft.com/sharepoint/v3/contenttype/forms"/>
  </ds:schemaRefs>
</ds:datastoreItem>
</file>

<file path=customXml/itemProps2.xml><?xml version="1.0" encoding="utf-8"?>
<ds:datastoreItem xmlns:ds="http://schemas.openxmlformats.org/officeDocument/2006/customXml" ds:itemID="{6E6FCE9A-33E3-424F-987A-8CD63168164F}"/>
</file>

<file path=customXml/itemProps3.xml><?xml version="1.0" encoding="utf-8"?>
<ds:datastoreItem xmlns:ds="http://schemas.openxmlformats.org/officeDocument/2006/customXml" ds:itemID="{BEAAF2FE-FE06-4E71-8427-431939255D84}">
  <ds:schemaRefs>
    <ds:schemaRef ds:uri="http://www.w3.org/XML/1998/namespace"/>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9a6987ce-19e0-495e-a42e-b5eff4933f3b"/>
    <ds:schemaRef ds:uri="1aff71c0-6b77-4d26-9a7e-10d87d63a54b"/>
  </ds:schemaRefs>
</ds:datastoreItem>
</file>

<file path=docProps/app.xml><?xml version="1.0" encoding="utf-8"?>
<Properties xmlns="http://schemas.openxmlformats.org/officeDocument/2006/extended-properties" xmlns:vt="http://schemas.openxmlformats.org/officeDocument/2006/docPropsVTypes">
  <TotalTime>178</TotalTime>
  <Words>3443</Words>
  <Application>Microsoft Macintosh PowerPoint</Application>
  <PresentationFormat>Widescreen</PresentationFormat>
  <Paragraphs>294</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Roboto</vt:lpstr>
      <vt:lpstr>Roboto Medium</vt:lpstr>
      <vt:lpstr>Times New Roman</vt:lpstr>
      <vt:lpstr>Wingdings</vt:lpstr>
      <vt:lpstr>Office Theme</vt:lpstr>
      <vt:lpstr>Module 3: Fairness - Intermediate - 3 - Legal interpretations of fairness and transparency </vt:lpstr>
      <vt:lpstr>Contents</vt:lpstr>
      <vt:lpstr>1. Introduction: efforts to regulate AI </vt:lpstr>
      <vt:lpstr>1. Introduction: efforts to regulate AI </vt:lpstr>
      <vt:lpstr>1. Introduction: efforts to regulate AI </vt:lpstr>
      <vt:lpstr>2. Transparency and fairness in the AI proposed Regulation </vt:lpstr>
      <vt:lpstr>2. Transparency and fairness in the AI proposed Regulation </vt:lpstr>
      <vt:lpstr>2. Transparency and fairness in the AI proposed Regulation </vt:lpstr>
      <vt:lpstr>2. Transparency and fairness in the AI proposed Regulation </vt:lpstr>
      <vt:lpstr>2. Transparency and fairness in the AI proposed Regulation </vt:lpstr>
      <vt:lpstr>2. Transparency and fairness in the AI proposed Regulation </vt:lpstr>
      <vt:lpstr>2. Transparency and fairness in the AI proposed Regulation </vt:lpstr>
      <vt:lpstr>2. Transparency and fairness in the AI proposed Regulation </vt:lpstr>
      <vt:lpstr>2. Transparency and fairness in the AI proposed Regulation </vt:lpstr>
      <vt:lpstr>2. Transparency and fairness in the AI proposed Regulation </vt:lpstr>
      <vt:lpstr>2. Transparency and fairness in the AI proposed Regulation </vt:lpstr>
      <vt:lpstr>2. Transparency and fairness in the AI proposed Regulation </vt:lpstr>
      <vt:lpstr>3. Transparency and fairness: other sources</vt:lpstr>
      <vt:lpstr>3. Transparency and fairness: other sources</vt:lpstr>
      <vt:lpstr>4. Transparency and fairness in the GDPR</vt:lpstr>
      <vt:lpstr>4. Transparency and fairness in the GDPR</vt:lpstr>
      <vt:lpstr>4. Transparency and fairness in the GDPR</vt:lpstr>
      <vt:lpstr>4. Transparency and fairness in the GDPR</vt:lpstr>
      <vt:lpstr>4. Transparency and fairness in the GDPR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Domingo Andres</dc:creator>
  <cp:lastModifiedBy>Gwilym Ellis</cp:lastModifiedBy>
  <cp:revision>1</cp:revision>
  <dcterms:created xsi:type="dcterms:W3CDTF">2022-10-10T13:08:15Z</dcterms:created>
  <dcterms:modified xsi:type="dcterms:W3CDTF">2022-10-21T13:15:45Z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0x0101005AEBEB9B2B6B7F43AB1E3D386D69F544</vt:lpwstr>
  </property>
  <property fmtid="{D5CDD505-2E9C-101B-9397-08002B2CF9AE}" pid="3" name="MediaServiceImageTags">
    <vt:lpwstr/>
  </property>
</Properties>
</file>