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60" r:id="rId8"/>
    <p:sldId id="261" r:id="rId9"/>
    <p:sldId id="259" r:id="rId10"/>
    <p:sldId id="262" r:id="rId11"/>
    <p:sldId id="265" r:id="rId12"/>
    <p:sldId id="269" r:id="rId13"/>
    <p:sldId id="268" r:id="rId14"/>
    <p:sldId id="270" r:id="rId15"/>
    <p:sldId id="266" r:id="rId16"/>
    <p:sldId id="271"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038859-05BE-978B-EEE2-EE38F242773B}" v="755" dt="2022-10-25T15:20:10.207"/>
    <p1510:client id="{D5210ECA-FF86-064C-A379-0F0AFE686C5C}" v="1" dt="2022-10-26T09:04:26.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6327"/>
  </p:normalViewPr>
  <p:slideViewPr>
    <p:cSldViewPr snapToGrid="0">
      <p:cViewPr varScale="1">
        <p:scale>
          <a:sx n="128" d="100"/>
          <a:sy n="128" d="100"/>
        </p:scale>
        <p:origin x="2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wilym Ellis" userId="cc29be39-cf34-437d-ad6b-af3d16704f40" providerId="ADAL" clId="{D5210ECA-FF86-064C-A379-0F0AFE686C5C}"/>
    <pc:docChg chg="custSel modSld">
      <pc:chgData name="Gwilym Ellis" userId="cc29be39-cf34-437d-ad6b-af3d16704f40" providerId="ADAL" clId="{D5210ECA-FF86-064C-A379-0F0AFE686C5C}" dt="2022-10-26T09:04:22.672" v="9" actId="20577"/>
      <pc:docMkLst>
        <pc:docMk/>
      </pc:docMkLst>
      <pc:sldChg chg="modSp mod">
        <pc:chgData name="Gwilym Ellis" userId="cc29be39-cf34-437d-ad6b-af3d16704f40" providerId="ADAL" clId="{D5210ECA-FF86-064C-A379-0F0AFE686C5C}" dt="2022-10-26T09:04:22.672" v="9" actId="20577"/>
        <pc:sldMkLst>
          <pc:docMk/>
          <pc:sldMk cId="3126751533" sldId="258"/>
        </pc:sldMkLst>
        <pc:spChg chg="mod">
          <ac:chgData name="Gwilym Ellis" userId="cc29be39-cf34-437d-ad6b-af3d16704f40" providerId="ADAL" clId="{D5210ECA-FF86-064C-A379-0F0AFE686C5C}" dt="2022-10-26T09:04:22.672" v="9" actId="20577"/>
          <ac:spMkLst>
            <pc:docMk/>
            <pc:sldMk cId="3126751533" sldId="258"/>
            <ac:spMk id="3" creationId="{77A20F1D-FF3A-E737-D765-D10F89090056}"/>
          </ac:spMkLst>
        </pc:spChg>
      </pc:sldChg>
      <pc:sldChg chg="modSp mod">
        <pc:chgData name="Gwilym Ellis" userId="cc29be39-cf34-437d-ad6b-af3d16704f40" providerId="ADAL" clId="{D5210ECA-FF86-064C-A379-0F0AFE686C5C}" dt="2022-10-26T09:04:14.838" v="7" actId="313"/>
        <pc:sldMkLst>
          <pc:docMk/>
          <pc:sldMk cId="3036281601" sldId="265"/>
        </pc:sldMkLst>
        <pc:spChg chg="mod">
          <ac:chgData name="Gwilym Ellis" userId="cc29be39-cf34-437d-ad6b-af3d16704f40" providerId="ADAL" clId="{D5210ECA-FF86-064C-A379-0F0AFE686C5C}" dt="2022-10-26T09:04:14.838" v="7" actId="313"/>
          <ac:spMkLst>
            <pc:docMk/>
            <pc:sldMk cId="3036281601" sldId="265"/>
            <ac:spMk id="6" creationId="{28E67066-B6F8-FFCE-0B9A-774D761D08F6}"/>
          </ac:spMkLst>
        </pc:spChg>
      </pc:sldChg>
      <pc:sldChg chg="modSp mod">
        <pc:chgData name="Gwilym Ellis" userId="cc29be39-cf34-437d-ad6b-af3d16704f40" providerId="ADAL" clId="{D5210ECA-FF86-064C-A379-0F0AFE686C5C}" dt="2022-10-26T09:02:28.708" v="4" actId="20577"/>
        <pc:sldMkLst>
          <pc:docMk/>
          <pc:sldMk cId="2725337935" sldId="266"/>
        </pc:sldMkLst>
        <pc:spChg chg="mod">
          <ac:chgData name="Gwilym Ellis" userId="cc29be39-cf34-437d-ad6b-af3d16704f40" providerId="ADAL" clId="{D5210ECA-FF86-064C-A379-0F0AFE686C5C}" dt="2022-10-26T09:02:28.708" v="4" actId="20577"/>
          <ac:spMkLst>
            <pc:docMk/>
            <pc:sldMk cId="2725337935" sldId="266"/>
            <ac:spMk id="3" creationId="{95F88CCA-5A84-3399-61AC-386FAECC594C}"/>
          </ac:spMkLst>
        </pc:spChg>
      </pc:sldChg>
    </pc:docChg>
  </pc:docChgLst>
  <pc:docChgLst>
    <pc:chgData name="Emily Maitland" userId="S::emily.maitland@trilateralresearch.com::676fe833-bf13-4cb4-97f3-c793192f95f9" providerId="AD" clId="Web-{C4038859-05BE-978B-EEE2-EE38F242773B}"/>
    <pc:docChg chg="addSld delSld modSld sldOrd">
      <pc:chgData name="Emily Maitland" userId="S::emily.maitland@trilateralresearch.com::676fe833-bf13-4cb4-97f3-c793192f95f9" providerId="AD" clId="Web-{C4038859-05BE-978B-EEE2-EE38F242773B}" dt="2022-10-25T15:08:38.311" v="749"/>
      <pc:docMkLst>
        <pc:docMk/>
      </pc:docMkLst>
      <pc:sldChg chg="modSp">
        <pc:chgData name="Emily Maitland" userId="S::emily.maitland@trilateralresearch.com::676fe833-bf13-4cb4-97f3-c793192f95f9" providerId="AD" clId="Web-{C4038859-05BE-978B-EEE2-EE38F242773B}" dt="2022-10-25T13:54:29.292" v="169" actId="20577"/>
        <pc:sldMkLst>
          <pc:docMk/>
          <pc:sldMk cId="109857222" sldId="256"/>
        </pc:sldMkLst>
        <pc:spChg chg="mod">
          <ac:chgData name="Emily Maitland" userId="S::emily.maitland@trilateralresearch.com::676fe833-bf13-4cb4-97f3-c793192f95f9" providerId="AD" clId="Web-{C4038859-05BE-978B-EEE2-EE38F242773B}" dt="2022-10-25T13:54:29.292" v="169" actId="20577"/>
          <ac:spMkLst>
            <pc:docMk/>
            <pc:sldMk cId="109857222" sldId="256"/>
            <ac:spMk id="3" creationId="{00000000-0000-0000-0000-000000000000}"/>
          </ac:spMkLst>
        </pc:spChg>
      </pc:sldChg>
      <pc:sldChg chg="modSp">
        <pc:chgData name="Emily Maitland" userId="S::emily.maitland@trilateralresearch.com::676fe833-bf13-4cb4-97f3-c793192f95f9" providerId="AD" clId="Web-{C4038859-05BE-978B-EEE2-EE38F242773B}" dt="2022-10-25T13:53:31.805" v="115" actId="1076"/>
        <pc:sldMkLst>
          <pc:docMk/>
          <pc:sldMk cId="3126751533" sldId="258"/>
        </pc:sldMkLst>
        <pc:spChg chg="mod">
          <ac:chgData name="Emily Maitland" userId="S::emily.maitland@trilateralresearch.com::676fe833-bf13-4cb4-97f3-c793192f95f9" providerId="AD" clId="Web-{C4038859-05BE-978B-EEE2-EE38F242773B}" dt="2022-10-25T13:53:31.805" v="115" actId="1076"/>
          <ac:spMkLst>
            <pc:docMk/>
            <pc:sldMk cId="3126751533" sldId="258"/>
            <ac:spMk id="3" creationId="{77A20F1D-FF3A-E737-D765-D10F89090056}"/>
          </ac:spMkLst>
        </pc:spChg>
      </pc:sldChg>
      <pc:sldChg chg="modSp">
        <pc:chgData name="Emily Maitland" userId="S::emily.maitland@trilateralresearch.com::676fe833-bf13-4cb4-97f3-c793192f95f9" providerId="AD" clId="Web-{C4038859-05BE-978B-EEE2-EE38F242773B}" dt="2022-10-25T13:55:16.559" v="208" actId="20577"/>
        <pc:sldMkLst>
          <pc:docMk/>
          <pc:sldMk cId="2034264425" sldId="262"/>
        </pc:sldMkLst>
        <pc:spChg chg="mod">
          <ac:chgData name="Emily Maitland" userId="S::emily.maitland@trilateralresearch.com::676fe833-bf13-4cb4-97f3-c793192f95f9" providerId="AD" clId="Web-{C4038859-05BE-978B-EEE2-EE38F242773B}" dt="2022-10-25T13:55:16.559" v="208" actId="20577"/>
          <ac:spMkLst>
            <pc:docMk/>
            <pc:sldMk cId="2034264425" sldId="262"/>
            <ac:spMk id="3" creationId="{BF5767A0-A0F7-7336-DAB4-E4C38C2E3724}"/>
          </ac:spMkLst>
        </pc:spChg>
      </pc:sldChg>
      <pc:sldChg chg="modSp">
        <pc:chgData name="Emily Maitland" userId="S::emily.maitland@trilateralresearch.com::676fe833-bf13-4cb4-97f3-c793192f95f9" providerId="AD" clId="Web-{C4038859-05BE-978B-EEE2-EE38F242773B}" dt="2022-10-25T13:58:41.815" v="391" actId="20577"/>
        <pc:sldMkLst>
          <pc:docMk/>
          <pc:sldMk cId="3036281601" sldId="265"/>
        </pc:sldMkLst>
        <pc:spChg chg="mod">
          <ac:chgData name="Emily Maitland" userId="S::emily.maitland@trilateralresearch.com::676fe833-bf13-4cb4-97f3-c793192f95f9" providerId="AD" clId="Web-{C4038859-05BE-978B-EEE2-EE38F242773B}" dt="2022-10-25T13:55:26.403" v="221" actId="20577"/>
          <ac:spMkLst>
            <pc:docMk/>
            <pc:sldMk cId="3036281601" sldId="265"/>
            <ac:spMk id="2" creationId="{5146D9DB-139E-9433-B92D-9AD1B689FE43}"/>
          </ac:spMkLst>
        </pc:spChg>
        <pc:spChg chg="mod">
          <ac:chgData name="Emily Maitland" userId="S::emily.maitland@trilateralresearch.com::676fe833-bf13-4cb4-97f3-c793192f95f9" providerId="AD" clId="Web-{C4038859-05BE-978B-EEE2-EE38F242773B}" dt="2022-10-25T13:58:41.815" v="391" actId="20577"/>
          <ac:spMkLst>
            <pc:docMk/>
            <pc:sldMk cId="3036281601" sldId="265"/>
            <ac:spMk id="6" creationId="{28E67066-B6F8-FFCE-0B9A-774D761D08F6}"/>
          </ac:spMkLst>
        </pc:spChg>
      </pc:sldChg>
      <pc:sldChg chg="modSp">
        <pc:chgData name="Emily Maitland" userId="S::emily.maitland@trilateralresearch.com::676fe833-bf13-4cb4-97f3-c793192f95f9" providerId="AD" clId="Web-{C4038859-05BE-978B-EEE2-EE38F242773B}" dt="2022-10-25T15:08:27.357" v="748" actId="20577"/>
        <pc:sldMkLst>
          <pc:docMk/>
          <pc:sldMk cId="2725337935" sldId="266"/>
        </pc:sldMkLst>
        <pc:spChg chg="mod">
          <ac:chgData name="Emily Maitland" userId="S::emily.maitland@trilateralresearch.com::676fe833-bf13-4cb4-97f3-c793192f95f9" providerId="AD" clId="Web-{C4038859-05BE-978B-EEE2-EE38F242773B}" dt="2022-10-25T15:08:27.357" v="748" actId="20577"/>
          <ac:spMkLst>
            <pc:docMk/>
            <pc:sldMk cId="2725337935" sldId="266"/>
            <ac:spMk id="3" creationId="{95F88CCA-5A84-3399-61AC-386FAECC594C}"/>
          </ac:spMkLst>
        </pc:spChg>
      </pc:sldChg>
      <pc:sldChg chg="del">
        <pc:chgData name="Emily Maitland" userId="S::emily.maitland@trilateralresearch.com::676fe833-bf13-4cb4-97f3-c793192f95f9" providerId="AD" clId="Web-{C4038859-05BE-978B-EEE2-EE38F242773B}" dt="2022-10-25T15:08:38.311" v="749"/>
        <pc:sldMkLst>
          <pc:docMk/>
          <pc:sldMk cId="2619770406" sldId="267"/>
        </pc:sldMkLst>
      </pc:sldChg>
      <pc:sldChg chg="add del replId">
        <pc:chgData name="Emily Maitland" userId="S::emily.maitland@trilateralresearch.com::676fe833-bf13-4cb4-97f3-c793192f95f9" providerId="AD" clId="Web-{C4038859-05BE-978B-EEE2-EE38F242773B}" dt="2022-10-25T13:50:24.378" v="47"/>
        <pc:sldMkLst>
          <pc:docMk/>
          <pc:sldMk cId="2115219813" sldId="268"/>
        </pc:sldMkLst>
      </pc:sldChg>
      <pc:sldChg chg="modSp new ord">
        <pc:chgData name="Emily Maitland" userId="S::emily.maitland@trilateralresearch.com::676fe833-bf13-4cb4-97f3-c793192f95f9" providerId="AD" clId="Web-{C4038859-05BE-978B-EEE2-EE38F242773B}" dt="2022-10-25T14:04:58.905" v="605" actId="20577"/>
        <pc:sldMkLst>
          <pc:docMk/>
          <pc:sldMk cId="2163479434" sldId="268"/>
        </pc:sldMkLst>
        <pc:spChg chg="mod">
          <ac:chgData name="Emily Maitland" userId="S::emily.maitland@trilateralresearch.com::676fe833-bf13-4cb4-97f3-c793192f95f9" providerId="AD" clId="Web-{C4038859-05BE-978B-EEE2-EE38F242773B}" dt="2022-10-25T14:04:58.905" v="605" actId="20577"/>
          <ac:spMkLst>
            <pc:docMk/>
            <pc:sldMk cId="2163479434" sldId="268"/>
            <ac:spMk id="2" creationId="{A7043381-8DDB-AD49-4F65-CD4E94ED5330}"/>
          </ac:spMkLst>
        </pc:spChg>
        <pc:spChg chg="mod">
          <ac:chgData name="Emily Maitland" userId="S::emily.maitland@trilateralresearch.com::676fe833-bf13-4cb4-97f3-c793192f95f9" providerId="AD" clId="Web-{C4038859-05BE-978B-EEE2-EE38F242773B}" dt="2022-10-25T14:03:45.121" v="582" actId="20577"/>
          <ac:spMkLst>
            <pc:docMk/>
            <pc:sldMk cId="2163479434" sldId="268"/>
            <ac:spMk id="3" creationId="{BB86D241-6A96-8849-15E5-37EB60E52FF9}"/>
          </ac:spMkLst>
        </pc:spChg>
      </pc:sldChg>
      <pc:sldChg chg="modSp new ord">
        <pc:chgData name="Emily Maitland" userId="S::emily.maitland@trilateralresearch.com::676fe833-bf13-4cb4-97f3-c793192f95f9" providerId="AD" clId="Web-{C4038859-05BE-978B-EEE2-EE38F242773B}" dt="2022-10-25T14:03:52.653" v="583"/>
        <pc:sldMkLst>
          <pc:docMk/>
          <pc:sldMk cId="1169815915" sldId="269"/>
        </pc:sldMkLst>
        <pc:spChg chg="mod">
          <ac:chgData name="Emily Maitland" userId="S::emily.maitland@trilateralresearch.com::676fe833-bf13-4cb4-97f3-c793192f95f9" providerId="AD" clId="Web-{C4038859-05BE-978B-EEE2-EE38F242773B}" dt="2022-10-25T14:00:14.130" v="400" actId="20577"/>
          <ac:spMkLst>
            <pc:docMk/>
            <pc:sldMk cId="1169815915" sldId="269"/>
            <ac:spMk id="2" creationId="{B193019E-92C6-AD3D-E6BE-ADE0EBD85FF1}"/>
          </ac:spMkLst>
        </pc:spChg>
        <pc:spChg chg="mod">
          <ac:chgData name="Emily Maitland" userId="S::emily.maitland@trilateralresearch.com::676fe833-bf13-4cb4-97f3-c793192f95f9" providerId="AD" clId="Web-{C4038859-05BE-978B-EEE2-EE38F242773B}" dt="2022-10-25T14:03:39.058" v="579" actId="20577"/>
          <ac:spMkLst>
            <pc:docMk/>
            <pc:sldMk cId="1169815915" sldId="269"/>
            <ac:spMk id="3" creationId="{E679B7FE-1DDF-78D3-98CA-0888CF2118D3}"/>
          </ac:spMkLst>
        </pc:spChg>
      </pc:sldChg>
      <pc:sldChg chg="add del replId">
        <pc:chgData name="Emily Maitland" userId="S::emily.maitland@trilateralresearch.com::676fe833-bf13-4cb4-97f3-c793192f95f9" providerId="AD" clId="Web-{C4038859-05BE-978B-EEE2-EE38F242773B}" dt="2022-10-25T13:50:21.675" v="46"/>
        <pc:sldMkLst>
          <pc:docMk/>
          <pc:sldMk cId="3259911735" sldId="269"/>
        </pc:sldMkLst>
      </pc:sldChg>
      <pc:sldChg chg="modSp new">
        <pc:chgData name="Emily Maitland" userId="S::emily.maitland@trilateralresearch.com::676fe833-bf13-4cb4-97f3-c793192f95f9" providerId="AD" clId="Web-{C4038859-05BE-978B-EEE2-EE38F242773B}" dt="2022-10-25T14:05:08.092" v="620" actId="20577"/>
        <pc:sldMkLst>
          <pc:docMk/>
          <pc:sldMk cId="3492061261" sldId="270"/>
        </pc:sldMkLst>
        <pc:spChg chg="mod">
          <ac:chgData name="Emily Maitland" userId="S::emily.maitland@trilateralresearch.com::676fe833-bf13-4cb4-97f3-c793192f95f9" providerId="AD" clId="Web-{C4038859-05BE-978B-EEE2-EE38F242773B}" dt="2022-10-25T14:05:08.092" v="620" actId="20577"/>
          <ac:spMkLst>
            <pc:docMk/>
            <pc:sldMk cId="3492061261" sldId="270"/>
            <ac:spMk id="2" creationId="{E06D6C69-56D5-59B1-A560-D9C3663514B4}"/>
          </ac:spMkLst>
        </pc:spChg>
        <pc:spChg chg="mod">
          <ac:chgData name="Emily Maitland" userId="S::emily.maitland@trilateralresearch.com::676fe833-bf13-4cb4-97f3-c793192f95f9" providerId="AD" clId="Web-{C4038859-05BE-978B-EEE2-EE38F242773B}" dt="2022-10-25T14:04:36.966" v="588" actId="20577"/>
          <ac:spMkLst>
            <pc:docMk/>
            <pc:sldMk cId="3492061261" sldId="270"/>
            <ac:spMk id="3" creationId="{425591EE-C1D7-AD5B-82A7-8077A8D4E757}"/>
          </ac:spMkLst>
        </pc:spChg>
      </pc:sldChg>
      <pc:sldChg chg="add del replId">
        <pc:chgData name="Emily Maitland" userId="S::emily.maitland@trilateralresearch.com::676fe833-bf13-4cb4-97f3-c793192f95f9" providerId="AD" clId="Web-{C4038859-05BE-978B-EEE2-EE38F242773B}" dt="2022-10-25T13:50:21.065" v="45"/>
        <pc:sldMkLst>
          <pc:docMk/>
          <pc:sldMk cId="4287862427" sldId="270"/>
        </pc:sldMkLst>
      </pc:sldChg>
      <pc:sldChg chg="delSp modSp new">
        <pc:chgData name="Emily Maitland" userId="S::emily.maitland@trilateralresearch.com::676fe833-bf13-4cb4-97f3-c793192f95f9" providerId="AD" clId="Web-{C4038859-05BE-978B-EEE2-EE38F242773B}" dt="2022-10-25T15:08:22.013" v="746"/>
        <pc:sldMkLst>
          <pc:docMk/>
          <pc:sldMk cId="1148451213" sldId="271"/>
        </pc:sldMkLst>
        <pc:spChg chg="del">
          <ac:chgData name="Emily Maitland" userId="S::emily.maitland@trilateralresearch.com::676fe833-bf13-4cb4-97f3-c793192f95f9" providerId="AD" clId="Web-{C4038859-05BE-978B-EEE2-EE38F242773B}" dt="2022-10-25T15:08:22.013" v="746"/>
          <ac:spMkLst>
            <pc:docMk/>
            <pc:sldMk cId="1148451213" sldId="271"/>
            <ac:spMk id="2" creationId="{91D292BF-6B0A-0DEC-98F5-545F2EEADC4C}"/>
          </ac:spMkLst>
        </pc:spChg>
        <pc:spChg chg="mod">
          <ac:chgData name="Emily Maitland" userId="S::emily.maitland@trilateralresearch.com::676fe833-bf13-4cb4-97f3-c793192f95f9" providerId="AD" clId="Web-{C4038859-05BE-978B-EEE2-EE38F242773B}" dt="2022-10-25T15:08:14.513" v="745" actId="20577"/>
          <ac:spMkLst>
            <pc:docMk/>
            <pc:sldMk cId="1148451213" sldId="271"/>
            <ac:spMk id="3" creationId="{DA18F7FC-63AD-228D-8125-C04F84CA4F1B}"/>
          </ac:spMkLst>
        </pc:spChg>
      </pc:sldChg>
    </pc:docChg>
  </pc:docChgLst>
  <pc:docChgLst>
    <pc:chgData name="Emily Maitland" userId="S::emily.maitland@trilateralresearch.com::676fe833-bf13-4cb4-97f3-c793192f95f9" providerId="AD" clId="Web-{FF6F17CC-7EDA-4B40-95D0-6C01BF7AC34A}"/>
    <pc:docChg chg="addSld delSld modSld sldOrd">
      <pc:chgData name="Emily Maitland" userId="S::emily.maitland@trilateralresearch.com::676fe833-bf13-4cb4-97f3-c793192f95f9" providerId="AD" clId="Web-{FF6F17CC-7EDA-4B40-95D0-6C01BF7AC34A}" dt="2022-10-21T18:01:49.659" v="1241" actId="20577"/>
      <pc:docMkLst>
        <pc:docMk/>
      </pc:docMkLst>
      <pc:sldChg chg="modSp">
        <pc:chgData name="Emily Maitland" userId="S::emily.maitland@trilateralresearch.com::676fe833-bf13-4cb4-97f3-c793192f95f9" providerId="AD" clId="Web-{FF6F17CC-7EDA-4B40-95D0-6C01BF7AC34A}" dt="2022-10-21T14:31:31.524" v="15" actId="20577"/>
        <pc:sldMkLst>
          <pc:docMk/>
          <pc:sldMk cId="109857222" sldId="256"/>
        </pc:sldMkLst>
        <pc:spChg chg="mod">
          <ac:chgData name="Emily Maitland" userId="S::emily.maitland@trilateralresearch.com::676fe833-bf13-4cb4-97f3-c793192f95f9" providerId="AD" clId="Web-{FF6F17CC-7EDA-4B40-95D0-6C01BF7AC34A}" dt="2022-10-21T14:31:31.524" v="15" actId="20577"/>
          <ac:spMkLst>
            <pc:docMk/>
            <pc:sldMk cId="109857222" sldId="256"/>
            <ac:spMk id="2" creationId="{00000000-0000-0000-0000-000000000000}"/>
          </ac:spMkLst>
        </pc:spChg>
      </pc:sldChg>
      <pc:sldChg chg="modSp new">
        <pc:chgData name="Emily Maitland" userId="S::emily.maitland@trilateralresearch.com::676fe833-bf13-4cb4-97f3-c793192f95f9" providerId="AD" clId="Web-{FF6F17CC-7EDA-4B40-95D0-6C01BF7AC34A}" dt="2022-10-21T14:33:42.995" v="36" actId="20577"/>
        <pc:sldMkLst>
          <pc:docMk/>
          <pc:sldMk cId="2356869804" sldId="257"/>
        </pc:sldMkLst>
        <pc:spChg chg="mod">
          <ac:chgData name="Emily Maitland" userId="S::emily.maitland@trilateralresearch.com::676fe833-bf13-4cb4-97f3-c793192f95f9" providerId="AD" clId="Web-{FF6F17CC-7EDA-4B40-95D0-6C01BF7AC34A}" dt="2022-10-21T14:32:41.228" v="20" actId="20577"/>
          <ac:spMkLst>
            <pc:docMk/>
            <pc:sldMk cId="2356869804" sldId="257"/>
            <ac:spMk id="2" creationId="{5A1FB3AB-FD8E-D189-264D-038E6622023D}"/>
          </ac:spMkLst>
        </pc:spChg>
        <pc:spChg chg="mod">
          <ac:chgData name="Emily Maitland" userId="S::emily.maitland@trilateralresearch.com::676fe833-bf13-4cb4-97f3-c793192f95f9" providerId="AD" clId="Web-{FF6F17CC-7EDA-4B40-95D0-6C01BF7AC34A}" dt="2022-10-21T14:33:42.995" v="36" actId="20577"/>
          <ac:spMkLst>
            <pc:docMk/>
            <pc:sldMk cId="2356869804" sldId="257"/>
            <ac:spMk id="3" creationId="{ECB5BA6C-25F2-19F3-4CBB-3E7C6FA569BC}"/>
          </ac:spMkLst>
        </pc:spChg>
      </pc:sldChg>
      <pc:sldChg chg="addSp delSp modSp new">
        <pc:chgData name="Emily Maitland" userId="S::emily.maitland@trilateralresearch.com::676fe833-bf13-4cb4-97f3-c793192f95f9" providerId="AD" clId="Web-{FF6F17CC-7EDA-4B40-95D0-6C01BF7AC34A}" dt="2022-10-21T16:48:22.692" v="241"/>
        <pc:sldMkLst>
          <pc:docMk/>
          <pc:sldMk cId="3126751533" sldId="258"/>
        </pc:sldMkLst>
        <pc:spChg chg="del">
          <ac:chgData name="Emily Maitland" userId="S::emily.maitland@trilateralresearch.com::676fe833-bf13-4cb4-97f3-c793192f95f9" providerId="AD" clId="Web-{FF6F17CC-7EDA-4B40-95D0-6C01BF7AC34A}" dt="2022-10-21T16:46:29.017" v="220"/>
          <ac:spMkLst>
            <pc:docMk/>
            <pc:sldMk cId="3126751533" sldId="258"/>
            <ac:spMk id="2" creationId="{1C296865-DEA1-ECF0-1A90-9CEE0887E347}"/>
          </ac:spMkLst>
        </pc:spChg>
        <pc:spChg chg="mod">
          <ac:chgData name="Emily Maitland" userId="S::emily.maitland@trilateralresearch.com::676fe833-bf13-4cb4-97f3-c793192f95f9" providerId="AD" clId="Web-{FF6F17CC-7EDA-4B40-95D0-6C01BF7AC34A}" dt="2022-10-21T16:46:43.236" v="223" actId="1076"/>
          <ac:spMkLst>
            <pc:docMk/>
            <pc:sldMk cId="3126751533" sldId="258"/>
            <ac:spMk id="3" creationId="{77A20F1D-FF3A-E737-D765-D10F89090056}"/>
          </ac:spMkLst>
        </pc:spChg>
        <pc:picChg chg="add del mod modCrop">
          <ac:chgData name="Emily Maitland" userId="S::emily.maitland@trilateralresearch.com::676fe833-bf13-4cb4-97f3-c793192f95f9" providerId="AD" clId="Web-{FF6F17CC-7EDA-4B40-95D0-6C01BF7AC34A}" dt="2022-10-21T16:48:22.692" v="241"/>
          <ac:picMkLst>
            <pc:docMk/>
            <pc:sldMk cId="3126751533" sldId="258"/>
            <ac:picMk id="4" creationId="{56BC53E7-39C8-8826-FAE7-320960F165D7}"/>
          </ac:picMkLst>
        </pc:picChg>
      </pc:sldChg>
      <pc:sldChg chg="delSp modSp new">
        <pc:chgData name="Emily Maitland" userId="S::emily.maitland@trilateralresearch.com::676fe833-bf13-4cb4-97f3-c793192f95f9" providerId="AD" clId="Web-{FF6F17CC-7EDA-4B40-95D0-6C01BF7AC34A}" dt="2022-10-21T17:23:43.008" v="455" actId="20577"/>
        <pc:sldMkLst>
          <pc:docMk/>
          <pc:sldMk cId="2987822374" sldId="259"/>
        </pc:sldMkLst>
        <pc:spChg chg="del">
          <ac:chgData name="Emily Maitland" userId="S::emily.maitland@trilateralresearch.com::676fe833-bf13-4cb4-97f3-c793192f95f9" providerId="AD" clId="Web-{FF6F17CC-7EDA-4B40-95D0-6C01BF7AC34A}" dt="2022-10-21T17:22:12.928" v="275"/>
          <ac:spMkLst>
            <pc:docMk/>
            <pc:sldMk cId="2987822374" sldId="259"/>
            <ac:spMk id="2" creationId="{52BBFDBA-BC62-AB74-E1D2-BED58D88A88A}"/>
          </ac:spMkLst>
        </pc:spChg>
        <pc:spChg chg="mod">
          <ac:chgData name="Emily Maitland" userId="S::emily.maitland@trilateralresearch.com::676fe833-bf13-4cb4-97f3-c793192f95f9" providerId="AD" clId="Web-{FF6F17CC-7EDA-4B40-95D0-6C01BF7AC34A}" dt="2022-10-21T17:23:43.008" v="455" actId="20577"/>
          <ac:spMkLst>
            <pc:docMk/>
            <pc:sldMk cId="2987822374" sldId="259"/>
            <ac:spMk id="3" creationId="{215C22B5-34FC-F948-3E34-1D9440F19C6F}"/>
          </ac:spMkLst>
        </pc:spChg>
      </pc:sldChg>
      <pc:sldChg chg="addSp delSp modSp new">
        <pc:chgData name="Emily Maitland" userId="S::emily.maitland@trilateralresearch.com::676fe833-bf13-4cb4-97f3-c793192f95f9" providerId="AD" clId="Web-{FF6F17CC-7EDA-4B40-95D0-6C01BF7AC34A}" dt="2022-10-21T16:50:34.664" v="272" actId="1076"/>
        <pc:sldMkLst>
          <pc:docMk/>
          <pc:sldMk cId="1550249103" sldId="260"/>
        </pc:sldMkLst>
        <pc:spChg chg="del">
          <ac:chgData name="Emily Maitland" userId="S::emily.maitland@trilateralresearch.com::676fe833-bf13-4cb4-97f3-c793192f95f9" providerId="AD" clId="Web-{FF6F17CC-7EDA-4B40-95D0-6C01BF7AC34A}" dt="2022-10-21T16:48:30.473" v="243"/>
          <ac:spMkLst>
            <pc:docMk/>
            <pc:sldMk cId="1550249103" sldId="260"/>
            <ac:spMk id="2" creationId="{BD2D24DD-7CB8-CD50-A064-5E7D76CCD52F}"/>
          </ac:spMkLst>
        </pc:spChg>
        <pc:spChg chg="del">
          <ac:chgData name="Emily Maitland" userId="S::emily.maitland@trilateralresearch.com::676fe833-bf13-4cb4-97f3-c793192f95f9" providerId="AD" clId="Web-{FF6F17CC-7EDA-4B40-95D0-6C01BF7AC34A}" dt="2022-10-21T16:48:27.176" v="242"/>
          <ac:spMkLst>
            <pc:docMk/>
            <pc:sldMk cId="1550249103" sldId="260"/>
            <ac:spMk id="3" creationId="{BF5610D5-EA07-6D75-69E8-9F6D634C66E0}"/>
          </ac:spMkLst>
        </pc:spChg>
        <pc:spChg chg="add mod">
          <ac:chgData name="Emily Maitland" userId="S::emily.maitland@trilateralresearch.com::676fe833-bf13-4cb4-97f3-c793192f95f9" providerId="AD" clId="Web-{FF6F17CC-7EDA-4B40-95D0-6C01BF7AC34A}" dt="2022-10-21T16:50:34.664" v="272" actId="1076"/>
          <ac:spMkLst>
            <pc:docMk/>
            <pc:sldMk cId="1550249103" sldId="260"/>
            <ac:spMk id="5" creationId="{F6F05911-B926-71CD-5931-D22D5AEA93E7}"/>
          </ac:spMkLst>
        </pc:spChg>
        <pc:picChg chg="add mod ord modCrop">
          <ac:chgData name="Emily Maitland" userId="S::emily.maitland@trilateralresearch.com::676fe833-bf13-4cb4-97f3-c793192f95f9" providerId="AD" clId="Web-{FF6F17CC-7EDA-4B40-95D0-6C01BF7AC34A}" dt="2022-10-21T16:49:28.053" v="256"/>
          <ac:picMkLst>
            <pc:docMk/>
            <pc:sldMk cId="1550249103" sldId="260"/>
            <ac:picMk id="4" creationId="{BA916F2D-0D8B-FCDF-4A1C-76C8195F15AE}"/>
          </ac:picMkLst>
        </pc:picChg>
      </pc:sldChg>
      <pc:sldChg chg="addSp delSp modSp new">
        <pc:chgData name="Emily Maitland" userId="S::emily.maitland@trilateralresearch.com::676fe833-bf13-4cb4-97f3-c793192f95f9" providerId="AD" clId="Web-{FF6F17CC-7EDA-4B40-95D0-6C01BF7AC34A}" dt="2022-10-21T16:49:57.757" v="263"/>
        <pc:sldMkLst>
          <pc:docMk/>
          <pc:sldMk cId="1794429722" sldId="261"/>
        </pc:sldMkLst>
        <pc:spChg chg="del">
          <ac:chgData name="Emily Maitland" userId="S::emily.maitland@trilateralresearch.com::676fe833-bf13-4cb4-97f3-c793192f95f9" providerId="AD" clId="Web-{FF6F17CC-7EDA-4B40-95D0-6C01BF7AC34A}" dt="2022-10-21T16:49:43.897" v="260"/>
          <ac:spMkLst>
            <pc:docMk/>
            <pc:sldMk cId="1794429722" sldId="261"/>
            <ac:spMk id="2" creationId="{6778F961-1001-73C9-4B72-A51BE76969F9}"/>
          </ac:spMkLst>
        </pc:spChg>
        <pc:spChg chg="del mod">
          <ac:chgData name="Emily Maitland" userId="S::emily.maitland@trilateralresearch.com::676fe833-bf13-4cb4-97f3-c793192f95f9" providerId="AD" clId="Web-{FF6F17CC-7EDA-4B40-95D0-6C01BF7AC34A}" dt="2022-10-21T16:49:42.287" v="259"/>
          <ac:spMkLst>
            <pc:docMk/>
            <pc:sldMk cId="1794429722" sldId="261"/>
            <ac:spMk id="3" creationId="{66C3E979-3E58-B3FB-4759-85975A791102}"/>
          </ac:spMkLst>
        </pc:spChg>
        <pc:picChg chg="add mod modCrop">
          <ac:chgData name="Emily Maitland" userId="S::emily.maitland@trilateralresearch.com::676fe833-bf13-4cb4-97f3-c793192f95f9" providerId="AD" clId="Web-{FF6F17CC-7EDA-4B40-95D0-6C01BF7AC34A}" dt="2022-10-21T16:49:57.757" v="263"/>
          <ac:picMkLst>
            <pc:docMk/>
            <pc:sldMk cId="1794429722" sldId="261"/>
            <ac:picMk id="5" creationId="{F4863CB9-9064-4F93-70F9-33ABE7D1E392}"/>
          </ac:picMkLst>
        </pc:picChg>
      </pc:sldChg>
      <pc:sldChg chg="modSp new">
        <pc:chgData name="Emily Maitland" userId="S::emily.maitland@trilateralresearch.com::676fe833-bf13-4cb4-97f3-c793192f95f9" providerId="AD" clId="Web-{FF6F17CC-7EDA-4B40-95D0-6C01BF7AC34A}" dt="2022-10-21T17:26:04.886" v="629" actId="20577"/>
        <pc:sldMkLst>
          <pc:docMk/>
          <pc:sldMk cId="2034264425" sldId="262"/>
        </pc:sldMkLst>
        <pc:spChg chg="mod">
          <ac:chgData name="Emily Maitland" userId="S::emily.maitland@trilateralresearch.com::676fe833-bf13-4cb4-97f3-c793192f95f9" providerId="AD" clId="Web-{FF6F17CC-7EDA-4B40-95D0-6C01BF7AC34A}" dt="2022-10-21T17:26:04.886" v="629" actId="20577"/>
          <ac:spMkLst>
            <pc:docMk/>
            <pc:sldMk cId="2034264425" sldId="262"/>
            <ac:spMk id="2" creationId="{9AD42EE9-3B99-A996-DA6D-397402DEE72F}"/>
          </ac:spMkLst>
        </pc:spChg>
        <pc:spChg chg="mod">
          <ac:chgData name="Emily Maitland" userId="S::emily.maitland@trilateralresearch.com::676fe833-bf13-4cb4-97f3-c793192f95f9" providerId="AD" clId="Web-{FF6F17CC-7EDA-4B40-95D0-6C01BF7AC34A}" dt="2022-10-21T17:26:03.307" v="627" actId="20577"/>
          <ac:spMkLst>
            <pc:docMk/>
            <pc:sldMk cId="2034264425" sldId="262"/>
            <ac:spMk id="3" creationId="{BF5767A0-A0F7-7336-DAB4-E4C38C2E3724}"/>
          </ac:spMkLst>
        </pc:spChg>
      </pc:sldChg>
      <pc:sldChg chg="modSp new del">
        <pc:chgData name="Emily Maitland" userId="S::emily.maitland@trilateralresearch.com::676fe833-bf13-4cb4-97f3-c793192f95f9" providerId="AD" clId="Web-{FF6F17CC-7EDA-4B40-95D0-6C01BF7AC34A}" dt="2022-10-21T17:55:04.665" v="923"/>
        <pc:sldMkLst>
          <pc:docMk/>
          <pc:sldMk cId="1899527283" sldId="263"/>
        </pc:sldMkLst>
        <pc:spChg chg="mod">
          <ac:chgData name="Emily Maitland" userId="S::emily.maitland@trilateralresearch.com::676fe833-bf13-4cb4-97f3-c793192f95f9" providerId="AD" clId="Web-{FF6F17CC-7EDA-4B40-95D0-6C01BF7AC34A}" dt="2022-10-21T17:26:39.746" v="636" actId="20577"/>
          <ac:spMkLst>
            <pc:docMk/>
            <pc:sldMk cId="1899527283" sldId="263"/>
            <ac:spMk id="2" creationId="{717E778E-F99F-FFA6-FE4E-633B39EE11BA}"/>
          </ac:spMkLst>
        </pc:spChg>
        <pc:spChg chg="mod">
          <ac:chgData name="Emily Maitland" userId="S::emily.maitland@trilateralresearch.com::676fe833-bf13-4cb4-97f3-c793192f95f9" providerId="AD" clId="Web-{FF6F17CC-7EDA-4B40-95D0-6C01BF7AC34A}" dt="2022-10-21T17:28:24.342" v="718" actId="20577"/>
          <ac:spMkLst>
            <pc:docMk/>
            <pc:sldMk cId="1899527283" sldId="263"/>
            <ac:spMk id="3" creationId="{8A92BDCB-049A-E5B5-2681-EBB6226DC7FD}"/>
          </ac:spMkLst>
        </pc:spChg>
      </pc:sldChg>
      <pc:sldChg chg="modSp new del">
        <pc:chgData name="Emily Maitland" userId="S::emily.maitland@trilateralresearch.com::676fe833-bf13-4cb4-97f3-c793192f95f9" providerId="AD" clId="Web-{FF6F17CC-7EDA-4B40-95D0-6C01BF7AC34A}" dt="2022-10-21T17:55:03.055" v="922"/>
        <pc:sldMkLst>
          <pc:docMk/>
          <pc:sldMk cId="3277503710" sldId="264"/>
        </pc:sldMkLst>
        <pc:spChg chg="mod">
          <ac:chgData name="Emily Maitland" userId="S::emily.maitland@trilateralresearch.com::676fe833-bf13-4cb4-97f3-c793192f95f9" providerId="AD" clId="Web-{FF6F17CC-7EDA-4B40-95D0-6C01BF7AC34A}" dt="2022-10-21T17:29:20.999" v="724" actId="20577"/>
          <ac:spMkLst>
            <pc:docMk/>
            <pc:sldMk cId="3277503710" sldId="264"/>
            <ac:spMk id="2" creationId="{3986E75D-64CA-F3B6-6DAD-0DAB0C3F6DE6}"/>
          </ac:spMkLst>
        </pc:spChg>
        <pc:spChg chg="mod">
          <ac:chgData name="Emily Maitland" userId="S::emily.maitland@trilateralresearch.com::676fe833-bf13-4cb4-97f3-c793192f95f9" providerId="AD" clId="Web-{FF6F17CC-7EDA-4B40-95D0-6C01BF7AC34A}" dt="2022-10-21T17:40:22.412" v="792" actId="20577"/>
          <ac:spMkLst>
            <pc:docMk/>
            <pc:sldMk cId="3277503710" sldId="264"/>
            <ac:spMk id="3" creationId="{3CDFC1DE-0834-3583-BBDA-3B51FE74985C}"/>
          </ac:spMkLst>
        </pc:spChg>
      </pc:sldChg>
      <pc:sldChg chg="addSp delSp modSp new ord">
        <pc:chgData name="Emily Maitland" userId="S::emily.maitland@trilateralresearch.com::676fe833-bf13-4cb4-97f3-c793192f95f9" providerId="AD" clId="Web-{FF6F17CC-7EDA-4B40-95D0-6C01BF7AC34A}" dt="2022-10-21T17:54:55.899" v="921" actId="20577"/>
        <pc:sldMkLst>
          <pc:docMk/>
          <pc:sldMk cId="3036281601" sldId="265"/>
        </pc:sldMkLst>
        <pc:spChg chg="mod">
          <ac:chgData name="Emily Maitland" userId="S::emily.maitland@trilateralresearch.com::676fe833-bf13-4cb4-97f3-c793192f95f9" providerId="AD" clId="Web-{FF6F17CC-7EDA-4B40-95D0-6C01BF7AC34A}" dt="2022-10-21T17:54:55.899" v="921" actId="20577"/>
          <ac:spMkLst>
            <pc:docMk/>
            <pc:sldMk cId="3036281601" sldId="265"/>
            <ac:spMk id="2" creationId="{5146D9DB-139E-9433-B92D-9AD1B689FE43}"/>
          </ac:spMkLst>
        </pc:spChg>
        <pc:spChg chg="del">
          <ac:chgData name="Emily Maitland" userId="S::emily.maitland@trilateralresearch.com::676fe833-bf13-4cb4-97f3-c793192f95f9" providerId="AD" clId="Web-{FF6F17CC-7EDA-4B40-95D0-6C01BF7AC34A}" dt="2022-10-21T17:51:08.394" v="794"/>
          <ac:spMkLst>
            <pc:docMk/>
            <pc:sldMk cId="3036281601" sldId="265"/>
            <ac:spMk id="3" creationId="{40523CD5-8065-2EAD-32BC-A52E976F9A32}"/>
          </ac:spMkLst>
        </pc:spChg>
        <pc:spChg chg="add del mod">
          <ac:chgData name="Emily Maitland" userId="S::emily.maitland@trilateralresearch.com::676fe833-bf13-4cb4-97f3-c793192f95f9" providerId="AD" clId="Web-{FF6F17CC-7EDA-4B40-95D0-6C01BF7AC34A}" dt="2022-10-21T17:54:48.680" v="917" actId="20577"/>
          <ac:spMkLst>
            <pc:docMk/>
            <pc:sldMk cId="3036281601" sldId="265"/>
            <ac:spMk id="6" creationId="{28E67066-B6F8-FFCE-0B9A-774D761D08F6}"/>
          </ac:spMkLst>
        </pc:spChg>
        <pc:graphicFrameChg chg="add del mod ord modGraphic">
          <ac:chgData name="Emily Maitland" userId="S::emily.maitland@trilateralresearch.com::676fe833-bf13-4cb4-97f3-c793192f95f9" providerId="AD" clId="Web-{FF6F17CC-7EDA-4B40-95D0-6C01BF7AC34A}" dt="2022-10-21T17:51:59.083" v="804"/>
          <ac:graphicFrameMkLst>
            <pc:docMk/>
            <pc:sldMk cId="3036281601" sldId="265"/>
            <ac:graphicFrameMk id="8" creationId="{F0EB4C97-C8CA-5297-AAF0-70949EE54BF5}"/>
          </ac:graphicFrameMkLst>
        </pc:graphicFrameChg>
        <pc:picChg chg="add del mod ord">
          <ac:chgData name="Emily Maitland" userId="S::emily.maitland@trilateralresearch.com::676fe833-bf13-4cb4-97f3-c793192f95f9" providerId="AD" clId="Web-{FF6F17CC-7EDA-4B40-95D0-6C01BF7AC34A}" dt="2022-10-21T17:51:12.910" v="795"/>
          <ac:picMkLst>
            <pc:docMk/>
            <pc:sldMk cId="3036281601" sldId="265"/>
            <ac:picMk id="4" creationId="{68AAEB9F-B608-642C-63A8-A940337C9358}"/>
          </ac:picMkLst>
        </pc:picChg>
      </pc:sldChg>
      <pc:sldChg chg="modSp new">
        <pc:chgData name="Emily Maitland" userId="S::emily.maitland@trilateralresearch.com::676fe833-bf13-4cb4-97f3-c793192f95f9" providerId="AD" clId="Web-{FF6F17CC-7EDA-4B40-95D0-6C01BF7AC34A}" dt="2022-10-21T17:57:00.293" v="1001" actId="14100"/>
        <pc:sldMkLst>
          <pc:docMk/>
          <pc:sldMk cId="2725337935" sldId="266"/>
        </pc:sldMkLst>
        <pc:spChg chg="mod">
          <ac:chgData name="Emily Maitland" userId="S::emily.maitland@trilateralresearch.com::676fe833-bf13-4cb4-97f3-c793192f95f9" providerId="AD" clId="Web-{FF6F17CC-7EDA-4B40-95D0-6C01BF7AC34A}" dt="2022-10-21T17:56:53.090" v="998" actId="20577"/>
          <ac:spMkLst>
            <pc:docMk/>
            <pc:sldMk cId="2725337935" sldId="266"/>
            <ac:spMk id="2" creationId="{41A0088D-9656-5B15-A09E-A826F29CABAB}"/>
          </ac:spMkLst>
        </pc:spChg>
        <pc:spChg chg="mod">
          <ac:chgData name="Emily Maitland" userId="S::emily.maitland@trilateralresearch.com::676fe833-bf13-4cb4-97f3-c793192f95f9" providerId="AD" clId="Web-{FF6F17CC-7EDA-4B40-95D0-6C01BF7AC34A}" dt="2022-10-21T17:57:00.293" v="1001" actId="14100"/>
          <ac:spMkLst>
            <pc:docMk/>
            <pc:sldMk cId="2725337935" sldId="266"/>
            <ac:spMk id="3" creationId="{95F88CCA-5A84-3399-61AC-386FAECC594C}"/>
          </ac:spMkLst>
        </pc:spChg>
      </pc:sldChg>
      <pc:sldChg chg="modSp new">
        <pc:chgData name="Emily Maitland" userId="S::emily.maitland@trilateralresearch.com::676fe833-bf13-4cb4-97f3-c793192f95f9" providerId="AD" clId="Web-{FF6F17CC-7EDA-4B40-95D0-6C01BF7AC34A}" dt="2022-10-21T18:01:49.659" v="1241" actId="20577"/>
        <pc:sldMkLst>
          <pc:docMk/>
          <pc:sldMk cId="2619770406" sldId="267"/>
        </pc:sldMkLst>
        <pc:spChg chg="mod">
          <ac:chgData name="Emily Maitland" userId="S::emily.maitland@trilateralresearch.com::676fe833-bf13-4cb4-97f3-c793192f95f9" providerId="AD" clId="Web-{FF6F17CC-7EDA-4B40-95D0-6C01BF7AC34A}" dt="2022-10-21T17:57:34.497" v="1005" actId="20577"/>
          <ac:spMkLst>
            <pc:docMk/>
            <pc:sldMk cId="2619770406" sldId="267"/>
            <ac:spMk id="2" creationId="{28E72621-1571-0515-6B22-30195EAA122E}"/>
          </ac:spMkLst>
        </pc:spChg>
        <pc:spChg chg="mod">
          <ac:chgData name="Emily Maitland" userId="S::emily.maitland@trilateralresearch.com::676fe833-bf13-4cb4-97f3-c793192f95f9" providerId="AD" clId="Web-{FF6F17CC-7EDA-4B40-95D0-6C01BF7AC34A}" dt="2022-10-21T18:01:49.659" v="1241" actId="20577"/>
          <ac:spMkLst>
            <pc:docMk/>
            <pc:sldMk cId="2619770406" sldId="267"/>
            <ac:spMk id="3" creationId="{5350C665-635C-2192-06B5-4EF218C8E0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26/10/2022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26/10/2022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26/10/2022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26/10/2022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26/10/2022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26/10/2022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cs typeface="Calibri Light"/>
              </a:rPr>
              <a:t>Technical interpretations of Fairness</a:t>
            </a:r>
            <a:endParaRPr lang="en-GB" dirty="0"/>
          </a:p>
        </p:txBody>
      </p:sp>
      <p:sp>
        <p:nvSpPr>
          <p:cNvPr id="3" name="Subtitle 2"/>
          <p:cNvSpPr>
            <a:spLocks noGrp="1"/>
          </p:cNvSpPr>
          <p:nvPr>
            <p:ph type="subTitle" idx="1"/>
          </p:nvPr>
        </p:nvSpPr>
        <p:spPr/>
        <p:txBody>
          <a:bodyPr vert="horz" lIns="91440" tIns="45720" rIns="91440" bIns="45720" rtlCol="0" anchor="t">
            <a:normAutofit/>
          </a:bodyPr>
          <a:lstStyle/>
          <a:p>
            <a:r>
              <a:rPr lang="en-GB">
                <a:cs typeface="Calibri"/>
              </a:rPr>
              <a:t>Session 1 – What is bias and how does it affect data science?</a:t>
            </a:r>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3381-8DDB-AD49-4F65-CD4E94ED5330}"/>
              </a:ext>
            </a:extLst>
          </p:cNvPr>
          <p:cNvSpPr>
            <a:spLocks noGrp="1"/>
          </p:cNvSpPr>
          <p:nvPr>
            <p:ph type="title"/>
          </p:nvPr>
        </p:nvSpPr>
        <p:spPr/>
        <p:txBody>
          <a:bodyPr/>
          <a:lstStyle/>
          <a:p>
            <a:r>
              <a:rPr lang="en-GB" b="1" dirty="0">
                <a:ea typeface="+mj-lt"/>
                <a:cs typeface="+mj-lt"/>
              </a:rPr>
              <a:t>Example scenario</a:t>
            </a:r>
            <a:endParaRPr lang="en-US" dirty="0">
              <a:ea typeface="+mj-lt"/>
              <a:cs typeface="+mj-lt"/>
            </a:endParaRPr>
          </a:p>
        </p:txBody>
      </p:sp>
      <p:sp>
        <p:nvSpPr>
          <p:cNvPr id="3" name="Content Placeholder 2">
            <a:extLst>
              <a:ext uri="{FF2B5EF4-FFF2-40B4-BE49-F238E27FC236}">
                <a16:creationId xmlns:a16="http://schemas.microsoft.com/office/drawing/2014/main" id="{BB86D241-6A96-8849-15E5-37EB60E52FF9}"/>
              </a:ext>
            </a:extLst>
          </p:cNvPr>
          <p:cNvSpPr>
            <a:spLocks noGrp="1"/>
          </p:cNvSpPr>
          <p:nvPr>
            <p:ph idx="1"/>
          </p:nvPr>
        </p:nvSpPr>
        <p:spPr/>
        <p:txBody>
          <a:bodyPr vert="horz" lIns="91440" tIns="45720" rIns="91440" bIns="45720" rtlCol="0" anchor="t">
            <a:normAutofit/>
          </a:bodyPr>
          <a:lstStyle/>
          <a:p>
            <a:pPr marL="0" indent="0">
              <a:buNone/>
            </a:pPr>
            <a:r>
              <a:rPr lang="en-GB" dirty="0">
                <a:ea typeface="+mn-lt"/>
                <a:cs typeface="+mn-lt"/>
              </a:rPr>
              <a:t>Suppose we are building an algorithm that predicts whether a given individual is likely to go missing in the next 6 months</a:t>
            </a:r>
          </a:p>
          <a:p>
            <a:pPr marL="0" indent="0">
              <a:buNone/>
            </a:pPr>
            <a:r>
              <a:rPr lang="en-GB" b="1" dirty="0">
                <a:ea typeface="+mn-lt"/>
                <a:cs typeface="+mn-lt"/>
              </a:rPr>
              <a:t>Questions to explore:</a:t>
            </a:r>
            <a:endParaRPr lang="en-GB" i="1" dirty="0">
              <a:ea typeface="+mn-lt"/>
              <a:cs typeface="+mn-lt"/>
            </a:endParaRPr>
          </a:p>
          <a:p>
            <a:r>
              <a:rPr lang="en-GB" dirty="0">
                <a:ea typeface="+mn-lt"/>
                <a:cs typeface="+mn-lt"/>
              </a:rPr>
              <a:t>Who are the end users?</a:t>
            </a:r>
          </a:p>
          <a:p>
            <a:r>
              <a:rPr lang="en-GB" dirty="0">
                <a:ea typeface="+mn-lt"/>
                <a:cs typeface="+mn-lt"/>
              </a:rPr>
              <a:t>What are they most concerned about in terms of bias? Protected characteristics? </a:t>
            </a:r>
          </a:p>
          <a:p>
            <a:r>
              <a:rPr lang="en-GB" dirty="0">
                <a:ea typeface="+mn-lt"/>
                <a:cs typeface="+mn-lt"/>
              </a:rPr>
              <a:t>Which groups might be especially affected by bias?</a:t>
            </a:r>
          </a:p>
          <a:p>
            <a:r>
              <a:rPr lang="en-GB" dirty="0">
                <a:ea typeface="+mn-lt"/>
                <a:cs typeface="+mn-lt"/>
              </a:rPr>
              <a:t>What is </a:t>
            </a:r>
            <a:r>
              <a:rPr lang="en-GB" b="1" i="1" dirty="0">
                <a:ea typeface="+mn-lt"/>
                <a:cs typeface="+mn-lt"/>
              </a:rPr>
              <a:t>their</a:t>
            </a:r>
            <a:r>
              <a:rPr lang="en-GB" dirty="0">
                <a:ea typeface="+mn-lt"/>
                <a:cs typeface="+mn-lt"/>
              </a:rPr>
              <a:t> definition of fairness?</a:t>
            </a:r>
          </a:p>
          <a:p>
            <a:endParaRPr lang="en-GB" dirty="0">
              <a:cs typeface="Calibri"/>
            </a:endParaRPr>
          </a:p>
        </p:txBody>
      </p:sp>
    </p:spTree>
    <p:extLst>
      <p:ext uri="{BB962C8B-B14F-4D97-AF65-F5344CB8AC3E}">
        <p14:creationId xmlns:p14="http://schemas.microsoft.com/office/powerpoint/2010/main" val="2163479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6C69-56D5-59B1-A560-D9C3663514B4}"/>
              </a:ext>
            </a:extLst>
          </p:cNvPr>
          <p:cNvSpPr>
            <a:spLocks noGrp="1"/>
          </p:cNvSpPr>
          <p:nvPr>
            <p:ph type="title"/>
          </p:nvPr>
        </p:nvSpPr>
        <p:spPr/>
        <p:txBody>
          <a:bodyPr/>
          <a:lstStyle/>
          <a:p>
            <a:r>
              <a:rPr lang="en-GB" dirty="0">
                <a:cs typeface="Calibri Light"/>
              </a:rPr>
              <a:t>Example Scenario continued:</a:t>
            </a:r>
          </a:p>
        </p:txBody>
      </p:sp>
      <p:sp>
        <p:nvSpPr>
          <p:cNvPr id="3" name="Content Placeholder 2">
            <a:extLst>
              <a:ext uri="{FF2B5EF4-FFF2-40B4-BE49-F238E27FC236}">
                <a16:creationId xmlns:a16="http://schemas.microsoft.com/office/drawing/2014/main" id="{425591EE-C1D7-AD5B-82A7-8077A8D4E757}"/>
              </a:ext>
            </a:extLst>
          </p:cNvPr>
          <p:cNvSpPr>
            <a:spLocks noGrp="1"/>
          </p:cNvSpPr>
          <p:nvPr>
            <p:ph idx="1"/>
          </p:nvPr>
        </p:nvSpPr>
        <p:spPr/>
        <p:txBody>
          <a:bodyPr vert="horz" lIns="91440" tIns="45720" rIns="91440" bIns="45720" rtlCol="0" anchor="t">
            <a:normAutofit lnSpcReduction="10000"/>
          </a:bodyPr>
          <a:lstStyle/>
          <a:p>
            <a:pPr marL="0" indent="0">
              <a:buNone/>
            </a:pPr>
            <a:r>
              <a:rPr lang="en-GB" dirty="0">
                <a:ea typeface="+mn-lt"/>
                <a:cs typeface="+mn-lt"/>
              </a:rPr>
              <a:t>Suppose we found that the end user was particularly concerned about gender bias and so that is an important characteristic to explore. First, we look at the results in the test dataset:</a:t>
            </a:r>
            <a:endParaRPr lang="en-US" dirty="0"/>
          </a:p>
          <a:p>
            <a:r>
              <a:rPr lang="en-GB" dirty="0">
                <a:ea typeface="+mn-lt"/>
                <a:cs typeface="+mn-lt"/>
              </a:rPr>
              <a:t>What is the overall performance of the model?</a:t>
            </a:r>
          </a:p>
          <a:p>
            <a:r>
              <a:rPr lang="en-GB" dirty="0">
                <a:ea typeface="+mn-lt"/>
                <a:cs typeface="+mn-lt"/>
              </a:rPr>
              <a:t>What is the performance of the model for men? What about for women? </a:t>
            </a:r>
          </a:p>
          <a:p>
            <a:r>
              <a:rPr lang="en-GB" dirty="0">
                <a:ea typeface="+mn-lt"/>
                <a:cs typeface="+mn-lt"/>
              </a:rPr>
              <a:t>Are the performances for these two groups significantly different from the overall performance? If so, it suggests a gender bias in the model</a:t>
            </a:r>
          </a:p>
          <a:p>
            <a:r>
              <a:rPr lang="en-GB" dirty="0">
                <a:ea typeface="+mn-lt"/>
                <a:cs typeface="+mn-lt"/>
              </a:rPr>
              <a:t>Define significance </a:t>
            </a:r>
          </a:p>
          <a:p>
            <a:endParaRPr lang="en-GB" dirty="0">
              <a:cs typeface="Calibri"/>
            </a:endParaRPr>
          </a:p>
        </p:txBody>
      </p:sp>
    </p:spTree>
    <p:extLst>
      <p:ext uri="{BB962C8B-B14F-4D97-AF65-F5344CB8AC3E}">
        <p14:creationId xmlns:p14="http://schemas.microsoft.com/office/powerpoint/2010/main" val="349206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088D-9656-5B15-A09E-A826F29CABAB}"/>
              </a:ext>
            </a:extLst>
          </p:cNvPr>
          <p:cNvSpPr>
            <a:spLocks noGrp="1"/>
          </p:cNvSpPr>
          <p:nvPr>
            <p:ph type="title"/>
          </p:nvPr>
        </p:nvSpPr>
        <p:spPr/>
        <p:txBody>
          <a:bodyPr/>
          <a:lstStyle/>
          <a:p>
            <a:r>
              <a:rPr lang="en-GB" dirty="0">
                <a:cs typeface="Calibri Light"/>
              </a:rPr>
              <a:t>Case study example</a:t>
            </a:r>
            <a:endParaRPr lang="en-GB" dirty="0"/>
          </a:p>
        </p:txBody>
      </p:sp>
      <p:sp>
        <p:nvSpPr>
          <p:cNvPr id="3" name="Content Placeholder 2">
            <a:extLst>
              <a:ext uri="{FF2B5EF4-FFF2-40B4-BE49-F238E27FC236}">
                <a16:creationId xmlns:a16="http://schemas.microsoft.com/office/drawing/2014/main" id="{95F88CCA-5A84-3399-61AC-386FAECC594C}"/>
              </a:ext>
            </a:extLst>
          </p:cNvPr>
          <p:cNvSpPr>
            <a:spLocks noGrp="1"/>
          </p:cNvSpPr>
          <p:nvPr>
            <p:ph idx="1"/>
          </p:nvPr>
        </p:nvSpPr>
        <p:spPr>
          <a:xfrm>
            <a:off x="838200" y="1549854"/>
            <a:ext cx="10515600" cy="4627109"/>
          </a:xfrm>
        </p:spPr>
        <p:txBody>
          <a:bodyPr vert="horz" lIns="91440" tIns="45720" rIns="91440" bIns="45720" rtlCol="0" anchor="t">
            <a:normAutofit fontScale="92500"/>
          </a:bodyPr>
          <a:lstStyle/>
          <a:p>
            <a:r>
              <a:rPr lang="en-GB" b="1" dirty="0">
                <a:ea typeface="+mn-lt"/>
                <a:cs typeface="+mn-lt"/>
              </a:rPr>
              <a:t>Description</a:t>
            </a:r>
            <a:r>
              <a:rPr lang="en-GB" dirty="0">
                <a:ea typeface="+mn-lt"/>
                <a:cs typeface="+mn-lt"/>
              </a:rPr>
              <a:t>: There's recently been a severe storm and many areas have been badly damaged. The damage has caused people to lose homes, jobs and other property. The National Emergency Relief Agency is exploring the use of social media data to assess the damage and determine where to intervene with what types of resources at what level. </a:t>
            </a:r>
            <a:endParaRPr lang="en-US" dirty="0"/>
          </a:p>
          <a:p>
            <a:r>
              <a:rPr lang="en-GB" b="1" dirty="0"/>
              <a:t>Goal:</a:t>
            </a:r>
            <a:r>
              <a:rPr lang="en-GB" dirty="0">
                <a:ea typeface="+mn-lt"/>
                <a:cs typeface="+mn-lt"/>
              </a:rPr>
              <a:t> Accurately assess damage and send appropriate relief resources</a:t>
            </a:r>
            <a:endParaRPr lang="en-GB" dirty="0"/>
          </a:p>
          <a:p>
            <a:r>
              <a:rPr lang="en-GB" b="1" dirty="0">
                <a:ea typeface="+mn-lt"/>
                <a:cs typeface="+mn-lt"/>
              </a:rPr>
              <a:t>Data: </a:t>
            </a:r>
            <a:r>
              <a:rPr lang="en-GB" dirty="0">
                <a:ea typeface="+mn-lt"/>
                <a:cs typeface="+mn-lt"/>
              </a:rPr>
              <a:t>twitter posts, </a:t>
            </a:r>
            <a:r>
              <a:rPr lang="en-GB" dirty="0" err="1">
                <a:ea typeface="+mn-lt"/>
                <a:cs typeface="+mn-lt"/>
              </a:rPr>
              <a:t>FaceBook</a:t>
            </a:r>
            <a:r>
              <a:rPr lang="en-GB" dirty="0">
                <a:ea typeface="+mn-lt"/>
                <a:cs typeface="+mn-lt"/>
              </a:rPr>
              <a:t> posts geocoded with </a:t>
            </a:r>
            <a:r>
              <a:rPr lang="en-GB" dirty="0" err="1">
                <a:ea typeface="+mn-lt"/>
                <a:cs typeface="+mn-lt"/>
              </a:rPr>
              <a:t>lat</a:t>
            </a:r>
            <a:r>
              <a:rPr lang="en-GB" dirty="0">
                <a:ea typeface="+mn-lt"/>
                <a:cs typeface="+mn-lt"/>
              </a:rPr>
              <a:t>-long within disaster area and keywords/hashtags related to the storm</a:t>
            </a:r>
            <a:endParaRPr lang="en-GB" dirty="0"/>
          </a:p>
          <a:p>
            <a:r>
              <a:rPr lang="en-GB" b="1" dirty="0">
                <a:ea typeface="+mn-lt"/>
                <a:cs typeface="+mn-lt"/>
              </a:rPr>
              <a:t>Analysis:</a:t>
            </a:r>
            <a:r>
              <a:rPr lang="en-GB" dirty="0">
                <a:ea typeface="+mn-lt"/>
                <a:cs typeface="+mn-lt"/>
              </a:rPr>
              <a:t> intensity and type of damage by neighbourhood</a:t>
            </a:r>
            <a:endParaRPr lang="en-GB" dirty="0"/>
          </a:p>
          <a:p>
            <a:r>
              <a:rPr lang="en-GB" b="1" dirty="0">
                <a:ea typeface="+mn-lt"/>
                <a:cs typeface="+mn-lt"/>
              </a:rPr>
              <a:t>Actions:</a:t>
            </a:r>
            <a:r>
              <a:rPr lang="en-GB" dirty="0">
                <a:ea typeface="+mn-lt"/>
                <a:cs typeface="+mn-lt"/>
              </a:rPr>
              <a:t> assessment and allocate relief effort (type and amount)</a:t>
            </a:r>
            <a:br>
              <a:rPr lang="en-US" dirty="0"/>
            </a:br>
            <a:endParaRPr lang="en-US" dirty="0">
              <a:cs typeface="Calibri"/>
            </a:endParaRPr>
          </a:p>
        </p:txBody>
      </p:sp>
    </p:spTree>
    <p:extLst>
      <p:ext uri="{BB962C8B-B14F-4D97-AF65-F5344CB8AC3E}">
        <p14:creationId xmlns:p14="http://schemas.microsoft.com/office/powerpoint/2010/main" val="272533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8F7FC-63AD-228D-8125-C04F84CA4F1B}"/>
              </a:ext>
            </a:extLst>
          </p:cNvPr>
          <p:cNvSpPr>
            <a:spLocks noGrp="1"/>
          </p:cNvSpPr>
          <p:nvPr>
            <p:ph idx="1"/>
          </p:nvPr>
        </p:nvSpPr>
        <p:spPr/>
        <p:txBody>
          <a:bodyPr vert="horz" lIns="91440" tIns="45720" rIns="91440" bIns="45720" rtlCol="0" anchor="t">
            <a:normAutofit/>
          </a:bodyPr>
          <a:lstStyle/>
          <a:p>
            <a:r>
              <a:rPr lang="en-GB" dirty="0">
                <a:cs typeface="Calibri"/>
              </a:rPr>
              <a:t>What are the sources of bias?</a:t>
            </a:r>
          </a:p>
          <a:p>
            <a:r>
              <a:rPr lang="en-GB" dirty="0">
                <a:cs typeface="Calibri"/>
              </a:rPr>
              <a:t>How might these manifest in the data?</a:t>
            </a:r>
          </a:p>
          <a:p>
            <a:r>
              <a:rPr lang="en-GB" dirty="0">
                <a:cs typeface="Calibri"/>
              </a:rPr>
              <a:t>What are the downstream risks to fairness if we apply this model? I.e. how could bias impact the outcome?</a:t>
            </a:r>
          </a:p>
        </p:txBody>
      </p:sp>
    </p:spTree>
    <p:extLst>
      <p:ext uri="{BB962C8B-B14F-4D97-AF65-F5344CB8AC3E}">
        <p14:creationId xmlns:p14="http://schemas.microsoft.com/office/powerpoint/2010/main" val="114845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B3AB-FD8E-D189-264D-038E6622023D}"/>
              </a:ext>
            </a:extLst>
          </p:cNvPr>
          <p:cNvSpPr>
            <a:spLocks noGrp="1"/>
          </p:cNvSpPr>
          <p:nvPr>
            <p:ph type="title"/>
          </p:nvPr>
        </p:nvSpPr>
        <p:spPr/>
        <p:txBody>
          <a:bodyPr/>
          <a:lstStyle/>
          <a:p>
            <a:r>
              <a:rPr lang="en-GB" dirty="0">
                <a:cs typeface="Calibri Light"/>
              </a:rPr>
              <a:t>What is fairness?</a:t>
            </a:r>
            <a:endParaRPr lang="en-GB" dirty="0"/>
          </a:p>
        </p:txBody>
      </p:sp>
      <p:sp>
        <p:nvSpPr>
          <p:cNvPr id="3" name="Content Placeholder 2">
            <a:extLst>
              <a:ext uri="{FF2B5EF4-FFF2-40B4-BE49-F238E27FC236}">
                <a16:creationId xmlns:a16="http://schemas.microsoft.com/office/drawing/2014/main" id="{ECB5BA6C-25F2-19F3-4CBB-3E7C6FA569BC}"/>
              </a:ext>
            </a:extLst>
          </p:cNvPr>
          <p:cNvSpPr>
            <a:spLocks noGrp="1"/>
          </p:cNvSpPr>
          <p:nvPr>
            <p:ph idx="1"/>
          </p:nvPr>
        </p:nvSpPr>
        <p:spPr/>
        <p:txBody>
          <a:bodyPr vert="horz" lIns="91440" tIns="45720" rIns="91440" bIns="45720" rtlCol="0" anchor="t">
            <a:normAutofit/>
          </a:bodyPr>
          <a:lstStyle/>
          <a:p>
            <a:r>
              <a:rPr lang="en-GB" dirty="0">
                <a:ea typeface="+mn-lt"/>
                <a:cs typeface="+mn-lt"/>
              </a:rPr>
              <a:t>General definition: impartial and just treatment or behaviour without favouritism or discrimination. </a:t>
            </a:r>
          </a:p>
          <a:p>
            <a:pPr marL="0" indent="0">
              <a:buNone/>
            </a:pPr>
            <a:r>
              <a:rPr lang="en-GB" dirty="0">
                <a:ea typeface="+mn-lt"/>
                <a:cs typeface="+mn-lt"/>
              </a:rPr>
              <a:t>How is this relevant to data science? </a:t>
            </a:r>
          </a:p>
          <a:p>
            <a:pPr marL="0" indent="0">
              <a:buNone/>
            </a:pPr>
            <a:r>
              <a:rPr lang="en-GB" dirty="0">
                <a:ea typeface="+mn-lt"/>
                <a:cs typeface="+mn-lt"/>
              </a:rPr>
              <a:t>- AI and ML technologies have been rapidly rolled out into various systems governing people’s lives. </a:t>
            </a:r>
            <a:endParaRPr lang="en-GB">
              <a:ea typeface="+mn-lt"/>
              <a:cs typeface="+mn-lt"/>
            </a:endParaRPr>
          </a:p>
          <a:p>
            <a:pPr marL="0" indent="0">
              <a:buNone/>
            </a:pPr>
            <a:r>
              <a:rPr lang="en-GB" dirty="0">
                <a:ea typeface="+mn-lt"/>
                <a:cs typeface="+mn-lt"/>
              </a:rPr>
              <a:t>- These technologies form components of decision-making pipelines. </a:t>
            </a:r>
            <a:endParaRPr lang="en-GB">
              <a:ea typeface="+mn-lt"/>
              <a:cs typeface="+mn-lt"/>
            </a:endParaRPr>
          </a:p>
          <a:p>
            <a:pPr marL="0" indent="0">
              <a:buNone/>
            </a:pPr>
            <a:r>
              <a:rPr lang="en-GB" dirty="0">
                <a:ea typeface="+mn-lt"/>
                <a:cs typeface="+mn-lt"/>
              </a:rPr>
              <a:t>- It's important to understand the impact of these technologies in respect to the consequences of their application. </a:t>
            </a:r>
            <a:endParaRPr lang="en-GB">
              <a:ea typeface="+mn-lt"/>
              <a:cs typeface="+mn-lt"/>
            </a:endParaRPr>
          </a:p>
          <a:p>
            <a:pPr marL="0" indent="0">
              <a:buNone/>
            </a:pPr>
            <a:r>
              <a:rPr lang="en-GB" dirty="0">
                <a:ea typeface="+mn-lt"/>
                <a:cs typeface="+mn-lt"/>
              </a:rPr>
              <a:t>- Models inform actions, actions inform outcomes</a:t>
            </a:r>
            <a:endParaRPr lang="en-GB">
              <a:cs typeface="Calibri"/>
            </a:endParaRPr>
          </a:p>
        </p:txBody>
      </p:sp>
    </p:spTree>
    <p:extLst>
      <p:ext uri="{BB962C8B-B14F-4D97-AF65-F5344CB8AC3E}">
        <p14:creationId xmlns:p14="http://schemas.microsoft.com/office/powerpoint/2010/main" val="2356869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A20F1D-FF3A-E737-D765-D10F89090056}"/>
              </a:ext>
            </a:extLst>
          </p:cNvPr>
          <p:cNvSpPr>
            <a:spLocks noGrp="1"/>
          </p:cNvSpPr>
          <p:nvPr>
            <p:ph idx="1"/>
          </p:nvPr>
        </p:nvSpPr>
        <p:spPr>
          <a:xfrm>
            <a:off x="742092" y="1702057"/>
            <a:ext cx="10515600" cy="3458906"/>
          </a:xfrm>
        </p:spPr>
        <p:txBody>
          <a:bodyPr vert="horz" lIns="91440" tIns="45720" rIns="91440" bIns="45720" rtlCol="0" anchor="t">
            <a:normAutofit lnSpcReduction="10000"/>
          </a:bodyPr>
          <a:lstStyle/>
          <a:p>
            <a:pPr marL="0" indent="0">
              <a:buNone/>
            </a:pPr>
            <a:r>
              <a:rPr lang="en-GB" dirty="0">
                <a:ea typeface="+mn-lt"/>
                <a:cs typeface="+mn-lt"/>
              </a:rPr>
              <a:t>Examples:</a:t>
            </a:r>
          </a:p>
          <a:p>
            <a:r>
              <a:rPr lang="en-GB" dirty="0">
                <a:ea typeface="+mn-lt"/>
                <a:cs typeface="+mn-lt"/>
              </a:rPr>
              <a:t>Policing algorithms (COMPAS), </a:t>
            </a:r>
            <a:endParaRPr lang="en-GB" dirty="0"/>
          </a:p>
          <a:p>
            <a:r>
              <a:rPr lang="en-GB" dirty="0">
                <a:ea typeface="+mn-lt"/>
                <a:cs typeface="+mn-lt"/>
              </a:rPr>
              <a:t>Facial recognition (PULSE image depixeliser), </a:t>
            </a:r>
          </a:p>
          <a:p>
            <a:r>
              <a:rPr lang="en-GB" dirty="0">
                <a:ea typeface="+mn-lt"/>
                <a:cs typeface="+mn-lt"/>
              </a:rPr>
              <a:t>HR tools for hiring etc. </a:t>
            </a:r>
          </a:p>
          <a:p>
            <a:endParaRPr lang="en-GB" dirty="0">
              <a:ea typeface="+mn-lt"/>
              <a:cs typeface="+mn-lt"/>
            </a:endParaRPr>
          </a:p>
          <a:p>
            <a:r>
              <a:rPr lang="en-GB" dirty="0">
                <a:ea typeface="+mn-lt"/>
                <a:cs typeface="+mn-lt"/>
              </a:rPr>
              <a:t>We want to make not just the models fair, but the outcomes as well.</a:t>
            </a:r>
          </a:p>
          <a:p>
            <a:pPr lvl="1"/>
            <a:r>
              <a:rPr lang="en-GB" dirty="0">
                <a:ea typeface="+mn-lt"/>
                <a:cs typeface="+mn-lt"/>
              </a:rPr>
              <a:t>It's not good enough to choose a model that you believe should be fair, you must compare this against its outputs</a:t>
            </a:r>
            <a:endParaRPr lang="en-GB" dirty="0">
              <a:cs typeface="Calibri"/>
            </a:endParaRPr>
          </a:p>
        </p:txBody>
      </p:sp>
    </p:spTree>
    <p:extLst>
      <p:ext uri="{BB962C8B-B14F-4D97-AF65-F5344CB8AC3E}">
        <p14:creationId xmlns:p14="http://schemas.microsoft.com/office/powerpoint/2010/main" val="312675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BA916F2D-0D8B-FCDF-4A1C-76C8195F15AE}"/>
              </a:ext>
            </a:extLst>
          </p:cNvPr>
          <p:cNvPicPr>
            <a:picLocks noGrp="1" noChangeAspect="1"/>
          </p:cNvPicPr>
          <p:nvPr>
            <p:ph idx="1"/>
          </p:nvPr>
        </p:nvPicPr>
        <p:blipFill rotWithShape="1">
          <a:blip r:embed="rId2"/>
          <a:srcRect t="23" r="50422"/>
          <a:stretch/>
        </p:blipFill>
        <p:spPr>
          <a:xfrm>
            <a:off x="931125" y="-1587"/>
            <a:ext cx="5117696" cy="6911525"/>
          </a:xfrm>
        </p:spPr>
      </p:pic>
      <p:sp>
        <p:nvSpPr>
          <p:cNvPr id="5" name="TextBox 4">
            <a:extLst>
              <a:ext uri="{FF2B5EF4-FFF2-40B4-BE49-F238E27FC236}">
                <a16:creationId xmlns:a16="http://schemas.microsoft.com/office/drawing/2014/main" id="{F6F05911-B926-71CD-5931-D22D5AEA93E7}"/>
              </a:ext>
            </a:extLst>
          </p:cNvPr>
          <p:cNvSpPr txBox="1"/>
          <p:nvPr/>
        </p:nvSpPr>
        <p:spPr>
          <a:xfrm>
            <a:off x="7620000" y="2859314"/>
            <a:ext cx="333828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cs typeface="Calibri"/>
              </a:rPr>
              <a:t>Who is this?</a:t>
            </a:r>
            <a:endParaRPr lang="en-GB" sz="3600" dirty="0"/>
          </a:p>
        </p:txBody>
      </p:sp>
    </p:spTree>
    <p:extLst>
      <p:ext uri="{BB962C8B-B14F-4D97-AF65-F5344CB8AC3E}">
        <p14:creationId xmlns:p14="http://schemas.microsoft.com/office/powerpoint/2010/main" val="1550249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10;&#10;Description automatically generated">
            <a:extLst>
              <a:ext uri="{FF2B5EF4-FFF2-40B4-BE49-F238E27FC236}">
                <a16:creationId xmlns:a16="http://schemas.microsoft.com/office/drawing/2014/main" id="{F4863CB9-9064-4F93-70F9-33ABE7D1E392}"/>
              </a:ext>
            </a:extLst>
          </p:cNvPr>
          <p:cNvPicPr>
            <a:picLocks noGrp="1" noChangeAspect="1"/>
          </p:cNvPicPr>
          <p:nvPr>
            <p:ph idx="1"/>
          </p:nvPr>
        </p:nvPicPr>
        <p:blipFill rotWithShape="1">
          <a:blip r:embed="rId2"/>
          <a:srcRect r="70"/>
          <a:stretch/>
        </p:blipFill>
        <p:spPr>
          <a:xfrm>
            <a:off x="931125" y="-1587"/>
            <a:ext cx="10315258" cy="6913115"/>
          </a:xfrm>
        </p:spPr>
      </p:pic>
    </p:spTree>
    <p:extLst>
      <p:ext uri="{BB962C8B-B14F-4D97-AF65-F5344CB8AC3E}">
        <p14:creationId xmlns:p14="http://schemas.microsoft.com/office/powerpoint/2010/main" val="179442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5C22B5-34FC-F948-3E34-1D9440F19C6F}"/>
              </a:ext>
            </a:extLst>
          </p:cNvPr>
          <p:cNvSpPr>
            <a:spLocks noGrp="1"/>
          </p:cNvSpPr>
          <p:nvPr>
            <p:ph idx="1"/>
          </p:nvPr>
        </p:nvSpPr>
        <p:spPr/>
        <p:txBody>
          <a:bodyPr vert="horz" lIns="91440" tIns="45720" rIns="91440" bIns="45720" rtlCol="0" anchor="t">
            <a:normAutofit/>
          </a:bodyPr>
          <a:lstStyle/>
          <a:p>
            <a:r>
              <a:rPr lang="en-GB" dirty="0">
                <a:ea typeface="+mn-lt"/>
                <a:cs typeface="+mn-lt"/>
              </a:rPr>
              <a:t>Data science is just one part of a whole system</a:t>
            </a:r>
          </a:p>
          <a:p>
            <a:r>
              <a:rPr lang="en-GB" dirty="0">
                <a:ea typeface="+mn-lt"/>
                <a:cs typeface="+mn-lt"/>
              </a:rPr>
              <a:t>Important to communicate with end users about types of bias in data, in models and model selection</a:t>
            </a:r>
          </a:p>
          <a:p>
            <a:r>
              <a:rPr lang="en-GB" dirty="0">
                <a:ea typeface="+mn-lt"/>
                <a:cs typeface="+mn-lt"/>
              </a:rPr>
              <a:t>Also important to engage with impacted or stakeholder groups for appraisal of data inputs and model outputs.</a:t>
            </a:r>
            <a:endParaRPr lang="en-GB" dirty="0">
              <a:cs typeface="Calibri"/>
            </a:endParaRPr>
          </a:p>
          <a:p>
            <a:endParaRPr lang="en-GB" dirty="0">
              <a:cs typeface="Calibri"/>
            </a:endParaRPr>
          </a:p>
        </p:txBody>
      </p:sp>
    </p:spTree>
    <p:extLst>
      <p:ext uri="{BB962C8B-B14F-4D97-AF65-F5344CB8AC3E}">
        <p14:creationId xmlns:p14="http://schemas.microsoft.com/office/powerpoint/2010/main" val="298782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42EE9-3B99-A996-DA6D-397402DEE72F}"/>
              </a:ext>
            </a:extLst>
          </p:cNvPr>
          <p:cNvSpPr>
            <a:spLocks noGrp="1"/>
          </p:cNvSpPr>
          <p:nvPr>
            <p:ph type="title"/>
          </p:nvPr>
        </p:nvSpPr>
        <p:spPr/>
        <p:txBody>
          <a:bodyPr/>
          <a:lstStyle/>
          <a:p>
            <a:r>
              <a:rPr lang="en-GB" b="1" dirty="0">
                <a:ea typeface="+mj-lt"/>
                <a:cs typeface="+mj-lt"/>
              </a:rPr>
              <a:t>What does bias look like from a data science perspective?</a:t>
            </a:r>
            <a:endParaRPr lang="en-US" dirty="0">
              <a:ea typeface="+mj-lt"/>
              <a:cs typeface="+mj-lt"/>
            </a:endParaRPr>
          </a:p>
        </p:txBody>
      </p:sp>
      <p:sp>
        <p:nvSpPr>
          <p:cNvPr id="3" name="Content Placeholder 2">
            <a:extLst>
              <a:ext uri="{FF2B5EF4-FFF2-40B4-BE49-F238E27FC236}">
                <a16:creationId xmlns:a16="http://schemas.microsoft.com/office/drawing/2014/main" id="{BF5767A0-A0F7-7336-DAB4-E4C38C2E3724}"/>
              </a:ext>
            </a:extLst>
          </p:cNvPr>
          <p:cNvSpPr>
            <a:spLocks noGrp="1"/>
          </p:cNvSpPr>
          <p:nvPr>
            <p:ph idx="1"/>
          </p:nvPr>
        </p:nvSpPr>
        <p:spPr>
          <a:xfrm>
            <a:off x="838200" y="1688328"/>
            <a:ext cx="10515600" cy="4351338"/>
          </a:xfrm>
        </p:spPr>
        <p:txBody>
          <a:bodyPr vert="horz" lIns="91440" tIns="45720" rIns="91440" bIns="45720" rtlCol="0" anchor="t">
            <a:normAutofit/>
          </a:bodyPr>
          <a:lstStyle/>
          <a:p>
            <a:pPr marL="0" indent="0">
              <a:buNone/>
            </a:pPr>
            <a:endParaRPr lang="en-GB" b="1" dirty="0">
              <a:ea typeface="+mn-lt"/>
              <a:cs typeface="+mn-lt"/>
            </a:endParaRPr>
          </a:p>
          <a:p>
            <a:r>
              <a:rPr lang="en-GB" dirty="0">
                <a:ea typeface="+mn-lt"/>
                <a:cs typeface="+mn-lt"/>
              </a:rPr>
              <a:t>Features or groups in a dataset are more heavily weighted or represented than others, leading to skewed outcomes (and low accuracy)</a:t>
            </a:r>
          </a:p>
          <a:p>
            <a:r>
              <a:rPr lang="en-GB" dirty="0">
                <a:ea typeface="+mn-lt"/>
                <a:cs typeface="+mn-lt"/>
              </a:rPr>
              <a:t>Models trained on skewed data have differential performance for different groups of people</a:t>
            </a:r>
          </a:p>
          <a:p>
            <a:pPr lvl="1"/>
            <a:r>
              <a:rPr lang="en-GB" dirty="0">
                <a:cs typeface="Calibri"/>
              </a:rPr>
              <a:t>I.e. a model trained on a dataset of mostly men might perform badly for women</a:t>
            </a:r>
          </a:p>
          <a:p>
            <a:r>
              <a:rPr lang="en-GB" dirty="0">
                <a:cs typeface="Calibri"/>
              </a:rPr>
              <a:t>Bias in -&gt; Bias out</a:t>
            </a:r>
          </a:p>
          <a:p>
            <a:endParaRPr lang="en-GB" dirty="0">
              <a:cs typeface="Calibri"/>
            </a:endParaRPr>
          </a:p>
        </p:txBody>
      </p:sp>
    </p:spTree>
    <p:extLst>
      <p:ext uri="{BB962C8B-B14F-4D97-AF65-F5344CB8AC3E}">
        <p14:creationId xmlns:p14="http://schemas.microsoft.com/office/powerpoint/2010/main" val="2034264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D9DB-139E-9433-B92D-9AD1B689FE43}"/>
              </a:ext>
            </a:extLst>
          </p:cNvPr>
          <p:cNvSpPr>
            <a:spLocks noGrp="1"/>
          </p:cNvSpPr>
          <p:nvPr>
            <p:ph type="title"/>
          </p:nvPr>
        </p:nvSpPr>
        <p:spPr/>
        <p:txBody>
          <a:bodyPr/>
          <a:lstStyle/>
          <a:p>
            <a:r>
              <a:rPr lang="en-GB" dirty="0">
                <a:cs typeface="Calibri Light"/>
              </a:rPr>
              <a:t>Many sources of bias...</a:t>
            </a:r>
            <a:endParaRPr lang="en-GB" dirty="0"/>
          </a:p>
        </p:txBody>
      </p:sp>
      <p:sp>
        <p:nvSpPr>
          <p:cNvPr id="6" name="Content Placeholder 5">
            <a:extLst>
              <a:ext uri="{FF2B5EF4-FFF2-40B4-BE49-F238E27FC236}">
                <a16:creationId xmlns:a16="http://schemas.microsoft.com/office/drawing/2014/main" id="{28E67066-B6F8-FFCE-0B9A-774D761D08F6}"/>
              </a:ext>
            </a:extLst>
          </p:cNvPr>
          <p:cNvSpPr>
            <a:spLocks noGrp="1"/>
          </p:cNvSpPr>
          <p:nvPr>
            <p:ph idx="1"/>
          </p:nvPr>
        </p:nvSpPr>
        <p:spPr>
          <a:xfrm>
            <a:off x="838200" y="1419225"/>
            <a:ext cx="10515600" cy="4757738"/>
          </a:xfrm>
        </p:spPr>
        <p:txBody>
          <a:bodyPr vert="horz" lIns="91440" tIns="45720" rIns="91440" bIns="45720" rtlCol="0" anchor="t">
            <a:normAutofit fontScale="85000" lnSpcReduction="20000"/>
          </a:bodyPr>
          <a:lstStyle/>
          <a:p>
            <a:r>
              <a:rPr lang="en-GB" dirty="0">
                <a:ea typeface="+mn-lt"/>
                <a:cs typeface="+mn-lt"/>
              </a:rPr>
              <a:t>Confirmation bias </a:t>
            </a:r>
            <a:endParaRPr lang="en-GB" dirty="0"/>
          </a:p>
          <a:p>
            <a:pPr lvl="1"/>
            <a:r>
              <a:rPr lang="en-GB" dirty="0">
                <a:ea typeface="+mn-lt"/>
                <a:cs typeface="+mn-lt"/>
              </a:rPr>
              <a:t>seeking out new evidence that confirms previously held beliefs</a:t>
            </a:r>
            <a:endParaRPr lang="en-GB" dirty="0">
              <a:cs typeface="Calibri"/>
            </a:endParaRPr>
          </a:p>
          <a:p>
            <a:pPr lvl="1"/>
            <a:r>
              <a:rPr lang="en-GB" dirty="0">
                <a:ea typeface="+mn-lt"/>
                <a:cs typeface="+mn-lt"/>
              </a:rPr>
              <a:t>Mitigation: try to find counter-examples</a:t>
            </a:r>
          </a:p>
          <a:p>
            <a:r>
              <a:rPr lang="en-GB" dirty="0">
                <a:ea typeface="+mn-lt"/>
                <a:cs typeface="+mn-lt"/>
              </a:rPr>
              <a:t>Selection bias </a:t>
            </a:r>
            <a:endParaRPr lang="en-GB" dirty="0"/>
          </a:p>
          <a:p>
            <a:pPr lvl="1"/>
            <a:r>
              <a:rPr lang="en-GB" dirty="0">
                <a:cs typeface="Calibri"/>
              </a:rPr>
              <a:t>samples from a population are unrepresentative of the whole</a:t>
            </a:r>
          </a:p>
          <a:p>
            <a:pPr lvl="1"/>
            <a:r>
              <a:rPr lang="en-GB" dirty="0">
                <a:ea typeface="+mn-lt"/>
                <a:cs typeface="+mn-lt"/>
              </a:rPr>
              <a:t>Mitigation: compare samples to overall pop and test model performance on specific subgroups</a:t>
            </a:r>
          </a:p>
          <a:p>
            <a:r>
              <a:rPr lang="en-GB" dirty="0">
                <a:ea typeface="+mn-lt"/>
                <a:cs typeface="+mn-lt"/>
              </a:rPr>
              <a:t>Historical bias </a:t>
            </a:r>
            <a:endParaRPr lang="en-GB" dirty="0"/>
          </a:p>
          <a:p>
            <a:pPr lvl="1"/>
            <a:r>
              <a:rPr lang="en-GB" dirty="0">
                <a:ea typeface="+mn-lt"/>
                <a:cs typeface="+mn-lt"/>
              </a:rPr>
              <a:t>historical and or social prejudices and beliefs are reflected in data.</a:t>
            </a:r>
            <a:endParaRPr lang="en-GB" dirty="0">
              <a:cs typeface="Calibri"/>
            </a:endParaRPr>
          </a:p>
          <a:p>
            <a:pPr lvl="1"/>
            <a:r>
              <a:rPr lang="en-GB" dirty="0">
                <a:ea typeface="+mn-lt"/>
                <a:cs typeface="+mn-lt"/>
              </a:rPr>
              <a:t>Mitigation: engagement with affected groups / resampling data</a:t>
            </a:r>
          </a:p>
          <a:p>
            <a:r>
              <a:rPr lang="en-GB" dirty="0">
                <a:ea typeface="+mn-lt"/>
                <a:cs typeface="+mn-lt"/>
              </a:rPr>
              <a:t>Survivorship bias </a:t>
            </a:r>
            <a:endParaRPr lang="en-GB" dirty="0"/>
          </a:p>
          <a:p>
            <a:pPr lvl="1"/>
            <a:r>
              <a:rPr lang="en-GB" dirty="0">
                <a:ea typeface="+mn-lt"/>
                <a:cs typeface="+mn-lt"/>
              </a:rPr>
              <a:t>focusing on characteristics of salient examples rather than whole populations</a:t>
            </a:r>
            <a:endParaRPr lang="en-GB" dirty="0">
              <a:cs typeface="Calibri"/>
            </a:endParaRPr>
          </a:p>
          <a:p>
            <a:pPr lvl="1"/>
            <a:r>
              <a:rPr lang="en-GB" dirty="0">
                <a:ea typeface="+mn-lt"/>
                <a:cs typeface="+mn-lt"/>
              </a:rPr>
              <a:t>Mitigation: look at all possible outcomes, not just notable outcomes</a:t>
            </a:r>
          </a:p>
          <a:p>
            <a:r>
              <a:rPr lang="en-GB" dirty="0">
                <a:ea typeface="+mn-lt"/>
                <a:cs typeface="+mn-lt"/>
              </a:rPr>
              <a:t>Reporting bias </a:t>
            </a:r>
            <a:endParaRPr lang="en-GB" dirty="0"/>
          </a:p>
          <a:p>
            <a:pPr lvl="1"/>
            <a:r>
              <a:rPr lang="en-GB" dirty="0">
                <a:cs typeface="Calibri"/>
              </a:rPr>
              <a:t>Datasets based around only recording noteworthy events</a:t>
            </a:r>
          </a:p>
          <a:p>
            <a:endParaRPr lang="en-GB" dirty="0">
              <a:cs typeface="Calibri"/>
            </a:endParaRPr>
          </a:p>
        </p:txBody>
      </p:sp>
    </p:spTree>
    <p:extLst>
      <p:ext uri="{BB962C8B-B14F-4D97-AF65-F5344CB8AC3E}">
        <p14:creationId xmlns:p14="http://schemas.microsoft.com/office/powerpoint/2010/main" val="303628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019E-92C6-AD3D-E6BE-ADE0EBD85FF1}"/>
              </a:ext>
            </a:extLst>
          </p:cNvPr>
          <p:cNvSpPr>
            <a:spLocks noGrp="1"/>
          </p:cNvSpPr>
          <p:nvPr>
            <p:ph type="title"/>
          </p:nvPr>
        </p:nvSpPr>
        <p:spPr/>
        <p:txBody>
          <a:bodyPr/>
          <a:lstStyle/>
          <a:p>
            <a:r>
              <a:rPr lang="en-GB" dirty="0">
                <a:cs typeface="Calibri Light"/>
              </a:rPr>
              <a:t>Definitions of fairness</a:t>
            </a:r>
            <a:endParaRPr lang="en-GB" dirty="0"/>
          </a:p>
        </p:txBody>
      </p:sp>
      <p:sp>
        <p:nvSpPr>
          <p:cNvPr id="3" name="Content Placeholder 2">
            <a:extLst>
              <a:ext uri="{FF2B5EF4-FFF2-40B4-BE49-F238E27FC236}">
                <a16:creationId xmlns:a16="http://schemas.microsoft.com/office/drawing/2014/main" id="{E679B7FE-1DDF-78D3-98CA-0888CF2118D3}"/>
              </a:ext>
            </a:extLst>
          </p:cNvPr>
          <p:cNvSpPr>
            <a:spLocks noGrp="1"/>
          </p:cNvSpPr>
          <p:nvPr>
            <p:ph idx="1"/>
          </p:nvPr>
        </p:nvSpPr>
        <p:spPr/>
        <p:txBody>
          <a:bodyPr vert="horz" lIns="91440" tIns="45720" rIns="91440" bIns="45720" rtlCol="0" anchor="t">
            <a:normAutofit fontScale="92500" lnSpcReduction="10000"/>
          </a:bodyPr>
          <a:lstStyle/>
          <a:p>
            <a:r>
              <a:rPr lang="en-GB" dirty="0">
                <a:cs typeface="Calibri"/>
              </a:rPr>
              <a:t>Procedural fairness – making sure the process / model doesn't include explicit discrimination in the decision making</a:t>
            </a:r>
          </a:p>
          <a:p>
            <a:r>
              <a:rPr lang="en-GB" dirty="0">
                <a:cs typeface="Calibri"/>
              </a:rPr>
              <a:t>Outcome fairness – checking outcomes of a process / model to audit for fairness not only in the decision making process but the actual decisions made</a:t>
            </a:r>
          </a:p>
          <a:p>
            <a:r>
              <a:rPr lang="en-GB" dirty="0">
                <a:ea typeface="+mn-lt"/>
                <a:cs typeface="+mn-lt"/>
              </a:rPr>
              <a:t>Group fairness - diverse groups of people should be treated the same on average. This could mean applying the analysis to everyone in the same way.</a:t>
            </a:r>
          </a:p>
          <a:p>
            <a:r>
              <a:rPr lang="en-GB" dirty="0">
                <a:ea typeface="+mn-lt"/>
                <a:cs typeface="+mn-lt"/>
              </a:rPr>
              <a:t>Individual fairness - individuals who are similar should be treated similarly. This could mean that a model applied to two people who have similar features, should give similar predictions/results, I.e., fairness through awareness</a:t>
            </a:r>
          </a:p>
          <a:p>
            <a:endParaRPr lang="en-GB" dirty="0">
              <a:cs typeface="Calibri"/>
            </a:endParaRPr>
          </a:p>
        </p:txBody>
      </p:sp>
    </p:spTree>
    <p:extLst>
      <p:ext uri="{BB962C8B-B14F-4D97-AF65-F5344CB8AC3E}">
        <p14:creationId xmlns:p14="http://schemas.microsoft.com/office/powerpoint/2010/main" val="1169815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AEBEB9B2B6B7F43AB1E3D386D69F544" ma:contentTypeVersion="18" ma:contentTypeDescription="Create a new document." ma:contentTypeScope="" ma:versionID="5d5b0f65e37696baf823ffcdf59f3186">
  <xsd:schema xmlns:xsd="http://www.w3.org/2001/XMLSchema" xmlns:xs="http://www.w3.org/2001/XMLSchema" xmlns:p="http://schemas.microsoft.com/office/2006/metadata/properties" xmlns:ns2="1aff71c0-6b77-4d26-9a7e-10d87d63a54b" xmlns:ns3="9a6987ce-19e0-495e-a42e-b5eff4933f3b" targetNamespace="http://schemas.microsoft.com/office/2006/metadata/properties" ma:root="true" ma:fieldsID="fa27c1eee46cee76bfcb8feaee1aa5a4" ns2:_="" ns3:_="">
    <xsd:import namespace="1aff71c0-6b77-4d26-9a7e-10d87d63a54b"/>
    <xsd:import namespace="9a6987ce-19e0-495e-a42e-b5eff4933f3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EventHashCode" minOccurs="0"/>
                <xsd:element ref="ns2:MediaServiceGenerationTime" minOccurs="0"/>
                <xsd:element ref="ns3:SharedWithUsers" minOccurs="0"/>
                <xsd:element ref="ns3:SharedWithDetails" minOccurs="0"/>
                <xsd:element ref="ns2:DESCRIPTION_x002f_STATU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ff71c0-6b77-4d26-9a7e-10d87d63a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DESCRIPTION_x002f_STATUS" ma:index="17" nillable="true" ma:displayName="DESCRIPTION /STATUS" ma:format="Dropdown" ma:internalName="DESCRIPTION_x002f_STATUS">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adc7cc9-474b-4396-ac20-45884c4f1f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a6987ce-19e0-495e-a42e-b5eff4933f3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cdd691c9-a623-4269-92b2-c7fd2a76a349}" ma:internalName="TaxCatchAll" ma:showField="CatchAllData" ma:web="9a6987ce-19e0-495e-a42e-b5eff4933f3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aff71c0-6b77-4d26-9a7e-10d87d63a54b">
      <Terms xmlns="http://schemas.microsoft.com/office/infopath/2007/PartnerControls"/>
    </lcf76f155ced4ddcb4097134ff3c332f>
    <DESCRIPTION_x002f_STATUS xmlns="1aff71c0-6b77-4d26-9a7e-10d87d63a54b" xsi:nil="true"/>
    <TaxCatchAll xmlns="9a6987ce-19e0-495e-a42e-b5eff4933f3b" xsi:nil="true"/>
  </documentManagement>
</p:properties>
</file>

<file path=customXml/itemProps1.xml><?xml version="1.0" encoding="utf-8"?>
<ds:datastoreItem xmlns:ds="http://schemas.openxmlformats.org/officeDocument/2006/customXml" ds:itemID="{D54EA159-4BFD-4A1E-820A-9D668B9DE3ED}">
  <ds:schemaRefs>
    <ds:schemaRef ds:uri="http://schemas.microsoft.com/sharepoint/v3/contenttype/forms"/>
  </ds:schemaRefs>
</ds:datastoreItem>
</file>

<file path=customXml/itemProps2.xml><?xml version="1.0" encoding="utf-8"?>
<ds:datastoreItem xmlns:ds="http://schemas.openxmlformats.org/officeDocument/2006/customXml" ds:itemID="{7B4DCD64-E700-49E4-840F-EE3C475961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ff71c0-6b77-4d26-9a7e-10d87d63a54b"/>
    <ds:schemaRef ds:uri="9a6987ce-19e0-495e-a42e-b5eff4933f3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9B1721-CBE2-4E54-BCD9-48E84A47047A}">
  <ds:schemaRefs>
    <ds:schemaRef ds:uri="http://schemas.openxmlformats.org/package/2006/metadata/core-properties"/>
    <ds:schemaRef ds:uri="http://schemas.microsoft.com/office/2006/metadata/properties"/>
    <ds:schemaRef ds:uri="http://purl.org/dc/terms/"/>
    <ds:schemaRef ds:uri="9a6987ce-19e0-495e-a42e-b5eff4933f3b"/>
    <ds:schemaRef ds:uri="http://schemas.microsoft.com/office/2006/documentManagement/types"/>
    <ds:schemaRef ds:uri="http://purl.org/dc/dcmitype/"/>
    <ds:schemaRef ds:uri="http://purl.org/dc/elements/1.1/"/>
    <ds:schemaRef ds:uri="http://www.w3.org/XML/1998/namespace"/>
    <ds:schemaRef ds:uri="http://schemas.microsoft.com/office/infopath/2007/PartnerControls"/>
    <ds:schemaRef ds:uri="1aff71c0-6b77-4d26-9a7e-10d87d63a54b"/>
  </ds:schemaRefs>
</ds:datastoreItem>
</file>

<file path=docProps/app.xml><?xml version="1.0" encoding="utf-8"?>
<Properties xmlns="http://schemas.openxmlformats.org/officeDocument/2006/extended-properties" xmlns:vt="http://schemas.openxmlformats.org/officeDocument/2006/docPropsVTypes">
  <Template>office theme</Template>
  <TotalTime>2</TotalTime>
  <Words>804</Words>
  <Application>Microsoft Macintosh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Technical interpretations of Fairness</vt:lpstr>
      <vt:lpstr>What is fairness?</vt:lpstr>
      <vt:lpstr>PowerPoint Presentation</vt:lpstr>
      <vt:lpstr>PowerPoint Presentation</vt:lpstr>
      <vt:lpstr>PowerPoint Presentation</vt:lpstr>
      <vt:lpstr>PowerPoint Presentation</vt:lpstr>
      <vt:lpstr>What does bias look like from a data science perspective?</vt:lpstr>
      <vt:lpstr>Many sources of bias...</vt:lpstr>
      <vt:lpstr>Definitions of fairness</vt:lpstr>
      <vt:lpstr>Example scenario</vt:lpstr>
      <vt:lpstr>Example Scenario continued:</vt:lpstr>
      <vt:lpstr>Case study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Gwilym Ellis</cp:lastModifiedBy>
  <cp:revision>313</cp:revision>
  <dcterms:created xsi:type="dcterms:W3CDTF">2022-10-21T14:31:15Z</dcterms:created>
  <dcterms:modified xsi:type="dcterms:W3CDTF">2022-10-26T09:04:35Z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0x0101005AEBEB9B2B6B7F43AB1E3D386D69F544</vt:lpwstr>
  </property>
  <property fmtid="{D5CDD505-2E9C-101B-9397-08002B2CF9AE}" pid="3" name="MediaServiceImageTags">
    <vt:lpwstr/>
  </property>
</Properties>
</file>