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6" r:id="rId4"/>
    <p:sldMasterId id="2147483793" r:id="rId5"/>
    <p:sldMasterId id="2147483751" r:id="rId6"/>
  </p:sldMasterIdLst>
  <p:notesMasterIdLst>
    <p:notesMasterId r:id="rId28"/>
  </p:notesMasterIdLst>
  <p:handoutMasterIdLst>
    <p:handoutMasterId r:id="rId29"/>
  </p:handoutMasterIdLst>
  <p:sldIdLst>
    <p:sldId id="386" r:id="rId7"/>
    <p:sldId id="394" r:id="rId8"/>
    <p:sldId id="428" r:id="rId9"/>
    <p:sldId id="426" r:id="rId10"/>
    <p:sldId id="398" r:id="rId11"/>
    <p:sldId id="400" r:id="rId12"/>
    <p:sldId id="407" r:id="rId13"/>
    <p:sldId id="408" r:id="rId14"/>
    <p:sldId id="409" r:id="rId15"/>
    <p:sldId id="412" r:id="rId16"/>
    <p:sldId id="429" r:id="rId17"/>
    <p:sldId id="413" r:id="rId18"/>
    <p:sldId id="415" r:id="rId19"/>
    <p:sldId id="416" r:id="rId20"/>
    <p:sldId id="404" r:id="rId21"/>
    <p:sldId id="418" r:id="rId22"/>
    <p:sldId id="420" r:id="rId23"/>
    <p:sldId id="421" r:id="rId24"/>
    <p:sldId id="422" r:id="rId25"/>
    <p:sldId id="423"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16C"/>
    <a:srgbClr val="3990E3"/>
    <a:srgbClr val="169DD9"/>
    <a:srgbClr val="E8F6FC"/>
    <a:srgbClr val="919191"/>
    <a:srgbClr val="2B569C"/>
    <a:srgbClr val="E4F5FD"/>
    <a:srgbClr val="2F5382"/>
    <a:srgbClr val="005FA4"/>
    <a:srgbClr val="009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09F0D-73F5-BFF4-3452-8AA433AADB53}" v="1180" dt="2022-10-11T08:40:14.220"/>
    <p1510:client id="{05D7DC13-753F-4740-8A85-4E9EB84F8F0A}" v="5" dt="2022-10-10T12:47:07.567"/>
    <p1510:client id="{1454CC0A-668B-44AC-B036-58182DBC3CAF}" v="31" dt="2022-10-19T14:26:54.425"/>
    <p1510:client id="{228C716B-E02F-9A1E-E100-CC754EE3DD56}" v="1" dt="2022-10-14T07:50:33.155"/>
    <p1510:client id="{31BB6D77-E801-593F-1D52-B19FCF32A7FF}" v="766" dt="2022-10-12T16:30:31.143"/>
    <p1510:client id="{42641ED7-78D2-C8F6-D369-665AA74A2EE3}" v="16" dt="2022-10-14T08:41:24.362"/>
    <p1510:client id="{889F35BE-6DBC-236B-D13B-2C02F61458A7}" v="93" dt="2022-10-18T13:21:13.474"/>
    <p1510:client id="{9C2B279C-851E-86DB-2CAF-661C843A98B7}" v="7" dt="2022-10-12T14:35:05.893"/>
    <p1510:client id="{AC7BE60E-FC2B-2C30-E296-E13DF6A4056C}" v="602" dt="2022-10-12T14:33:25.963"/>
    <p1510:client id="{B816A1B9-4F3C-BEA9-E730-138A2F13BD0B}" v="10" dt="2022-10-14T08:40:26.072"/>
    <p1510:client id="{BAB6E1AC-BF32-79FE-8435-711678E9D115}" v="167" dt="2022-10-12T13:09:26.815"/>
    <p1510:client id="{BEB84505-A0A5-6A3A-F544-6FB39C155BA3}" v="1" dt="2022-10-13T19:27:42.971"/>
    <p1510:client id="{D7F8F2C7-5BD3-EBE4-7419-5C59011DBF0B}" v="1431" dt="2022-10-11T15:38:20.367"/>
    <p1510:client id="{DD933DF4-9E4C-BB99-C34D-604CAD353002}" v="281" dt="2022-10-14T10:30:17.918"/>
    <p1510:client id="{F0F15F62-631C-1238-0F64-64FCFF559372}" v="12" dt="2022-10-14T10:06:39.248"/>
    <p1510:client id="{F6B241BE-5271-EEA7-2C81-F80A13138A85}" v="2387" dt="2022-10-13T19:03:09.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eeq Rehman" userId="S::aneeq.rehman@trilateralresearch.com::d0f25c0d-e610-4858-9a6f-61a42520ca06" providerId="AD" clId="Web-{31BB6D77-E801-593F-1D52-B19FCF32A7FF}"/>
    <pc:docChg chg="addSld delSld modSld">
      <pc:chgData name="Aneeq Rehman" userId="S::aneeq.rehman@trilateralresearch.com::d0f25c0d-e610-4858-9a6f-61a42520ca06" providerId="AD" clId="Web-{31BB6D77-E801-593F-1D52-B19FCF32A7FF}" dt="2022-10-12T16:34:47.917" v="1307"/>
      <pc:docMkLst>
        <pc:docMk/>
      </pc:docMkLst>
      <pc:sldChg chg="modSp">
        <pc:chgData name="Aneeq Rehman" userId="S::aneeq.rehman@trilateralresearch.com::d0f25c0d-e610-4858-9a6f-61a42520ca06" providerId="AD" clId="Web-{31BB6D77-E801-593F-1D52-B19FCF32A7FF}" dt="2022-10-12T15:28:57.649" v="578"/>
        <pc:sldMkLst>
          <pc:docMk/>
          <pc:sldMk cId="484609496" sldId="407"/>
        </pc:sldMkLst>
        <pc:graphicFrameChg chg="mod modGraphic">
          <ac:chgData name="Aneeq Rehman" userId="S::aneeq.rehman@trilateralresearch.com::d0f25c0d-e610-4858-9a6f-61a42520ca06" providerId="AD" clId="Web-{31BB6D77-E801-593F-1D52-B19FCF32A7FF}" dt="2022-10-12T15:28:57.649" v="578"/>
          <ac:graphicFrameMkLst>
            <pc:docMk/>
            <pc:sldMk cId="484609496" sldId="407"/>
            <ac:graphicFrameMk id="5" creationId="{76576751-56AD-549C-385A-477CDA97E986}"/>
          </ac:graphicFrameMkLst>
        </pc:graphicFrameChg>
      </pc:sldChg>
      <pc:sldChg chg="del">
        <pc:chgData name="Aneeq Rehman" userId="S::aneeq.rehman@trilateralresearch.com::d0f25c0d-e610-4858-9a6f-61a42520ca06" providerId="AD" clId="Web-{31BB6D77-E801-593F-1D52-B19FCF32A7FF}" dt="2022-10-12T16:11:31.183" v="579"/>
        <pc:sldMkLst>
          <pc:docMk/>
          <pc:sldMk cId="717333790" sldId="410"/>
        </pc:sldMkLst>
      </pc:sldChg>
      <pc:sldChg chg="modSp">
        <pc:chgData name="Aneeq Rehman" userId="S::aneeq.rehman@trilateralresearch.com::d0f25c0d-e610-4858-9a6f-61a42520ca06" providerId="AD" clId="Web-{31BB6D77-E801-593F-1D52-B19FCF32A7FF}" dt="2022-10-12T14:51:51.973" v="109"/>
        <pc:sldMkLst>
          <pc:docMk/>
          <pc:sldMk cId="780854649" sldId="416"/>
        </pc:sldMkLst>
        <pc:graphicFrameChg chg="mod modGraphic">
          <ac:chgData name="Aneeq Rehman" userId="S::aneeq.rehman@trilateralresearch.com::d0f25c0d-e610-4858-9a6f-61a42520ca06" providerId="AD" clId="Web-{31BB6D77-E801-593F-1D52-B19FCF32A7FF}" dt="2022-10-12T14:51:51.973" v="109"/>
          <ac:graphicFrameMkLst>
            <pc:docMk/>
            <pc:sldMk cId="780854649" sldId="416"/>
            <ac:graphicFrameMk id="5" creationId="{76576751-56AD-549C-385A-477CDA97E986}"/>
          </ac:graphicFrameMkLst>
        </pc:graphicFrameChg>
      </pc:sldChg>
      <pc:sldChg chg="addSp modSp new">
        <pc:chgData name="Aneeq Rehman" userId="S::aneeq.rehman@trilateralresearch.com::d0f25c0d-e610-4858-9a6f-61a42520ca06" providerId="AD" clId="Web-{31BB6D77-E801-593F-1D52-B19FCF32A7FF}" dt="2022-10-12T16:30:04.485" v="729" actId="20577"/>
        <pc:sldMkLst>
          <pc:docMk/>
          <pc:sldMk cId="22470629" sldId="422"/>
        </pc:sldMkLst>
        <pc:spChg chg="mod">
          <ac:chgData name="Aneeq Rehman" userId="S::aneeq.rehman@trilateralresearch.com::d0f25c0d-e610-4858-9a6f-61a42520ca06" providerId="AD" clId="Web-{31BB6D77-E801-593F-1D52-B19FCF32A7FF}" dt="2022-10-12T16:30:04.485" v="729" actId="20577"/>
          <ac:spMkLst>
            <pc:docMk/>
            <pc:sldMk cId="22470629" sldId="422"/>
            <ac:spMk id="2" creationId="{B13323AD-D3CA-0F4E-0362-96E15B8D9406}"/>
          </ac:spMkLst>
        </pc:spChg>
        <pc:spChg chg="mod">
          <ac:chgData name="Aneeq Rehman" userId="S::aneeq.rehman@trilateralresearch.com::d0f25c0d-e610-4858-9a6f-61a42520ca06" providerId="AD" clId="Web-{31BB6D77-E801-593F-1D52-B19FCF32A7FF}" dt="2022-10-12T15:26:29.296" v="515" actId="14100"/>
          <ac:spMkLst>
            <pc:docMk/>
            <pc:sldMk cId="22470629" sldId="422"/>
            <ac:spMk id="3" creationId="{E5551579-966B-562E-DC41-5ED951F46230}"/>
          </ac:spMkLst>
        </pc:spChg>
        <pc:spChg chg="add mod">
          <ac:chgData name="Aneeq Rehman" userId="S::aneeq.rehman@trilateralresearch.com::d0f25c0d-e610-4858-9a6f-61a42520ca06" providerId="AD" clId="Web-{31BB6D77-E801-593F-1D52-B19FCF32A7FF}" dt="2022-10-12T15:26:50.016" v="522" actId="1076"/>
          <ac:spMkLst>
            <pc:docMk/>
            <pc:sldMk cId="22470629" sldId="422"/>
            <ac:spMk id="4" creationId="{5F787739-BFF4-E075-17EF-85CF217D197B}"/>
          </ac:spMkLst>
        </pc:spChg>
        <pc:spChg chg="add mod">
          <ac:chgData name="Aneeq Rehman" userId="S::aneeq.rehman@trilateralresearch.com::d0f25c0d-e610-4858-9a6f-61a42520ca06" providerId="AD" clId="Web-{31BB6D77-E801-593F-1D52-B19FCF32A7FF}" dt="2022-10-12T15:26:48.266" v="521" actId="1076"/>
          <ac:spMkLst>
            <pc:docMk/>
            <pc:sldMk cId="22470629" sldId="422"/>
            <ac:spMk id="6" creationId="{458C6DF9-EA30-37CC-636E-6EA082B5FDCE}"/>
          </ac:spMkLst>
        </pc:spChg>
      </pc:sldChg>
      <pc:sldChg chg="modSp add replId">
        <pc:chgData name="Aneeq Rehman" userId="S::aneeq.rehman@trilateralresearch.com::d0f25c0d-e610-4858-9a6f-61a42520ca06" providerId="AD" clId="Web-{31BB6D77-E801-593F-1D52-B19FCF32A7FF}" dt="2022-10-12T15:27:45.629" v="526" actId="20577"/>
        <pc:sldMkLst>
          <pc:docMk/>
          <pc:sldMk cId="256934554" sldId="423"/>
        </pc:sldMkLst>
        <pc:spChg chg="mod">
          <ac:chgData name="Aneeq Rehman" userId="S::aneeq.rehman@trilateralresearch.com::d0f25c0d-e610-4858-9a6f-61a42520ca06" providerId="AD" clId="Web-{31BB6D77-E801-593F-1D52-B19FCF32A7FF}" dt="2022-10-12T15:27:40.348" v="525" actId="20577"/>
          <ac:spMkLst>
            <pc:docMk/>
            <pc:sldMk cId="256934554" sldId="423"/>
            <ac:spMk id="2" creationId="{B13323AD-D3CA-0F4E-0362-96E15B8D9406}"/>
          </ac:spMkLst>
        </pc:spChg>
        <pc:spChg chg="mod">
          <ac:chgData name="Aneeq Rehman" userId="S::aneeq.rehman@trilateralresearch.com::d0f25c0d-e610-4858-9a6f-61a42520ca06" providerId="AD" clId="Web-{31BB6D77-E801-593F-1D52-B19FCF32A7FF}" dt="2022-10-12T15:27:45.629" v="526" actId="20577"/>
          <ac:spMkLst>
            <pc:docMk/>
            <pc:sldMk cId="256934554" sldId="423"/>
            <ac:spMk id="3" creationId="{E5551579-966B-562E-DC41-5ED951F46230}"/>
          </ac:spMkLst>
        </pc:spChg>
      </pc:sldChg>
      <pc:sldChg chg="addSp modSp new modNotes">
        <pc:chgData name="Aneeq Rehman" userId="S::aneeq.rehman@trilateralresearch.com::d0f25c0d-e610-4858-9a6f-61a42520ca06" providerId="AD" clId="Web-{31BB6D77-E801-593F-1D52-B19FCF32A7FF}" dt="2022-10-12T16:34:47.917" v="1307"/>
        <pc:sldMkLst>
          <pc:docMk/>
          <pc:sldMk cId="411801740" sldId="424"/>
        </pc:sldMkLst>
        <pc:spChg chg="mod">
          <ac:chgData name="Aneeq Rehman" userId="S::aneeq.rehman@trilateralresearch.com::d0f25c0d-e610-4858-9a6f-61a42520ca06" providerId="AD" clId="Web-{31BB6D77-E801-593F-1D52-B19FCF32A7FF}" dt="2022-10-12T16:30:30.877" v="742" actId="20577"/>
          <ac:spMkLst>
            <pc:docMk/>
            <pc:sldMk cId="411801740" sldId="424"/>
            <ac:spMk id="2" creationId="{67A9F1D9-B831-CE87-E796-ABF2823C673E}"/>
          </ac:spMkLst>
        </pc:spChg>
        <pc:spChg chg="mod">
          <ac:chgData name="Aneeq Rehman" userId="S::aneeq.rehman@trilateralresearch.com::d0f25c0d-e610-4858-9a6f-61a42520ca06" providerId="AD" clId="Web-{31BB6D77-E801-593F-1D52-B19FCF32A7FF}" dt="2022-10-12T16:29:19.046" v="713" actId="1076"/>
          <ac:spMkLst>
            <pc:docMk/>
            <pc:sldMk cId="411801740" sldId="424"/>
            <ac:spMk id="3" creationId="{6A62846B-1FBE-ED5D-72AB-395B727B8EED}"/>
          </ac:spMkLst>
        </pc:spChg>
        <pc:spChg chg="add mod">
          <ac:chgData name="Aneeq Rehman" userId="S::aneeq.rehman@trilateralresearch.com::d0f25c0d-e610-4858-9a6f-61a42520ca06" providerId="AD" clId="Web-{31BB6D77-E801-593F-1D52-B19FCF32A7FF}" dt="2022-10-12T16:29:27.031" v="714" actId="1076"/>
          <ac:spMkLst>
            <pc:docMk/>
            <pc:sldMk cId="411801740" sldId="424"/>
            <ac:spMk id="4" creationId="{1BA9A219-771C-161D-2BEF-83C95B3F5DEE}"/>
          </ac:spMkLst>
        </pc:spChg>
      </pc:sldChg>
    </pc:docChg>
  </pc:docChgLst>
  <pc:docChgLst>
    <pc:chgData name="Sara Domingo Andres" userId="S::sara.domingo.andres@trilateralresearch.com::adb6b1af-3b47-411e-84e6-ff2009c505aa" providerId="AD" clId="Web-{AA9DF932-9205-D05A-1B03-96F77C73E57D}"/>
    <pc:docChg chg="modSld">
      <pc:chgData name="Sara Domingo Andres" userId="S::sara.domingo.andres@trilateralresearch.com::adb6b1af-3b47-411e-84e6-ff2009c505aa" providerId="AD" clId="Web-{AA9DF932-9205-D05A-1B03-96F77C73E57D}" dt="2021-11-26T11:00:00.273" v="49" actId="20577"/>
      <pc:docMkLst>
        <pc:docMk/>
      </pc:docMkLst>
      <pc:sldChg chg="addSp delSp modSp">
        <pc:chgData name="Sara Domingo Andres" userId="S::sara.domingo.andres@trilateralresearch.com::adb6b1af-3b47-411e-84e6-ff2009c505aa" providerId="AD" clId="Web-{AA9DF932-9205-D05A-1B03-96F77C73E57D}" dt="2021-11-26T11:00:00.273" v="49" actId="20577"/>
        <pc:sldMkLst>
          <pc:docMk/>
          <pc:sldMk cId="3687269744" sldId="386"/>
        </pc:sldMkLst>
        <pc:spChg chg="add del mod">
          <ac:chgData name="Sara Domingo Andres" userId="S::sara.domingo.andres@trilateralresearch.com::adb6b1af-3b47-411e-84e6-ff2009c505aa" providerId="AD" clId="Web-{AA9DF932-9205-D05A-1B03-96F77C73E57D}" dt="2021-11-26T11:00:00.273" v="49" actId="20577"/>
          <ac:spMkLst>
            <pc:docMk/>
            <pc:sldMk cId="3687269744" sldId="386"/>
            <ac:spMk id="2" creationId="{890C5DFC-3913-714E-A194-7448B93704D0}"/>
          </ac:spMkLst>
        </pc:spChg>
        <pc:spChg chg="del">
          <ac:chgData name="Sara Domingo Andres" userId="S::sara.domingo.andres@trilateralresearch.com::adb6b1af-3b47-411e-84e6-ff2009c505aa" providerId="AD" clId="Web-{AA9DF932-9205-D05A-1B03-96F77C73E57D}" dt="2021-11-26T10:59:13.991" v="1"/>
          <ac:spMkLst>
            <pc:docMk/>
            <pc:sldMk cId="3687269744" sldId="386"/>
            <ac:spMk id="3" creationId="{3DA3FB21-58CD-4CB9-A133-02BD41BD3069}"/>
          </ac:spMkLst>
        </pc:spChg>
        <pc:spChg chg="del">
          <ac:chgData name="Sara Domingo Andres" userId="S::sara.domingo.andres@trilateralresearch.com::adb6b1af-3b47-411e-84e6-ff2009c505aa" providerId="AD" clId="Web-{AA9DF932-9205-D05A-1B03-96F77C73E57D}" dt="2021-11-26T10:59:07.631" v="0"/>
          <ac:spMkLst>
            <pc:docMk/>
            <pc:sldMk cId="3687269744" sldId="386"/>
            <ac:spMk id="4" creationId="{DE192CD3-AE22-4046-9238-1230372F4F23}"/>
          </ac:spMkLst>
        </pc:spChg>
      </pc:sldChg>
    </pc:docChg>
  </pc:docChgLst>
  <pc:docChgLst>
    <pc:chgData name="Aneeq Rehman" userId="S::aneeq.rehman@trilateralresearch.com::d0f25c0d-e610-4858-9a6f-61a42520ca06" providerId="AD" clId="Web-{889F35BE-6DBC-236B-D13B-2C02F61458A7}"/>
    <pc:docChg chg="delSld modSld">
      <pc:chgData name="Aneeq Rehman" userId="S::aneeq.rehman@trilateralresearch.com::d0f25c0d-e610-4858-9a6f-61a42520ca06" providerId="AD" clId="Web-{889F35BE-6DBC-236B-D13B-2C02F61458A7}" dt="2022-10-18T13:21:13.474" v="305" actId="1076"/>
      <pc:docMkLst>
        <pc:docMk/>
      </pc:docMkLst>
      <pc:sldChg chg="modSp modNotes">
        <pc:chgData name="Aneeq Rehman" userId="S::aneeq.rehman@trilateralresearch.com::d0f25c0d-e610-4858-9a6f-61a42520ca06" providerId="AD" clId="Web-{889F35BE-6DBC-236B-D13B-2C02F61458A7}" dt="2022-10-18T13:07:40.280" v="284"/>
        <pc:sldMkLst>
          <pc:docMk/>
          <pc:sldMk cId="2960905660" sldId="394"/>
        </pc:sldMkLst>
        <pc:spChg chg="mod">
          <ac:chgData name="Aneeq Rehman" userId="S::aneeq.rehman@trilateralresearch.com::d0f25c0d-e610-4858-9a6f-61a42520ca06" providerId="AD" clId="Web-{889F35BE-6DBC-236B-D13B-2C02F61458A7}" dt="2022-10-18T12:49:35.892" v="151" actId="20577"/>
          <ac:spMkLst>
            <pc:docMk/>
            <pc:sldMk cId="2960905660" sldId="394"/>
            <ac:spMk id="29" creationId="{697A9EEF-22AD-73F8-58FB-23AE99C012A0}"/>
          </ac:spMkLst>
        </pc:spChg>
      </pc:sldChg>
      <pc:sldChg chg="modNotes">
        <pc:chgData name="Aneeq Rehman" userId="S::aneeq.rehman@trilateralresearch.com::d0f25c0d-e610-4858-9a6f-61a42520ca06" providerId="AD" clId="Web-{889F35BE-6DBC-236B-D13B-2C02F61458A7}" dt="2022-10-18T12:53:46.149" v="174"/>
        <pc:sldMkLst>
          <pc:docMk/>
          <pc:sldMk cId="2151614187" sldId="398"/>
        </pc:sldMkLst>
      </pc:sldChg>
      <pc:sldChg chg="modNotes">
        <pc:chgData name="Aneeq Rehman" userId="S::aneeq.rehman@trilateralresearch.com::d0f25c0d-e610-4858-9a6f-61a42520ca06" providerId="AD" clId="Web-{889F35BE-6DBC-236B-D13B-2C02F61458A7}" dt="2022-10-18T13:06:39.841" v="242"/>
        <pc:sldMkLst>
          <pc:docMk/>
          <pc:sldMk cId="3110771328" sldId="400"/>
        </pc:sldMkLst>
      </pc:sldChg>
      <pc:sldChg chg="del">
        <pc:chgData name="Aneeq Rehman" userId="S::aneeq.rehman@trilateralresearch.com::d0f25c0d-e610-4858-9a6f-61a42520ca06" providerId="AD" clId="Web-{889F35BE-6DBC-236B-D13B-2C02F61458A7}" dt="2022-10-18T12:44:59.603" v="124"/>
        <pc:sldMkLst>
          <pc:docMk/>
          <pc:sldMk cId="2557375686" sldId="401"/>
        </pc:sldMkLst>
      </pc:sldChg>
      <pc:sldChg chg="modNotes">
        <pc:chgData name="Aneeq Rehman" userId="S::aneeq.rehman@trilateralresearch.com::d0f25c0d-e610-4858-9a6f-61a42520ca06" providerId="AD" clId="Web-{889F35BE-6DBC-236B-D13B-2C02F61458A7}" dt="2022-10-18T13:18:59.408" v="302"/>
        <pc:sldMkLst>
          <pc:docMk/>
          <pc:sldMk cId="3029741487" sldId="404"/>
        </pc:sldMkLst>
      </pc:sldChg>
      <pc:sldChg chg="modNotes">
        <pc:chgData name="Aneeq Rehman" userId="S::aneeq.rehman@trilateralresearch.com::d0f25c0d-e610-4858-9a6f-61a42520ca06" providerId="AD" clId="Web-{889F35BE-6DBC-236B-D13B-2C02F61458A7}" dt="2022-10-18T12:05:26.999" v="12"/>
        <pc:sldMkLst>
          <pc:docMk/>
          <pc:sldMk cId="892123742" sldId="408"/>
        </pc:sldMkLst>
      </pc:sldChg>
      <pc:sldChg chg="modSp modNotes">
        <pc:chgData name="Aneeq Rehman" userId="S::aneeq.rehman@trilateralresearch.com::d0f25c0d-e610-4858-9a6f-61a42520ca06" providerId="AD" clId="Web-{889F35BE-6DBC-236B-D13B-2C02F61458A7}" dt="2022-10-18T12:58:38.266" v="188"/>
        <pc:sldMkLst>
          <pc:docMk/>
          <pc:sldMk cId="153578644" sldId="409"/>
        </pc:sldMkLst>
        <pc:spChg chg="mod">
          <ac:chgData name="Aneeq Rehman" userId="S::aneeq.rehman@trilateralresearch.com::d0f25c0d-e610-4858-9a6f-61a42520ca06" providerId="AD" clId="Web-{889F35BE-6DBC-236B-D13B-2C02F61458A7}" dt="2022-10-18T12:56:50.810" v="182" actId="1076"/>
          <ac:spMkLst>
            <pc:docMk/>
            <pc:sldMk cId="153578644" sldId="409"/>
            <ac:spMk id="2" creationId="{4BFEA0A5-0617-54D4-4552-9A1DF2B4EDDF}"/>
          </ac:spMkLst>
        </pc:spChg>
      </pc:sldChg>
      <pc:sldChg chg="modNotes">
        <pc:chgData name="Aneeq Rehman" userId="S::aneeq.rehman@trilateralresearch.com::d0f25c0d-e610-4858-9a6f-61a42520ca06" providerId="AD" clId="Web-{889F35BE-6DBC-236B-D13B-2C02F61458A7}" dt="2022-10-18T10:10:14.014" v="3"/>
        <pc:sldMkLst>
          <pc:docMk/>
          <pc:sldMk cId="3637697506" sldId="412"/>
        </pc:sldMkLst>
      </pc:sldChg>
      <pc:sldChg chg="del">
        <pc:chgData name="Aneeq Rehman" userId="S::aneeq.rehman@trilateralresearch.com::d0f25c0d-e610-4858-9a6f-61a42520ca06" providerId="AD" clId="Web-{889F35BE-6DBC-236B-D13B-2C02F61458A7}" dt="2022-10-18T10:11:41.754" v="4"/>
        <pc:sldMkLst>
          <pc:docMk/>
          <pc:sldMk cId="4141301095" sldId="414"/>
        </pc:sldMkLst>
      </pc:sldChg>
      <pc:sldChg chg="modNotes">
        <pc:chgData name="Aneeq Rehman" userId="S::aneeq.rehman@trilateralresearch.com::d0f25c0d-e610-4858-9a6f-61a42520ca06" providerId="AD" clId="Web-{889F35BE-6DBC-236B-D13B-2C02F61458A7}" dt="2022-10-18T13:16:04.825" v="287"/>
        <pc:sldMkLst>
          <pc:docMk/>
          <pc:sldMk cId="3454857006" sldId="415"/>
        </pc:sldMkLst>
      </pc:sldChg>
      <pc:sldChg chg="modSp">
        <pc:chgData name="Aneeq Rehman" userId="S::aneeq.rehman@trilateralresearch.com::d0f25c0d-e610-4858-9a6f-61a42520ca06" providerId="AD" clId="Web-{889F35BE-6DBC-236B-D13B-2C02F61458A7}" dt="2022-10-18T13:21:13.474" v="305" actId="1076"/>
        <pc:sldMkLst>
          <pc:docMk/>
          <pc:sldMk cId="22470629" sldId="422"/>
        </pc:sldMkLst>
        <pc:spChg chg="mod">
          <ac:chgData name="Aneeq Rehman" userId="S::aneeq.rehman@trilateralresearch.com::d0f25c0d-e610-4858-9a6f-61a42520ca06" providerId="AD" clId="Web-{889F35BE-6DBC-236B-D13B-2C02F61458A7}" dt="2022-10-18T13:21:11.584" v="304" actId="1076"/>
          <ac:spMkLst>
            <pc:docMk/>
            <pc:sldMk cId="22470629" sldId="422"/>
            <ac:spMk id="4" creationId="{5F787739-BFF4-E075-17EF-85CF217D197B}"/>
          </ac:spMkLst>
        </pc:spChg>
        <pc:spChg chg="mod">
          <ac:chgData name="Aneeq Rehman" userId="S::aneeq.rehman@trilateralresearch.com::d0f25c0d-e610-4858-9a6f-61a42520ca06" providerId="AD" clId="Web-{889F35BE-6DBC-236B-D13B-2C02F61458A7}" dt="2022-10-18T13:21:13.474" v="305" actId="1076"/>
          <ac:spMkLst>
            <pc:docMk/>
            <pc:sldMk cId="22470629" sldId="422"/>
            <ac:spMk id="6" creationId="{458C6DF9-EA30-37CC-636E-6EA082B5FDCE}"/>
          </ac:spMkLst>
        </pc:spChg>
      </pc:sldChg>
      <pc:sldChg chg="addSp delSp modSp modNotes">
        <pc:chgData name="Aneeq Rehman" userId="S::aneeq.rehman@trilateralresearch.com::d0f25c0d-e610-4858-9a6f-61a42520ca06" providerId="AD" clId="Web-{889F35BE-6DBC-236B-D13B-2C02F61458A7}" dt="2022-10-18T13:05:57.262" v="211"/>
        <pc:sldMkLst>
          <pc:docMk/>
          <pc:sldMk cId="607015179" sldId="426"/>
        </pc:sldMkLst>
        <pc:spChg chg="mod">
          <ac:chgData name="Aneeq Rehman" userId="S::aneeq.rehman@trilateralresearch.com::d0f25c0d-e610-4858-9a6f-61a42520ca06" providerId="AD" clId="Web-{889F35BE-6DBC-236B-D13B-2C02F61458A7}" dt="2022-10-18T12:43:26.679" v="84" actId="1076"/>
          <ac:spMkLst>
            <pc:docMk/>
            <pc:sldMk cId="607015179" sldId="426"/>
            <ac:spMk id="2087" creationId="{40409779-BC44-9036-00C7-13B1B879EA3D}"/>
          </ac:spMkLst>
        </pc:spChg>
        <pc:spChg chg="mod">
          <ac:chgData name="Aneeq Rehman" userId="S::aneeq.rehman@trilateralresearch.com::d0f25c0d-e610-4858-9a6f-61a42520ca06" providerId="AD" clId="Web-{889F35BE-6DBC-236B-D13B-2C02F61458A7}" dt="2022-10-18T12:43:23.647" v="83" actId="1076"/>
          <ac:spMkLst>
            <pc:docMk/>
            <pc:sldMk cId="607015179" sldId="426"/>
            <ac:spMk id="2088" creationId="{F881C266-E1F2-6552-9B30-B16A9643D680}"/>
          </ac:spMkLst>
        </pc:spChg>
        <pc:spChg chg="add del mod">
          <ac:chgData name="Aneeq Rehman" userId="S::aneeq.rehman@trilateralresearch.com::d0f25c0d-e610-4858-9a6f-61a42520ca06" providerId="AD" clId="Web-{889F35BE-6DBC-236B-D13B-2C02F61458A7}" dt="2022-10-18T12:42:03.598" v="49"/>
          <ac:spMkLst>
            <pc:docMk/>
            <pc:sldMk cId="607015179" sldId="426"/>
            <ac:spMk id="2158" creationId="{5250EC49-87ED-AB0F-015E-89D562FD5F4F}"/>
          </ac:spMkLst>
        </pc:spChg>
        <pc:spChg chg="add mod">
          <ac:chgData name="Aneeq Rehman" userId="S::aneeq.rehman@trilateralresearch.com::d0f25c0d-e610-4858-9a6f-61a42520ca06" providerId="AD" clId="Web-{889F35BE-6DBC-236B-D13B-2C02F61458A7}" dt="2022-10-18T12:44:56.884" v="123" actId="20577"/>
          <ac:spMkLst>
            <pc:docMk/>
            <pc:sldMk cId="607015179" sldId="426"/>
            <ac:spMk id="2159" creationId="{894D43B0-6C3F-1801-2041-EA9B85A991FA}"/>
          </ac:spMkLst>
        </pc:spChg>
        <pc:graphicFrameChg chg="add del mod modGraphic">
          <ac:chgData name="Aneeq Rehman" userId="S::aneeq.rehman@trilateralresearch.com::d0f25c0d-e610-4858-9a6f-61a42520ca06" providerId="AD" clId="Web-{889F35BE-6DBC-236B-D13B-2C02F61458A7}" dt="2022-10-18T12:41:57.332" v="48"/>
          <ac:graphicFrameMkLst>
            <pc:docMk/>
            <pc:sldMk cId="607015179" sldId="426"/>
            <ac:graphicFrameMk id="4" creationId="{F71AB59C-FC55-341A-9E2A-3BDD156345C5}"/>
          </ac:graphicFrameMkLst>
        </pc:graphicFrameChg>
        <pc:picChg chg="mod">
          <ac:chgData name="Aneeq Rehman" userId="S::aneeq.rehman@trilateralresearch.com::d0f25c0d-e610-4858-9a6f-61a42520ca06" providerId="AD" clId="Web-{889F35BE-6DBC-236B-D13B-2C02F61458A7}" dt="2022-10-18T12:42:40.287" v="56" actId="1076"/>
          <ac:picMkLst>
            <pc:docMk/>
            <pc:sldMk cId="607015179" sldId="426"/>
            <ac:picMk id="2089" creationId="{E8266864-0EC8-7D9C-5947-FEED95E4CFC0}"/>
          </ac:picMkLst>
        </pc:picChg>
      </pc:sldChg>
      <pc:sldChg chg="modNotes">
        <pc:chgData name="Aneeq Rehman" userId="S::aneeq.rehman@trilateralresearch.com::d0f25c0d-e610-4858-9a6f-61a42520ca06" providerId="AD" clId="Web-{889F35BE-6DBC-236B-D13B-2C02F61458A7}" dt="2022-10-18T12:39:30.438" v="23"/>
        <pc:sldMkLst>
          <pc:docMk/>
          <pc:sldMk cId="3141343427" sldId="427"/>
        </pc:sldMkLst>
      </pc:sldChg>
    </pc:docChg>
  </pc:docChgLst>
  <pc:docChgLst>
    <pc:chgData name="Aneeq Rehman" userId="S::aneeq.rehman@trilateralresearch.com::d0f25c0d-e610-4858-9a6f-61a42520ca06" providerId="AD" clId="Web-{DD933DF4-9E4C-BB99-C34D-604CAD353002}"/>
    <pc:docChg chg="modSld sldOrd">
      <pc:chgData name="Aneeq Rehman" userId="S::aneeq.rehman@trilateralresearch.com::d0f25c0d-e610-4858-9a6f-61a42520ca06" providerId="AD" clId="Web-{DD933DF4-9E4C-BB99-C34D-604CAD353002}" dt="2022-10-14T10:30:17.918" v="470" actId="20577"/>
      <pc:docMkLst>
        <pc:docMk/>
      </pc:docMkLst>
      <pc:sldChg chg="modSp modNotes">
        <pc:chgData name="Aneeq Rehman" userId="S::aneeq.rehman@trilateralresearch.com::d0f25c0d-e610-4858-9a6f-61a42520ca06" providerId="AD" clId="Web-{DD933DF4-9E4C-BB99-C34D-604CAD353002}" dt="2022-10-14T10:23:17.565" v="181"/>
        <pc:sldMkLst>
          <pc:docMk/>
          <pc:sldMk cId="2960905660" sldId="394"/>
        </pc:sldMkLst>
        <pc:spChg chg="mod">
          <ac:chgData name="Aneeq Rehman" userId="S::aneeq.rehman@trilateralresearch.com::d0f25c0d-e610-4858-9a6f-61a42520ca06" providerId="AD" clId="Web-{DD933DF4-9E4C-BB99-C34D-604CAD353002}" dt="2022-10-14T10:20:16.061" v="62" actId="20577"/>
          <ac:spMkLst>
            <pc:docMk/>
            <pc:sldMk cId="2960905660" sldId="394"/>
            <ac:spMk id="29" creationId="{697A9EEF-22AD-73F8-58FB-23AE99C012A0}"/>
          </ac:spMkLst>
        </pc:spChg>
      </pc:sldChg>
      <pc:sldChg chg="modNotes">
        <pc:chgData name="Aneeq Rehman" userId="S::aneeq.rehman@trilateralresearch.com::d0f25c0d-e610-4858-9a6f-61a42520ca06" providerId="AD" clId="Web-{DD933DF4-9E4C-BB99-C34D-604CAD353002}" dt="2022-10-14T10:19:05.153" v="56"/>
        <pc:sldMkLst>
          <pc:docMk/>
          <pc:sldMk cId="3110771328" sldId="400"/>
        </pc:sldMkLst>
      </pc:sldChg>
      <pc:sldChg chg="ord modNotes">
        <pc:chgData name="Aneeq Rehman" userId="S::aneeq.rehman@trilateralresearch.com::d0f25c0d-e610-4858-9a6f-61a42520ca06" providerId="AD" clId="Web-{DD933DF4-9E4C-BB99-C34D-604CAD353002}" dt="2022-10-14T10:24:16.723" v="199"/>
        <pc:sldMkLst>
          <pc:docMk/>
          <pc:sldMk cId="2557375686" sldId="401"/>
        </pc:sldMkLst>
      </pc:sldChg>
      <pc:sldChg chg="modSp">
        <pc:chgData name="Aneeq Rehman" userId="S::aneeq.rehman@trilateralresearch.com::d0f25c0d-e610-4858-9a6f-61a42520ca06" providerId="AD" clId="Web-{DD933DF4-9E4C-BB99-C34D-604CAD353002}" dt="2022-10-14T10:30:17.918" v="470" actId="20577"/>
        <pc:sldMkLst>
          <pc:docMk/>
          <pc:sldMk cId="256934554" sldId="423"/>
        </pc:sldMkLst>
        <pc:spChg chg="mod">
          <ac:chgData name="Aneeq Rehman" userId="S::aneeq.rehman@trilateralresearch.com::d0f25c0d-e610-4858-9a6f-61a42520ca06" providerId="AD" clId="Web-{DD933DF4-9E4C-BB99-C34D-604CAD353002}" dt="2022-10-14T10:30:17.918" v="470" actId="20577"/>
          <ac:spMkLst>
            <pc:docMk/>
            <pc:sldMk cId="256934554" sldId="423"/>
            <ac:spMk id="3" creationId="{E5551579-966B-562E-DC41-5ED951F46230}"/>
          </ac:spMkLst>
        </pc:spChg>
      </pc:sldChg>
    </pc:docChg>
  </pc:docChgLst>
  <pc:docChgLst>
    <pc:chgData name="Aneeq Rehman" userId="S::aneeq.rehman@trilateralresearch.com::d0f25c0d-e610-4858-9a6f-61a42520ca06" providerId="AD" clId="Web-{BAB6E1AC-BF32-79FE-8435-711678E9D115}"/>
    <pc:docChg chg="addSld delSld modSld">
      <pc:chgData name="Aneeq Rehman" userId="S::aneeq.rehman@trilateralresearch.com::d0f25c0d-e610-4858-9a6f-61a42520ca06" providerId="AD" clId="Web-{BAB6E1AC-BF32-79FE-8435-711678E9D115}" dt="2022-10-12T13:09:26.815" v="505" actId="20577"/>
      <pc:docMkLst>
        <pc:docMk/>
      </pc:docMkLst>
      <pc:sldChg chg="delSp modSp modNotes">
        <pc:chgData name="Aneeq Rehman" userId="S::aneeq.rehman@trilateralresearch.com::d0f25c0d-e610-4858-9a6f-61a42520ca06" providerId="AD" clId="Web-{BAB6E1AC-BF32-79FE-8435-711678E9D115}" dt="2022-10-11T21:00:28.655" v="490"/>
        <pc:sldMkLst>
          <pc:docMk/>
          <pc:sldMk cId="3110771328" sldId="400"/>
        </pc:sldMkLst>
        <pc:spChg chg="del mod">
          <ac:chgData name="Aneeq Rehman" userId="S::aneeq.rehman@trilateralresearch.com::d0f25c0d-e610-4858-9a6f-61a42520ca06" providerId="AD" clId="Web-{BAB6E1AC-BF32-79FE-8435-711678E9D115}" dt="2022-10-11T16:47:40.577" v="26"/>
          <ac:spMkLst>
            <pc:docMk/>
            <pc:sldMk cId="3110771328" sldId="400"/>
            <ac:spMk id="5" creationId="{014261C8-F790-EAB5-D7E4-DB620265141F}"/>
          </ac:spMkLst>
        </pc:spChg>
        <pc:graphicFrameChg chg="mod modGraphic">
          <ac:chgData name="Aneeq Rehman" userId="S::aneeq.rehman@trilateralresearch.com::d0f25c0d-e610-4858-9a6f-61a42520ca06" providerId="AD" clId="Web-{BAB6E1AC-BF32-79FE-8435-711678E9D115}" dt="2022-10-11T17:19:34.595" v="249"/>
          <ac:graphicFrameMkLst>
            <pc:docMk/>
            <pc:sldMk cId="3110771328" sldId="400"/>
            <ac:graphicFrameMk id="4" creationId="{42255E87-F62D-FD6E-1D16-AE8CAC354A3C}"/>
          </ac:graphicFrameMkLst>
        </pc:graphicFrameChg>
      </pc:sldChg>
      <pc:sldChg chg="modSp">
        <pc:chgData name="Aneeq Rehman" userId="S::aneeq.rehman@trilateralresearch.com::d0f25c0d-e610-4858-9a6f-61a42520ca06" providerId="AD" clId="Web-{BAB6E1AC-BF32-79FE-8435-711678E9D115}" dt="2022-10-11T16:45:49.496" v="2" actId="20577"/>
        <pc:sldMkLst>
          <pc:docMk/>
          <pc:sldMk cId="2557375686" sldId="401"/>
        </pc:sldMkLst>
        <pc:spChg chg="mod">
          <ac:chgData name="Aneeq Rehman" userId="S::aneeq.rehman@trilateralresearch.com::d0f25c0d-e610-4858-9a6f-61a42520ca06" providerId="AD" clId="Web-{BAB6E1AC-BF32-79FE-8435-711678E9D115}" dt="2022-10-11T16:45:49.496" v="2" actId="20577"/>
          <ac:spMkLst>
            <pc:docMk/>
            <pc:sldMk cId="2557375686" sldId="401"/>
            <ac:spMk id="2" creationId="{40EA9E66-5930-F6BC-0660-002F2047FE8A}"/>
          </ac:spMkLst>
        </pc:spChg>
      </pc:sldChg>
      <pc:sldChg chg="modSp">
        <pc:chgData name="Aneeq Rehman" userId="S::aneeq.rehman@trilateralresearch.com::d0f25c0d-e610-4858-9a6f-61a42520ca06" providerId="AD" clId="Web-{BAB6E1AC-BF32-79FE-8435-711678E9D115}" dt="2022-10-11T16:48:36.110" v="51" actId="1076"/>
        <pc:sldMkLst>
          <pc:docMk/>
          <pc:sldMk cId="892123742" sldId="408"/>
        </pc:sldMkLst>
        <pc:spChg chg="mod">
          <ac:chgData name="Aneeq Rehman" userId="S::aneeq.rehman@trilateralresearch.com::d0f25c0d-e610-4858-9a6f-61a42520ca06" providerId="AD" clId="Web-{BAB6E1AC-BF32-79FE-8435-711678E9D115}" dt="2022-10-11T16:48:36.110" v="51" actId="1076"/>
          <ac:spMkLst>
            <pc:docMk/>
            <pc:sldMk cId="892123742" sldId="408"/>
            <ac:spMk id="5" creationId="{53B743BA-23AF-F764-4E3E-FA1272F76E6D}"/>
          </ac:spMkLst>
        </pc:spChg>
      </pc:sldChg>
      <pc:sldChg chg="modNotes">
        <pc:chgData name="Aneeq Rehman" userId="S::aneeq.rehman@trilateralresearch.com::d0f25c0d-e610-4858-9a6f-61a42520ca06" providerId="AD" clId="Web-{BAB6E1AC-BF32-79FE-8435-711678E9D115}" dt="2022-10-11T17:33:04.912" v="451"/>
        <pc:sldMkLst>
          <pc:docMk/>
          <pc:sldMk cId="2629083000" sldId="418"/>
        </pc:sldMkLst>
      </pc:sldChg>
      <pc:sldChg chg="modSp">
        <pc:chgData name="Aneeq Rehman" userId="S::aneeq.rehman@trilateralresearch.com::d0f25c0d-e610-4858-9a6f-61a42520ca06" providerId="AD" clId="Web-{BAB6E1AC-BF32-79FE-8435-711678E9D115}" dt="2022-10-12T13:09:26.815" v="505" actId="20577"/>
        <pc:sldMkLst>
          <pc:docMk/>
          <pc:sldMk cId="77931516" sldId="419"/>
        </pc:sldMkLst>
        <pc:spChg chg="mod">
          <ac:chgData name="Aneeq Rehman" userId="S::aneeq.rehman@trilateralresearch.com::d0f25c0d-e610-4858-9a6f-61a42520ca06" providerId="AD" clId="Web-{BAB6E1AC-BF32-79FE-8435-711678E9D115}" dt="2022-10-12T13:09:26.815" v="505" actId="20577"/>
          <ac:spMkLst>
            <pc:docMk/>
            <pc:sldMk cId="77931516" sldId="419"/>
            <ac:spMk id="2" creationId="{DBE1C6A6-A85E-B88F-89C2-3C5560C9F5FD}"/>
          </ac:spMkLst>
        </pc:spChg>
      </pc:sldChg>
      <pc:sldChg chg="new del">
        <pc:chgData name="Aneeq Rehman" userId="S::aneeq.rehman@trilateralresearch.com::d0f25c0d-e610-4858-9a6f-61a42520ca06" providerId="AD" clId="Web-{BAB6E1AC-BF32-79FE-8435-711678E9D115}" dt="2022-10-12T13:08:59.797" v="492"/>
        <pc:sldMkLst>
          <pc:docMk/>
          <pc:sldMk cId="2925485674" sldId="420"/>
        </pc:sldMkLst>
      </pc:sldChg>
    </pc:docChg>
  </pc:docChgLst>
  <pc:docChgLst>
    <pc:chgData name="Aneeq Rehman" userId="S::aneeq.rehman@trilateralresearch.com::d0f25c0d-e610-4858-9a6f-61a42520ca06" providerId="AD" clId="Web-{F0F15F62-631C-1238-0F64-64FCFF559372}"/>
    <pc:docChg chg="modSld">
      <pc:chgData name="Aneeq Rehman" userId="S::aneeq.rehman@trilateralresearch.com::d0f25c0d-e610-4858-9a6f-61a42520ca06" providerId="AD" clId="Web-{F0F15F62-631C-1238-0F64-64FCFF559372}" dt="2022-10-14T10:06:39.248" v="176" actId="1076"/>
      <pc:docMkLst>
        <pc:docMk/>
      </pc:docMkLst>
      <pc:sldChg chg="modNotes">
        <pc:chgData name="Aneeq Rehman" userId="S::aneeq.rehman@trilateralresearch.com::d0f25c0d-e610-4858-9a6f-61a42520ca06" providerId="AD" clId="Web-{F0F15F62-631C-1238-0F64-64FCFF559372}" dt="2022-10-14T10:03:19.874" v="75"/>
        <pc:sldMkLst>
          <pc:docMk/>
          <pc:sldMk cId="2960905660" sldId="394"/>
        </pc:sldMkLst>
      </pc:sldChg>
      <pc:sldChg chg="modNotes">
        <pc:chgData name="Aneeq Rehman" userId="S::aneeq.rehman@trilateralresearch.com::d0f25c0d-e610-4858-9a6f-61a42520ca06" providerId="AD" clId="Web-{F0F15F62-631C-1238-0F64-64FCFF559372}" dt="2022-10-14T10:05:50.963" v="175"/>
        <pc:sldMkLst>
          <pc:docMk/>
          <pc:sldMk cId="2557375686" sldId="401"/>
        </pc:sldMkLst>
      </pc:sldChg>
      <pc:sldChg chg="modSp">
        <pc:chgData name="Aneeq Rehman" userId="S::aneeq.rehman@trilateralresearch.com::d0f25c0d-e610-4858-9a6f-61a42520ca06" providerId="AD" clId="Web-{F0F15F62-631C-1238-0F64-64FCFF559372}" dt="2022-10-14T10:06:39.248" v="176" actId="1076"/>
        <pc:sldMkLst>
          <pc:docMk/>
          <pc:sldMk cId="3029741487" sldId="404"/>
        </pc:sldMkLst>
        <pc:picChg chg="mod">
          <ac:chgData name="Aneeq Rehman" userId="S::aneeq.rehman@trilateralresearch.com::d0f25c0d-e610-4858-9a6f-61a42520ca06" providerId="AD" clId="Web-{F0F15F62-631C-1238-0F64-64FCFF559372}" dt="2022-10-14T10:06:39.248" v="176" actId="1076"/>
          <ac:picMkLst>
            <pc:docMk/>
            <pc:sldMk cId="3029741487" sldId="404"/>
            <ac:picMk id="5" creationId="{D9BF665F-85B8-3DCF-ACB2-58C0BDC5CC63}"/>
          </ac:picMkLst>
        </pc:picChg>
      </pc:sldChg>
      <pc:sldChg chg="modSp">
        <pc:chgData name="Aneeq Rehman" userId="S::aneeq.rehman@trilateralresearch.com::d0f25c0d-e610-4858-9a6f-61a42520ca06" providerId="AD" clId="Web-{F0F15F62-631C-1238-0F64-64FCFF559372}" dt="2022-10-14T09:59:04.215" v="64" actId="20577"/>
        <pc:sldMkLst>
          <pc:docMk/>
          <pc:sldMk cId="256934554" sldId="423"/>
        </pc:sldMkLst>
        <pc:spChg chg="mod">
          <ac:chgData name="Aneeq Rehman" userId="S::aneeq.rehman@trilateralresearch.com::d0f25c0d-e610-4858-9a6f-61a42520ca06" providerId="AD" clId="Web-{F0F15F62-631C-1238-0F64-64FCFF559372}" dt="2022-10-14T09:59:04.215" v="64" actId="20577"/>
          <ac:spMkLst>
            <pc:docMk/>
            <pc:sldMk cId="256934554" sldId="423"/>
            <ac:spMk id="3" creationId="{E5551579-966B-562E-DC41-5ED951F46230}"/>
          </ac:spMkLst>
        </pc:spChg>
      </pc:sldChg>
      <pc:sldChg chg="modSp">
        <pc:chgData name="Aneeq Rehman" userId="S::aneeq.rehman@trilateralresearch.com::d0f25c0d-e610-4858-9a6f-61a42520ca06" providerId="AD" clId="Web-{F0F15F62-631C-1238-0F64-64FCFF559372}" dt="2022-10-14T09:19:25.647" v="0" actId="20577"/>
        <pc:sldMkLst>
          <pc:docMk/>
          <pc:sldMk cId="607015179" sldId="426"/>
        </pc:sldMkLst>
        <pc:spChg chg="mod">
          <ac:chgData name="Aneeq Rehman" userId="S::aneeq.rehman@trilateralresearch.com::d0f25c0d-e610-4858-9a6f-61a42520ca06" providerId="AD" clId="Web-{F0F15F62-631C-1238-0F64-64FCFF559372}" dt="2022-10-14T09:19:25.647" v="0" actId="20577"/>
          <ac:spMkLst>
            <pc:docMk/>
            <pc:sldMk cId="607015179" sldId="426"/>
            <ac:spMk id="2" creationId="{83A37DE9-BD5E-9161-17DC-FBEA4DD84A55}"/>
          </ac:spMkLst>
        </pc:spChg>
      </pc:sldChg>
    </pc:docChg>
  </pc:docChgLst>
  <pc:docChgLst>
    <pc:chgData name="Aneeq Rehman" userId="S::aneeq.rehman@trilateralresearch.com::d0f25c0d-e610-4858-9a6f-61a42520ca06" providerId="AD" clId="Web-{E18B3F08-9949-B9C7-82DA-2EF647D8980F}"/>
    <pc:docChg chg="modSld">
      <pc:chgData name="Aneeq Rehman" userId="S::aneeq.rehman@trilateralresearch.com::d0f25c0d-e610-4858-9a6f-61a42520ca06" providerId="AD" clId="Web-{E18B3F08-9949-B9C7-82DA-2EF647D8980F}" dt="2022-10-23T15:55:42.637" v="1"/>
      <pc:docMkLst>
        <pc:docMk/>
      </pc:docMkLst>
      <pc:sldChg chg="modNotes">
        <pc:chgData name="Aneeq Rehman" userId="S::aneeq.rehman@trilateralresearch.com::d0f25c0d-e610-4858-9a6f-61a42520ca06" providerId="AD" clId="Web-{E18B3F08-9949-B9C7-82DA-2EF647D8980F}" dt="2022-10-23T15:55:42.637" v="1"/>
        <pc:sldMkLst>
          <pc:docMk/>
          <pc:sldMk cId="902384923" sldId="420"/>
        </pc:sldMkLst>
      </pc:sldChg>
    </pc:docChg>
  </pc:docChgLst>
  <pc:docChgLst>
    <pc:chgData name="Robert Kinder" userId="S::robert.kinder@trilateralresearch.com::16410452-167d-4854-8e7a-6ddfdaa801a1" providerId="AD" clId="Web-{E0A5387F-5DDD-4BA2-1A55-504DADEB7851}"/>
    <pc:docChg chg="addSld delSld modSld">
      <pc:chgData name="Robert Kinder" userId="S::robert.kinder@trilateralresearch.com::16410452-167d-4854-8e7a-6ddfdaa801a1" providerId="AD" clId="Web-{E0A5387F-5DDD-4BA2-1A55-504DADEB7851}" dt="2021-05-18T15:07:01.765" v="11"/>
      <pc:docMkLst>
        <pc:docMk/>
      </pc:docMkLst>
      <pc:sldChg chg="new del">
        <pc:chgData name="Robert Kinder" userId="S::robert.kinder@trilateralresearch.com::16410452-167d-4854-8e7a-6ddfdaa801a1" providerId="AD" clId="Web-{E0A5387F-5DDD-4BA2-1A55-504DADEB7851}" dt="2021-05-18T15:07:01.765" v="11"/>
        <pc:sldMkLst>
          <pc:docMk/>
          <pc:sldMk cId="2811610965" sldId="389"/>
        </pc:sldMkLst>
      </pc:sldChg>
      <pc:sldChg chg="modSp new del">
        <pc:chgData name="Robert Kinder" userId="S::robert.kinder@trilateralresearch.com::16410452-167d-4854-8e7a-6ddfdaa801a1" providerId="AD" clId="Web-{E0A5387F-5DDD-4BA2-1A55-504DADEB7851}" dt="2021-05-18T15:06:59.124" v="10"/>
        <pc:sldMkLst>
          <pc:docMk/>
          <pc:sldMk cId="194132045" sldId="390"/>
        </pc:sldMkLst>
        <pc:spChg chg="mod">
          <ac:chgData name="Robert Kinder" userId="S::robert.kinder@trilateralresearch.com::16410452-167d-4854-8e7a-6ddfdaa801a1" providerId="AD" clId="Web-{E0A5387F-5DDD-4BA2-1A55-504DADEB7851}" dt="2021-05-18T15:06:56.312" v="9" actId="20577"/>
          <ac:spMkLst>
            <pc:docMk/>
            <pc:sldMk cId="194132045" sldId="390"/>
            <ac:spMk id="2" creationId="{90ECE377-8B38-45B2-BC9D-D0657530E649}"/>
          </ac:spMkLst>
        </pc:spChg>
      </pc:sldChg>
    </pc:docChg>
  </pc:docChgLst>
  <pc:docChgLst>
    <pc:chgData name="Gwilym Ellis" userId="cc29be39-cf34-437d-ad6b-af3d16704f40" providerId="ADAL" clId="{05D7DC13-753F-4740-8A85-4E9EB84F8F0A}"/>
    <pc:docChg chg="custSel modSld">
      <pc:chgData name="Gwilym Ellis" userId="cc29be39-cf34-437d-ad6b-af3d16704f40" providerId="ADAL" clId="{05D7DC13-753F-4740-8A85-4E9EB84F8F0A}" dt="2022-10-10T12:47:07.568" v="0" actId="27636"/>
      <pc:docMkLst>
        <pc:docMk/>
      </pc:docMkLst>
      <pc:sldChg chg="modSp mod">
        <pc:chgData name="Gwilym Ellis" userId="cc29be39-cf34-437d-ad6b-af3d16704f40" providerId="ADAL" clId="{05D7DC13-753F-4740-8A85-4E9EB84F8F0A}" dt="2022-10-10T12:47:07.568" v="0" actId="27636"/>
        <pc:sldMkLst>
          <pc:docMk/>
          <pc:sldMk cId="3029741487" sldId="404"/>
        </pc:sldMkLst>
        <pc:spChg chg="mod">
          <ac:chgData name="Gwilym Ellis" userId="cc29be39-cf34-437d-ad6b-af3d16704f40" providerId="ADAL" clId="{05D7DC13-753F-4740-8A85-4E9EB84F8F0A}" dt="2022-10-10T12:47:07.568" v="0" actId="27636"/>
          <ac:spMkLst>
            <pc:docMk/>
            <pc:sldMk cId="3029741487" sldId="404"/>
            <ac:spMk id="6" creationId="{E92BCF6F-C45C-E649-92FF-2C588F79A51C}"/>
          </ac:spMkLst>
        </pc:spChg>
      </pc:sldChg>
    </pc:docChg>
  </pc:docChgLst>
  <pc:docChgLst>
    <pc:chgData name="Irma Poder" userId="8e5fb786-9821-4abb-8d44-fda664219424" providerId="ADAL" clId="{D5D1AE20-1B7E-E54F-9837-AE32FC4C65D3}"/>
    <pc:docChg chg="modMainMaster">
      <pc:chgData name="Irma Poder" userId="8e5fb786-9821-4abb-8d44-fda664219424" providerId="ADAL" clId="{D5D1AE20-1B7E-E54F-9837-AE32FC4C65D3}" dt="2022-08-05T10:18:47.386" v="0" actId="1076"/>
      <pc:docMkLst>
        <pc:docMk/>
      </pc:docMkLst>
      <pc:sldMasterChg chg="modSldLayout">
        <pc:chgData name="Irma Poder" userId="8e5fb786-9821-4abb-8d44-fda664219424" providerId="ADAL" clId="{D5D1AE20-1B7E-E54F-9837-AE32FC4C65D3}" dt="2022-08-05T10:18:47.386" v="0" actId="1076"/>
        <pc:sldMasterMkLst>
          <pc:docMk/>
          <pc:sldMasterMk cId="896527832" sldId="2147483806"/>
        </pc:sldMasterMkLst>
        <pc:sldLayoutChg chg="modSp mod">
          <pc:chgData name="Irma Poder" userId="8e5fb786-9821-4abb-8d44-fda664219424" providerId="ADAL" clId="{D5D1AE20-1B7E-E54F-9837-AE32FC4C65D3}" dt="2022-08-05T10:18:47.386" v="0" actId="1076"/>
          <pc:sldLayoutMkLst>
            <pc:docMk/>
            <pc:sldMasterMk cId="896527832" sldId="2147483806"/>
            <pc:sldLayoutMk cId="1866331173" sldId="2147483660"/>
          </pc:sldLayoutMkLst>
          <pc:picChg chg="mod">
            <ac:chgData name="Irma Poder" userId="8e5fb786-9821-4abb-8d44-fda664219424" providerId="ADAL" clId="{D5D1AE20-1B7E-E54F-9837-AE32FC4C65D3}" dt="2022-08-05T10:18:47.386" v="0" actId="1076"/>
            <ac:picMkLst>
              <pc:docMk/>
              <pc:sldMasterMk cId="896527832" sldId="2147483806"/>
              <pc:sldLayoutMk cId="1866331173" sldId="2147483660"/>
              <ac:picMk id="7" creationId="{2BBDAF9C-70F7-3B4C-872D-B343A169E88F}"/>
            </ac:picMkLst>
          </pc:picChg>
        </pc:sldLayoutChg>
      </pc:sldMasterChg>
    </pc:docChg>
  </pc:docChgLst>
  <pc:docChgLst>
    <pc:chgData name="Aneeq Rehman" userId="S::aneeq.rehman@trilateralresearch.com::d0f25c0d-e610-4858-9a6f-61a42520ca06" providerId="AD" clId="Web-{B816A1B9-4F3C-BEA9-E730-138A2F13BD0B}"/>
    <pc:docChg chg="modSld">
      <pc:chgData name="Aneeq Rehman" userId="S::aneeq.rehman@trilateralresearch.com::d0f25c0d-e610-4858-9a6f-61a42520ca06" providerId="AD" clId="Web-{B816A1B9-4F3C-BEA9-E730-138A2F13BD0B}" dt="2022-10-14T08:40:25.682" v="8" actId="20577"/>
      <pc:docMkLst>
        <pc:docMk/>
      </pc:docMkLst>
      <pc:sldChg chg="modSp">
        <pc:chgData name="Aneeq Rehman" userId="S::aneeq.rehman@trilateralresearch.com::d0f25c0d-e610-4858-9a6f-61a42520ca06" providerId="AD" clId="Web-{B816A1B9-4F3C-BEA9-E730-138A2F13BD0B}" dt="2022-10-14T08:40:25.682" v="8" actId="20577"/>
        <pc:sldMkLst>
          <pc:docMk/>
          <pc:sldMk cId="3543527792" sldId="428"/>
        </pc:sldMkLst>
        <pc:spChg chg="mod">
          <ac:chgData name="Aneeq Rehman" userId="S::aneeq.rehman@trilateralresearch.com::d0f25c0d-e610-4858-9a6f-61a42520ca06" providerId="AD" clId="Web-{B816A1B9-4F3C-BEA9-E730-138A2F13BD0B}" dt="2022-10-14T08:40:25.682" v="8" actId="20577"/>
          <ac:spMkLst>
            <pc:docMk/>
            <pc:sldMk cId="3543527792" sldId="428"/>
            <ac:spMk id="29" creationId="{697A9EEF-22AD-73F8-58FB-23AE99C012A0}"/>
          </ac:spMkLst>
        </pc:spChg>
      </pc:sldChg>
    </pc:docChg>
  </pc:docChgLst>
  <pc:docChgLst>
    <pc:chgData name="Ekaterina Kyulyumova" userId="ecc6bc81-5085-4a11-be95-25b2d62072a5" providerId="ADAL" clId="{83C380C8-0F95-9B44-8E6D-1438AB57B756}"/>
    <pc:docChg chg="undo custSel modMainMaster">
      <pc:chgData name="Ekaterina Kyulyumova" userId="ecc6bc81-5085-4a11-be95-25b2d62072a5" providerId="ADAL" clId="{83C380C8-0F95-9B44-8E6D-1438AB57B756}" dt="2021-10-12T14:21:35.117" v="56" actId="14429"/>
      <pc:docMkLst>
        <pc:docMk/>
      </pc:docMkLst>
      <pc:sldMasterChg chg="modSldLayout">
        <pc:chgData name="Ekaterina Kyulyumova" userId="ecc6bc81-5085-4a11-be95-25b2d62072a5" providerId="ADAL" clId="{83C380C8-0F95-9B44-8E6D-1438AB57B756}" dt="2021-10-12T14:21:35.117" v="56" actId="14429"/>
        <pc:sldMasterMkLst>
          <pc:docMk/>
          <pc:sldMasterMk cId="896527832" sldId="2147483806"/>
        </pc:sldMasterMkLst>
        <pc:sldLayoutChg chg="addSp delSp modSp mod">
          <pc:chgData name="Ekaterina Kyulyumova" userId="ecc6bc81-5085-4a11-be95-25b2d62072a5" providerId="ADAL" clId="{83C380C8-0F95-9B44-8E6D-1438AB57B756}" dt="2021-10-12T14:17:05.943" v="15" actId="14429"/>
          <pc:sldLayoutMkLst>
            <pc:docMk/>
            <pc:sldMasterMk cId="896527832" sldId="2147483806"/>
            <pc:sldLayoutMk cId="1866331173" sldId="2147483660"/>
          </pc:sldLayoutMkLst>
          <pc:picChg chg="add del mod">
            <ac:chgData name="Ekaterina Kyulyumova" userId="ecc6bc81-5085-4a11-be95-25b2d62072a5" providerId="ADAL" clId="{83C380C8-0F95-9B44-8E6D-1438AB57B756}" dt="2021-10-12T14:16:24.576" v="6" actId="478"/>
            <ac:picMkLst>
              <pc:docMk/>
              <pc:sldMasterMk cId="896527832" sldId="2147483806"/>
              <pc:sldLayoutMk cId="1866331173" sldId="2147483660"/>
              <ac:picMk id="3" creationId="{94511B22-186B-B54F-B9EE-65381201B47E}"/>
            </ac:picMkLst>
          </pc:picChg>
          <pc:picChg chg="del">
            <ac:chgData name="Ekaterina Kyulyumova" userId="ecc6bc81-5085-4a11-be95-25b2d62072a5" providerId="ADAL" clId="{83C380C8-0F95-9B44-8E6D-1438AB57B756}" dt="2021-10-12T14:17:02.723" v="13" actId="478"/>
            <ac:picMkLst>
              <pc:docMk/>
              <pc:sldMasterMk cId="896527832" sldId="2147483806"/>
              <pc:sldLayoutMk cId="1866331173" sldId="2147483660"/>
              <ac:picMk id="4" creationId="{90F5B001-7693-7942-B874-B82A5D5B6F41}"/>
            </ac:picMkLst>
          </pc:picChg>
          <pc:picChg chg="del">
            <ac:chgData name="Ekaterina Kyulyumova" userId="ecc6bc81-5085-4a11-be95-25b2d62072a5" providerId="ADAL" clId="{83C380C8-0F95-9B44-8E6D-1438AB57B756}" dt="2021-10-12T14:17:04.242" v="14" actId="478"/>
            <ac:picMkLst>
              <pc:docMk/>
              <pc:sldMasterMk cId="896527832" sldId="2147483806"/>
              <pc:sldLayoutMk cId="1866331173" sldId="2147483660"/>
              <ac:picMk id="5" creationId="{803FD857-4079-004F-9DFF-24E3F1A7083E}"/>
            </ac:picMkLst>
          </pc:picChg>
          <pc:picChg chg="del">
            <ac:chgData name="Ekaterina Kyulyumova" userId="ecc6bc81-5085-4a11-be95-25b2d62072a5" providerId="ADAL" clId="{83C380C8-0F95-9B44-8E6D-1438AB57B756}" dt="2021-10-12T14:16:59.629" v="12" actId="478"/>
            <ac:picMkLst>
              <pc:docMk/>
              <pc:sldMasterMk cId="896527832" sldId="2147483806"/>
              <pc:sldLayoutMk cId="1866331173" sldId="2147483660"/>
              <ac:picMk id="6" creationId="{FC22E8C2-8497-184A-BE87-57AA0D6C91DC}"/>
            </ac:picMkLst>
          </pc:picChg>
          <pc:picChg chg="add mod modVis">
            <ac:chgData name="Ekaterina Kyulyumova" userId="ecc6bc81-5085-4a11-be95-25b2d62072a5" providerId="ADAL" clId="{83C380C8-0F95-9B44-8E6D-1438AB57B756}" dt="2021-10-12T14:17:05.943" v="15" actId="14429"/>
            <ac:picMkLst>
              <pc:docMk/>
              <pc:sldMasterMk cId="896527832" sldId="2147483806"/>
              <pc:sldLayoutMk cId="1866331173" sldId="2147483660"/>
              <ac:picMk id="10" creationId="{B7FD66B6-2003-F345-98A4-A4469F881C25}"/>
            </ac:picMkLst>
          </pc:picChg>
        </pc:sldLayoutChg>
        <pc:sldLayoutChg chg="addSp delSp modSp mod">
          <pc:chgData name="Ekaterina Kyulyumova" userId="ecc6bc81-5085-4a11-be95-25b2d62072a5" providerId="ADAL" clId="{83C380C8-0F95-9B44-8E6D-1438AB57B756}" dt="2021-10-12T14:19:23.926" v="38" actId="14429"/>
          <pc:sldLayoutMkLst>
            <pc:docMk/>
            <pc:sldMasterMk cId="896527832" sldId="2147483806"/>
            <pc:sldLayoutMk cId="4140248586" sldId="2147483661"/>
          </pc:sldLayoutMkLst>
          <pc:picChg chg="add mod modVis">
            <ac:chgData name="Ekaterina Kyulyumova" userId="ecc6bc81-5085-4a11-be95-25b2d62072a5" providerId="ADAL" clId="{83C380C8-0F95-9B44-8E6D-1438AB57B756}" dt="2021-10-12T14:19:23.926" v="38" actId="14429"/>
            <ac:picMkLst>
              <pc:docMk/>
              <pc:sldMasterMk cId="896527832" sldId="2147483806"/>
              <pc:sldLayoutMk cId="4140248586" sldId="2147483661"/>
              <ac:picMk id="39" creationId="{332F435E-383B-8140-890B-F1AE826BBC9A}"/>
            </ac:picMkLst>
          </pc:picChg>
          <pc:picChg chg="del">
            <ac:chgData name="Ekaterina Kyulyumova" userId="ecc6bc81-5085-4a11-be95-25b2d62072a5" providerId="ADAL" clId="{83C380C8-0F95-9B44-8E6D-1438AB57B756}" dt="2021-10-12T14:19:22.429" v="37" actId="478"/>
            <ac:picMkLst>
              <pc:docMk/>
              <pc:sldMasterMk cId="896527832" sldId="2147483806"/>
              <pc:sldLayoutMk cId="4140248586" sldId="2147483661"/>
              <ac:picMk id="43" creationId="{92DFAA52-0926-174B-9670-39597A3586DA}"/>
            </ac:picMkLst>
          </pc:picChg>
        </pc:sldLayoutChg>
        <pc:sldLayoutChg chg="addSp delSp modSp mod">
          <pc:chgData name="Ekaterina Kyulyumova" userId="ecc6bc81-5085-4a11-be95-25b2d62072a5" providerId="ADAL" clId="{83C380C8-0F95-9B44-8E6D-1438AB57B756}" dt="2021-10-12T14:21:19.414" v="52" actId="14429"/>
          <pc:sldLayoutMkLst>
            <pc:docMk/>
            <pc:sldMasterMk cId="896527832" sldId="2147483806"/>
            <pc:sldLayoutMk cId="1535884537" sldId="2147483662"/>
          </pc:sldLayoutMkLst>
          <pc:picChg chg="del">
            <ac:chgData name="Ekaterina Kyulyumova" userId="ecc6bc81-5085-4a11-be95-25b2d62072a5" providerId="ADAL" clId="{83C380C8-0F95-9B44-8E6D-1438AB57B756}" dt="2021-10-12T14:21:18.051" v="51" actId="478"/>
            <ac:picMkLst>
              <pc:docMk/>
              <pc:sldMasterMk cId="896527832" sldId="2147483806"/>
              <pc:sldLayoutMk cId="1535884537" sldId="2147483662"/>
              <ac:picMk id="8" creationId="{57E83860-634F-B040-AB23-420A76126077}"/>
            </ac:picMkLst>
          </pc:picChg>
          <pc:picChg chg="add mod modVis">
            <ac:chgData name="Ekaterina Kyulyumova" userId="ecc6bc81-5085-4a11-be95-25b2d62072a5" providerId="ADAL" clId="{83C380C8-0F95-9B44-8E6D-1438AB57B756}" dt="2021-10-12T14:21:19.414" v="52" actId="14429"/>
            <ac:picMkLst>
              <pc:docMk/>
              <pc:sldMasterMk cId="896527832" sldId="2147483806"/>
              <pc:sldLayoutMk cId="1535884537" sldId="2147483662"/>
              <ac:picMk id="9" creationId="{73D8C010-A695-3841-977F-2D04FB235E38}"/>
            </ac:picMkLst>
          </pc:picChg>
        </pc:sldLayoutChg>
        <pc:sldLayoutChg chg="addSp delSp modSp mod">
          <pc:chgData name="Ekaterina Kyulyumova" userId="ecc6bc81-5085-4a11-be95-25b2d62072a5" providerId="ADAL" clId="{83C380C8-0F95-9B44-8E6D-1438AB57B756}" dt="2021-10-12T14:20:32.099" v="47" actId="14429"/>
          <pc:sldLayoutMkLst>
            <pc:docMk/>
            <pc:sldMasterMk cId="896527832" sldId="2147483806"/>
            <pc:sldLayoutMk cId="2224711477" sldId="2147483663"/>
          </pc:sldLayoutMkLst>
          <pc:picChg chg="add mod modVis">
            <ac:chgData name="Ekaterina Kyulyumova" userId="ecc6bc81-5085-4a11-be95-25b2d62072a5" providerId="ADAL" clId="{83C380C8-0F95-9B44-8E6D-1438AB57B756}" dt="2021-10-12T14:20:32.099" v="47" actId="14429"/>
            <ac:picMkLst>
              <pc:docMk/>
              <pc:sldMasterMk cId="896527832" sldId="2147483806"/>
              <pc:sldLayoutMk cId="2224711477" sldId="2147483663"/>
              <ac:picMk id="7" creationId="{AA4F3FD0-3798-984F-BDF4-60D59831BE5B}"/>
            </ac:picMkLst>
          </pc:picChg>
          <pc:picChg chg="del">
            <ac:chgData name="Ekaterina Kyulyumova" userId="ecc6bc81-5085-4a11-be95-25b2d62072a5" providerId="ADAL" clId="{83C380C8-0F95-9B44-8E6D-1438AB57B756}" dt="2021-10-12T14:20:30.274" v="46" actId="478"/>
            <ac:picMkLst>
              <pc:docMk/>
              <pc:sldMasterMk cId="896527832" sldId="2147483806"/>
              <pc:sldLayoutMk cId="2224711477" sldId="2147483663"/>
              <ac:picMk id="11" creationId="{51A93C2B-E772-374B-83A0-63DBA9B40DEB}"/>
            </ac:picMkLst>
          </pc:picChg>
        </pc:sldLayoutChg>
        <pc:sldLayoutChg chg="addSp delSp modSp mod">
          <pc:chgData name="Ekaterina Kyulyumova" userId="ecc6bc81-5085-4a11-be95-25b2d62072a5" providerId="ADAL" clId="{83C380C8-0F95-9B44-8E6D-1438AB57B756}" dt="2021-10-12T14:20:09.622" v="43" actId="14429"/>
          <pc:sldLayoutMkLst>
            <pc:docMk/>
            <pc:sldMasterMk cId="896527832" sldId="2147483806"/>
            <pc:sldLayoutMk cId="2540084477" sldId="2147483664"/>
          </pc:sldLayoutMkLst>
          <pc:picChg chg="add mod modVis">
            <ac:chgData name="Ekaterina Kyulyumova" userId="ecc6bc81-5085-4a11-be95-25b2d62072a5" providerId="ADAL" clId="{83C380C8-0F95-9B44-8E6D-1438AB57B756}" dt="2021-10-12T14:20:09.622" v="43" actId="14429"/>
            <ac:picMkLst>
              <pc:docMk/>
              <pc:sldMasterMk cId="896527832" sldId="2147483806"/>
              <pc:sldLayoutMk cId="2540084477" sldId="2147483664"/>
              <ac:picMk id="7" creationId="{F6FAE84A-94E4-E54F-8E56-3B00B2F9D2DD}"/>
            </ac:picMkLst>
          </pc:picChg>
          <pc:picChg chg="del">
            <ac:chgData name="Ekaterina Kyulyumova" userId="ecc6bc81-5085-4a11-be95-25b2d62072a5" providerId="ADAL" clId="{83C380C8-0F95-9B44-8E6D-1438AB57B756}" dt="2021-10-12T14:20:08.001" v="42" actId="478"/>
            <ac:picMkLst>
              <pc:docMk/>
              <pc:sldMasterMk cId="896527832" sldId="2147483806"/>
              <pc:sldLayoutMk cId="2540084477" sldId="2147483664"/>
              <ac:picMk id="13" creationId="{2A1013AB-8F0D-1042-827F-A716B3564CDD}"/>
            </ac:picMkLst>
          </pc:picChg>
        </pc:sldLayoutChg>
        <pc:sldLayoutChg chg="addSp delSp modSp mod">
          <pc:chgData name="Ekaterina Kyulyumova" userId="ecc6bc81-5085-4a11-be95-25b2d62072a5" providerId="ADAL" clId="{83C380C8-0F95-9B44-8E6D-1438AB57B756}" dt="2021-10-12T14:21:35.117" v="56" actId="14429"/>
          <pc:sldLayoutMkLst>
            <pc:docMk/>
            <pc:sldMasterMk cId="896527832" sldId="2147483806"/>
            <pc:sldLayoutMk cId="3140230563" sldId="2147483790"/>
          </pc:sldLayoutMkLst>
          <pc:picChg chg="add mod modVis">
            <ac:chgData name="Ekaterina Kyulyumova" userId="ecc6bc81-5085-4a11-be95-25b2d62072a5" providerId="ADAL" clId="{83C380C8-0F95-9B44-8E6D-1438AB57B756}" dt="2021-10-12T14:21:35.117" v="56" actId="14429"/>
            <ac:picMkLst>
              <pc:docMk/>
              <pc:sldMasterMk cId="896527832" sldId="2147483806"/>
              <pc:sldLayoutMk cId="3140230563" sldId="2147483790"/>
              <ac:picMk id="8" creationId="{0EA18168-A8AB-8449-BA0E-3F8C05EC6471}"/>
            </ac:picMkLst>
          </pc:picChg>
          <pc:picChg chg="del">
            <ac:chgData name="Ekaterina Kyulyumova" userId="ecc6bc81-5085-4a11-be95-25b2d62072a5" providerId="ADAL" clId="{83C380C8-0F95-9B44-8E6D-1438AB57B756}" dt="2021-10-12T14:21:33.440" v="55" actId="478"/>
            <ac:picMkLst>
              <pc:docMk/>
              <pc:sldMasterMk cId="896527832" sldId="2147483806"/>
              <pc:sldLayoutMk cId="3140230563" sldId="2147483790"/>
              <ac:picMk id="13" creationId="{60E7D2EF-253B-4545-BA6E-A5E205BBCCFB}"/>
            </ac:picMkLst>
          </pc:picChg>
        </pc:sldLayoutChg>
        <pc:sldLayoutChg chg="addSp delSp modSp mod">
          <pc:chgData name="Ekaterina Kyulyumova" userId="ecc6bc81-5085-4a11-be95-25b2d62072a5" providerId="ADAL" clId="{83C380C8-0F95-9B44-8E6D-1438AB57B756}" dt="2021-10-12T14:18:10.243" v="29" actId="14429"/>
          <pc:sldLayoutMkLst>
            <pc:docMk/>
            <pc:sldMasterMk cId="896527832" sldId="2147483806"/>
            <pc:sldLayoutMk cId="820554557" sldId="2147483791"/>
          </pc:sldLayoutMkLst>
          <pc:picChg chg="del">
            <ac:chgData name="Ekaterina Kyulyumova" userId="ecc6bc81-5085-4a11-be95-25b2d62072a5" providerId="ADAL" clId="{83C380C8-0F95-9B44-8E6D-1438AB57B756}" dt="2021-10-12T14:18:08.800" v="28" actId="478"/>
            <ac:picMkLst>
              <pc:docMk/>
              <pc:sldMasterMk cId="896527832" sldId="2147483806"/>
              <pc:sldLayoutMk cId="820554557" sldId="2147483791"/>
              <ac:picMk id="3" creationId="{FD6672C5-60EE-8740-A3C5-30C19B81B6B8}"/>
            </ac:picMkLst>
          </pc:picChg>
          <pc:picChg chg="add mod modVis">
            <ac:chgData name="Ekaterina Kyulyumova" userId="ecc6bc81-5085-4a11-be95-25b2d62072a5" providerId="ADAL" clId="{83C380C8-0F95-9B44-8E6D-1438AB57B756}" dt="2021-10-12T14:18:10.243" v="29" actId="14429"/>
            <ac:picMkLst>
              <pc:docMk/>
              <pc:sldMasterMk cId="896527832" sldId="2147483806"/>
              <pc:sldLayoutMk cId="820554557" sldId="2147483791"/>
              <ac:picMk id="7" creationId="{C1ED3672-FC2C-6C41-9BB9-F04FE54E39DF}"/>
            </ac:picMkLst>
          </pc:picChg>
        </pc:sldLayoutChg>
        <pc:sldLayoutChg chg="addSp delSp modSp mod">
          <pc:chgData name="Ekaterina Kyulyumova" userId="ecc6bc81-5085-4a11-be95-25b2d62072a5" providerId="ADAL" clId="{83C380C8-0F95-9B44-8E6D-1438AB57B756}" dt="2021-10-12T14:18:20.435" v="33" actId="14429"/>
          <pc:sldLayoutMkLst>
            <pc:docMk/>
            <pc:sldMasterMk cId="896527832" sldId="2147483806"/>
            <pc:sldLayoutMk cId="2745069987" sldId="2147483792"/>
          </pc:sldLayoutMkLst>
          <pc:picChg chg="del">
            <ac:chgData name="Ekaterina Kyulyumova" userId="ecc6bc81-5085-4a11-be95-25b2d62072a5" providerId="ADAL" clId="{83C380C8-0F95-9B44-8E6D-1438AB57B756}" dt="2021-10-12T14:18:19.084" v="32" actId="478"/>
            <ac:picMkLst>
              <pc:docMk/>
              <pc:sldMasterMk cId="896527832" sldId="2147483806"/>
              <pc:sldLayoutMk cId="2745069987" sldId="2147483792"/>
              <ac:picMk id="3" creationId="{FD6672C5-60EE-8740-A3C5-30C19B81B6B8}"/>
            </ac:picMkLst>
          </pc:picChg>
          <pc:picChg chg="add mod modVis">
            <ac:chgData name="Ekaterina Kyulyumova" userId="ecc6bc81-5085-4a11-be95-25b2d62072a5" providerId="ADAL" clId="{83C380C8-0F95-9B44-8E6D-1438AB57B756}" dt="2021-10-12T14:18:20.435" v="33" actId="14429"/>
            <ac:picMkLst>
              <pc:docMk/>
              <pc:sldMasterMk cId="896527832" sldId="2147483806"/>
              <pc:sldLayoutMk cId="2745069987" sldId="2147483792"/>
              <ac:picMk id="5" creationId="{29B90C89-E2C6-8C47-BA00-8A58D31BD3BD}"/>
            </ac:picMkLst>
          </pc:picChg>
        </pc:sldLayoutChg>
        <pc:sldLayoutChg chg="addSp delSp modSp mod">
          <pc:chgData name="Ekaterina Kyulyumova" userId="ecc6bc81-5085-4a11-be95-25b2d62072a5" providerId="ADAL" clId="{83C380C8-0F95-9B44-8E6D-1438AB57B756}" dt="2021-10-12T14:17:29.398" v="22" actId="14429"/>
          <pc:sldLayoutMkLst>
            <pc:docMk/>
            <pc:sldMasterMk cId="896527832" sldId="2147483806"/>
            <pc:sldLayoutMk cId="3839762192" sldId="2147483807"/>
          </pc:sldLayoutMkLst>
          <pc:picChg chg="add mod modVis">
            <ac:chgData name="Ekaterina Kyulyumova" userId="ecc6bc81-5085-4a11-be95-25b2d62072a5" providerId="ADAL" clId="{83C380C8-0F95-9B44-8E6D-1438AB57B756}" dt="2021-10-12T14:17:29.398" v="22" actId="14429"/>
            <ac:picMkLst>
              <pc:docMk/>
              <pc:sldMasterMk cId="896527832" sldId="2147483806"/>
              <pc:sldLayoutMk cId="3839762192" sldId="2147483807"/>
              <ac:picMk id="6" creationId="{3F990FFF-3E87-3045-8BAC-6A15FD292511}"/>
            </ac:picMkLst>
          </pc:picChg>
          <pc:picChg chg="del">
            <ac:chgData name="Ekaterina Kyulyumova" userId="ecc6bc81-5085-4a11-be95-25b2d62072a5" providerId="ADAL" clId="{83C380C8-0F95-9B44-8E6D-1438AB57B756}" dt="2021-10-12T14:17:27.607" v="21" actId="478"/>
            <ac:picMkLst>
              <pc:docMk/>
              <pc:sldMasterMk cId="896527832" sldId="2147483806"/>
              <pc:sldLayoutMk cId="3839762192" sldId="2147483807"/>
              <ac:picMk id="13" creationId="{60E7D2EF-253B-4545-BA6E-A5E205BBCCFB}"/>
            </ac:picMkLst>
          </pc:picChg>
        </pc:sldLayoutChg>
      </pc:sldMasterChg>
    </pc:docChg>
  </pc:docChgLst>
  <pc:docChgLst>
    <pc:chgData name="Stephanie Rahill" userId="S::stephanie.rahill@trilateralresearch.com::c1f32f38-94cb-49c8-8a2b-1c0820f6e379" providerId="AD" clId="Web-{797379A9-DDB6-0ABE-1A53-9598D64F2E59}"/>
    <pc:docChg chg="modSld sldOrd">
      <pc:chgData name="Stephanie Rahill" userId="S::stephanie.rahill@trilateralresearch.com::c1f32f38-94cb-49c8-8a2b-1c0820f6e379" providerId="AD" clId="Web-{797379A9-DDB6-0ABE-1A53-9598D64F2E59}" dt="2021-07-20T10:35:30.352" v="165" actId="20577"/>
      <pc:docMkLst>
        <pc:docMk/>
      </pc:docMkLst>
      <pc:sldChg chg="modSp">
        <pc:chgData name="Stephanie Rahill" userId="S::stephanie.rahill@trilateralresearch.com::c1f32f38-94cb-49c8-8a2b-1c0820f6e379" providerId="AD" clId="Web-{797379A9-DDB6-0ABE-1A53-9598D64F2E59}" dt="2021-07-20T10:35:30.352" v="165" actId="20577"/>
        <pc:sldMkLst>
          <pc:docMk/>
          <pc:sldMk cId="3687269744" sldId="386"/>
        </pc:sldMkLst>
        <pc:spChg chg="mod">
          <ac:chgData name="Stephanie Rahill" userId="S::stephanie.rahill@trilateralresearch.com::c1f32f38-94cb-49c8-8a2b-1c0820f6e379" providerId="AD" clId="Web-{797379A9-DDB6-0ABE-1A53-9598D64F2E59}" dt="2021-07-20T10:35:30.352" v="165" actId="20577"/>
          <ac:spMkLst>
            <pc:docMk/>
            <pc:sldMk cId="3687269744" sldId="386"/>
            <ac:spMk id="2" creationId="{890C5DFC-3913-714E-A194-7448B93704D0}"/>
          </ac:spMkLst>
        </pc:spChg>
      </pc:sldChg>
      <pc:sldChg chg="addSp delSp modSp ord">
        <pc:chgData name="Stephanie Rahill" userId="S::stephanie.rahill@trilateralresearch.com::c1f32f38-94cb-49c8-8a2b-1c0820f6e379" providerId="AD" clId="Web-{797379A9-DDB6-0ABE-1A53-9598D64F2E59}" dt="2021-07-20T10:35:28.149" v="133"/>
        <pc:sldMkLst>
          <pc:docMk/>
          <pc:sldMk cId="1589228157" sldId="389"/>
        </pc:sldMkLst>
        <pc:spChg chg="mod">
          <ac:chgData name="Stephanie Rahill" userId="S::stephanie.rahill@trilateralresearch.com::c1f32f38-94cb-49c8-8a2b-1c0820f6e379" providerId="AD" clId="Web-{797379A9-DDB6-0ABE-1A53-9598D64F2E59}" dt="2021-07-20T10:35:25.680" v="132" actId="20577"/>
          <ac:spMkLst>
            <pc:docMk/>
            <pc:sldMk cId="1589228157" sldId="389"/>
            <ac:spMk id="2" creationId="{9CD78F10-6950-40E8-BB71-BF77031353A4}"/>
          </ac:spMkLst>
        </pc:spChg>
        <pc:spChg chg="mod">
          <ac:chgData name="Stephanie Rahill" userId="S::stephanie.rahill@trilateralresearch.com::c1f32f38-94cb-49c8-8a2b-1c0820f6e379" providerId="AD" clId="Web-{797379A9-DDB6-0ABE-1A53-9598D64F2E59}" dt="2021-07-20T10:35:18.524" v="124" actId="14100"/>
          <ac:spMkLst>
            <pc:docMk/>
            <pc:sldMk cId="1589228157" sldId="389"/>
            <ac:spMk id="3" creationId="{E302E4C2-79D7-4404-BE95-DF51CD7E95A8}"/>
          </ac:spMkLst>
        </pc:spChg>
        <pc:spChg chg="add del mod">
          <ac:chgData name="Stephanie Rahill" userId="S::stephanie.rahill@trilateralresearch.com::c1f32f38-94cb-49c8-8a2b-1c0820f6e379" providerId="AD" clId="Web-{797379A9-DDB6-0ABE-1A53-9598D64F2E59}" dt="2021-07-20T10:35:23.415" v="126" actId="1076"/>
          <ac:spMkLst>
            <pc:docMk/>
            <pc:sldMk cId="1589228157" sldId="389"/>
            <ac:spMk id="4" creationId="{695200AB-150F-45F0-BD66-B37AC45F6657}"/>
          </ac:spMkLst>
        </pc:spChg>
      </pc:sldChg>
    </pc:docChg>
  </pc:docChgLst>
  <pc:docChgLst>
    <pc:chgData name="Aneeq Rehman" userId="S::aneeq.rehman@trilateralresearch.com::d0f25c0d-e610-4858-9a6f-61a42520ca06" providerId="AD" clId="Web-{42641ED7-78D2-C8F6-D369-665AA74A2EE3}"/>
    <pc:docChg chg="modSld">
      <pc:chgData name="Aneeq Rehman" userId="S::aneeq.rehman@trilateralresearch.com::d0f25c0d-e610-4858-9a6f-61a42520ca06" providerId="AD" clId="Web-{42641ED7-78D2-C8F6-D369-665AA74A2EE3}" dt="2022-10-14T08:41:22.659" v="3"/>
      <pc:docMkLst>
        <pc:docMk/>
      </pc:docMkLst>
      <pc:sldChg chg="modSp">
        <pc:chgData name="Aneeq Rehman" userId="S::aneeq.rehman@trilateralresearch.com::d0f25c0d-e610-4858-9a6f-61a42520ca06" providerId="AD" clId="Web-{42641ED7-78D2-C8F6-D369-665AA74A2EE3}" dt="2022-10-14T08:41:22.659" v="3"/>
        <pc:sldMkLst>
          <pc:docMk/>
          <pc:sldMk cId="484609496" sldId="407"/>
        </pc:sldMkLst>
        <pc:graphicFrameChg chg="mod modGraphic">
          <ac:chgData name="Aneeq Rehman" userId="S::aneeq.rehman@trilateralresearch.com::d0f25c0d-e610-4858-9a6f-61a42520ca06" providerId="AD" clId="Web-{42641ED7-78D2-C8F6-D369-665AA74A2EE3}" dt="2022-10-14T08:41:22.659" v="3"/>
          <ac:graphicFrameMkLst>
            <pc:docMk/>
            <pc:sldMk cId="484609496" sldId="407"/>
            <ac:graphicFrameMk id="5" creationId="{76576751-56AD-549C-385A-477CDA97E986}"/>
          </ac:graphicFrameMkLst>
        </pc:graphicFrameChg>
      </pc:sldChg>
    </pc:docChg>
  </pc:docChgLst>
  <pc:docChgLst>
    <pc:chgData name="Aneeq Rehman" userId="S::aneeq.rehman@trilateralresearch.com::d0f25c0d-e610-4858-9a6f-61a42520ca06" providerId="AD" clId="Web-{D7F8F2C7-5BD3-EBE4-7419-5C59011DBF0B}"/>
    <pc:docChg chg="addSld delSld modSld sldOrd">
      <pc:chgData name="Aneeq Rehman" userId="S::aneeq.rehman@trilateralresearch.com::d0f25c0d-e610-4858-9a6f-61a42520ca06" providerId="AD" clId="Web-{D7F8F2C7-5BD3-EBE4-7419-5C59011DBF0B}" dt="2022-10-11T15:40:26.340" v="2721"/>
      <pc:docMkLst>
        <pc:docMk/>
      </pc:docMkLst>
      <pc:sldChg chg="ord">
        <pc:chgData name="Aneeq Rehman" userId="S::aneeq.rehman@trilateralresearch.com::d0f25c0d-e610-4858-9a6f-61a42520ca06" providerId="AD" clId="Web-{D7F8F2C7-5BD3-EBE4-7419-5C59011DBF0B}" dt="2022-10-11T11:14:36.962" v="613"/>
        <pc:sldMkLst>
          <pc:docMk/>
          <pc:sldMk cId="1772689100" sldId="393"/>
        </pc:sldMkLst>
      </pc:sldChg>
      <pc:sldChg chg="del">
        <pc:chgData name="Aneeq Rehman" userId="S::aneeq.rehman@trilateralresearch.com::d0f25c0d-e610-4858-9a6f-61a42520ca06" providerId="AD" clId="Web-{D7F8F2C7-5BD3-EBE4-7419-5C59011DBF0B}" dt="2022-10-11T11:13:49.210" v="602"/>
        <pc:sldMkLst>
          <pc:docMk/>
          <pc:sldMk cId="875958028" sldId="403"/>
        </pc:sldMkLst>
      </pc:sldChg>
      <pc:sldChg chg="modSp ord">
        <pc:chgData name="Aneeq Rehman" userId="S::aneeq.rehman@trilateralresearch.com::d0f25c0d-e610-4858-9a6f-61a42520ca06" providerId="AD" clId="Web-{D7F8F2C7-5BD3-EBE4-7419-5C59011DBF0B}" dt="2022-10-11T14:12:22.458" v="1183"/>
        <pc:sldMkLst>
          <pc:docMk/>
          <pc:sldMk cId="3029741487" sldId="404"/>
        </pc:sldMkLst>
        <pc:spChg chg="mod">
          <ac:chgData name="Aneeq Rehman" userId="S::aneeq.rehman@trilateralresearch.com::d0f25c0d-e610-4858-9a6f-61a42520ca06" providerId="AD" clId="Web-{D7F8F2C7-5BD3-EBE4-7419-5C59011DBF0B}" dt="2022-10-11T11:14:19.680" v="609" actId="14100"/>
          <ac:spMkLst>
            <pc:docMk/>
            <pc:sldMk cId="3029741487" sldId="404"/>
            <ac:spMk id="7" creationId="{7F03D6B3-88D0-B0AC-98A9-0EAF61F2CE33}"/>
          </ac:spMkLst>
        </pc:spChg>
        <pc:picChg chg="mod">
          <ac:chgData name="Aneeq Rehman" userId="S::aneeq.rehman@trilateralresearch.com::d0f25c0d-e610-4858-9a6f-61a42520ca06" providerId="AD" clId="Web-{D7F8F2C7-5BD3-EBE4-7419-5C59011DBF0B}" dt="2022-10-11T11:14:27.571" v="612" actId="14100"/>
          <ac:picMkLst>
            <pc:docMk/>
            <pc:sldMk cId="3029741487" sldId="404"/>
            <ac:picMk id="5" creationId="{D9BF665F-85B8-3DCF-ACB2-58C0BDC5CC63}"/>
          </ac:picMkLst>
        </pc:picChg>
      </pc:sldChg>
      <pc:sldChg chg="del ord">
        <pc:chgData name="Aneeq Rehman" userId="S::aneeq.rehman@trilateralresearch.com::d0f25c0d-e610-4858-9a6f-61a42520ca06" providerId="AD" clId="Web-{D7F8F2C7-5BD3-EBE4-7419-5C59011DBF0B}" dt="2022-10-11T14:07:59.323" v="1160"/>
        <pc:sldMkLst>
          <pc:docMk/>
          <pc:sldMk cId="3375390489" sldId="405"/>
        </pc:sldMkLst>
      </pc:sldChg>
      <pc:sldChg chg="modSp">
        <pc:chgData name="Aneeq Rehman" userId="S::aneeq.rehman@trilateralresearch.com::d0f25c0d-e610-4858-9a6f-61a42520ca06" providerId="AD" clId="Web-{D7F8F2C7-5BD3-EBE4-7419-5C59011DBF0B}" dt="2022-10-11T14:07:23.915" v="1159" actId="1076"/>
        <pc:sldMkLst>
          <pc:docMk/>
          <pc:sldMk cId="484609496" sldId="407"/>
        </pc:sldMkLst>
        <pc:spChg chg="mod">
          <ac:chgData name="Aneeq Rehman" userId="S::aneeq.rehman@trilateralresearch.com::d0f25c0d-e610-4858-9a6f-61a42520ca06" providerId="AD" clId="Web-{D7F8F2C7-5BD3-EBE4-7419-5C59011DBF0B}" dt="2022-10-11T14:07:20.759" v="1158" actId="20577"/>
          <ac:spMkLst>
            <pc:docMk/>
            <pc:sldMk cId="484609496" sldId="407"/>
            <ac:spMk id="2" creationId="{25314448-403D-23E5-EEBD-6A3316C0ED52}"/>
          </ac:spMkLst>
        </pc:spChg>
        <pc:graphicFrameChg chg="mod">
          <ac:chgData name="Aneeq Rehman" userId="S::aneeq.rehman@trilateralresearch.com::d0f25c0d-e610-4858-9a6f-61a42520ca06" providerId="AD" clId="Web-{D7F8F2C7-5BD3-EBE4-7419-5C59011DBF0B}" dt="2022-10-11T14:07:23.915" v="1159" actId="1076"/>
          <ac:graphicFrameMkLst>
            <pc:docMk/>
            <pc:sldMk cId="484609496" sldId="407"/>
            <ac:graphicFrameMk id="5" creationId="{76576751-56AD-549C-385A-477CDA97E986}"/>
          </ac:graphicFrameMkLst>
        </pc:graphicFrameChg>
      </pc:sldChg>
      <pc:sldChg chg="modNotes">
        <pc:chgData name="Aneeq Rehman" userId="S::aneeq.rehman@trilateralresearch.com::d0f25c0d-e610-4858-9a6f-61a42520ca06" providerId="AD" clId="Web-{D7F8F2C7-5BD3-EBE4-7419-5C59011DBF0B}" dt="2022-10-11T09:12:56.245" v="2"/>
        <pc:sldMkLst>
          <pc:docMk/>
          <pc:sldMk cId="892123742" sldId="408"/>
        </pc:sldMkLst>
      </pc:sldChg>
      <pc:sldChg chg="addSp delSp modSp modNotes">
        <pc:chgData name="Aneeq Rehman" userId="S::aneeq.rehman@trilateralresearch.com::d0f25c0d-e610-4858-9a6f-61a42520ca06" providerId="AD" clId="Web-{D7F8F2C7-5BD3-EBE4-7419-5C59011DBF0B}" dt="2022-10-11T15:38:20.117" v="2674"/>
        <pc:sldMkLst>
          <pc:docMk/>
          <pc:sldMk cId="3637697506" sldId="412"/>
        </pc:sldMkLst>
        <pc:spChg chg="mod">
          <ac:chgData name="Aneeq Rehman" userId="S::aneeq.rehman@trilateralresearch.com::d0f25c0d-e610-4858-9a6f-61a42520ca06" providerId="AD" clId="Web-{D7F8F2C7-5BD3-EBE4-7419-5C59011DBF0B}" dt="2022-10-11T15:30:36.647" v="2545" actId="20577"/>
          <ac:spMkLst>
            <pc:docMk/>
            <pc:sldMk cId="3637697506" sldId="412"/>
            <ac:spMk id="3" creationId="{97369E64-4FFA-9AB9-4E7A-21F69FCF29B9}"/>
          </ac:spMkLst>
        </pc:spChg>
        <pc:spChg chg="mod">
          <ac:chgData name="Aneeq Rehman" userId="S::aneeq.rehman@trilateralresearch.com::d0f25c0d-e610-4858-9a6f-61a42520ca06" providerId="AD" clId="Web-{D7F8F2C7-5BD3-EBE4-7419-5C59011DBF0B}" dt="2022-10-11T15:25:44.964" v="2458" actId="1076"/>
          <ac:spMkLst>
            <pc:docMk/>
            <pc:sldMk cId="3637697506" sldId="412"/>
            <ac:spMk id="6" creationId="{090F230C-D7E2-7B2D-1D81-50F0B456FED9}"/>
          </ac:spMkLst>
        </pc:spChg>
        <pc:picChg chg="add mod">
          <ac:chgData name="Aneeq Rehman" userId="S::aneeq.rehman@trilateralresearch.com::d0f25c0d-e610-4858-9a6f-61a42520ca06" providerId="AD" clId="Web-{D7F8F2C7-5BD3-EBE4-7419-5C59011DBF0B}" dt="2022-10-11T15:09:13.412" v="2050" actId="14100"/>
          <ac:picMkLst>
            <pc:docMk/>
            <pc:sldMk cId="3637697506" sldId="412"/>
            <ac:picMk id="4" creationId="{11D2A681-C4CB-35D0-72E9-D7D1886DD815}"/>
          </ac:picMkLst>
        </pc:picChg>
        <pc:picChg chg="mod">
          <ac:chgData name="Aneeq Rehman" userId="S::aneeq.rehman@trilateralresearch.com::d0f25c0d-e610-4858-9a6f-61a42520ca06" providerId="AD" clId="Web-{D7F8F2C7-5BD3-EBE4-7419-5C59011DBF0B}" dt="2022-10-11T10:12:52.476" v="224" actId="1076"/>
          <ac:picMkLst>
            <pc:docMk/>
            <pc:sldMk cId="3637697506" sldId="412"/>
            <ac:picMk id="13" creationId="{BC141763-625B-4D53-3C95-7E61721D3EFD}"/>
          </ac:picMkLst>
        </pc:picChg>
        <pc:picChg chg="del mod">
          <ac:chgData name="Aneeq Rehman" userId="S::aneeq.rehman@trilateralresearch.com::d0f25c0d-e610-4858-9a6f-61a42520ca06" providerId="AD" clId="Web-{D7F8F2C7-5BD3-EBE4-7419-5C59011DBF0B}" dt="2022-10-11T15:08:12.863" v="2044"/>
          <ac:picMkLst>
            <pc:docMk/>
            <pc:sldMk cId="3637697506" sldId="412"/>
            <ac:picMk id="17" creationId="{0FBD7487-2AB2-21FF-83F1-C6FB38066A47}"/>
          </ac:picMkLst>
        </pc:picChg>
      </pc:sldChg>
      <pc:sldChg chg="modNotes">
        <pc:chgData name="Aneeq Rehman" userId="S::aneeq.rehman@trilateralresearch.com::d0f25c0d-e610-4858-9a6f-61a42520ca06" providerId="AD" clId="Web-{D7F8F2C7-5BD3-EBE4-7419-5C59011DBF0B}" dt="2022-10-11T14:59:43.031" v="1769"/>
        <pc:sldMkLst>
          <pc:docMk/>
          <pc:sldMk cId="2081174542" sldId="413"/>
        </pc:sldMkLst>
      </pc:sldChg>
      <pc:sldChg chg="modNotes">
        <pc:chgData name="Aneeq Rehman" userId="S::aneeq.rehman@trilateralresearch.com::d0f25c0d-e610-4858-9a6f-61a42520ca06" providerId="AD" clId="Web-{D7F8F2C7-5BD3-EBE4-7419-5C59011DBF0B}" dt="2022-10-11T15:40:26.340" v="2721"/>
        <pc:sldMkLst>
          <pc:docMk/>
          <pc:sldMk cId="4141301095" sldId="414"/>
        </pc:sldMkLst>
      </pc:sldChg>
      <pc:sldChg chg="add del">
        <pc:chgData name="Aneeq Rehman" userId="S::aneeq.rehman@trilateralresearch.com::d0f25c0d-e610-4858-9a6f-61a42520ca06" providerId="AD" clId="Web-{D7F8F2C7-5BD3-EBE4-7419-5C59011DBF0B}" dt="2022-10-11T09:17:53.454" v="4"/>
        <pc:sldMkLst>
          <pc:docMk/>
          <pc:sldMk cId="1596979675" sldId="415"/>
        </pc:sldMkLst>
      </pc:sldChg>
      <pc:sldChg chg="addSp modSp add ord modNotes">
        <pc:chgData name="Aneeq Rehman" userId="S::aneeq.rehman@trilateralresearch.com::d0f25c0d-e610-4858-9a6f-61a42520ca06" providerId="AD" clId="Web-{D7F8F2C7-5BD3-EBE4-7419-5C59011DBF0B}" dt="2022-10-11T14:53:21.017" v="1637"/>
        <pc:sldMkLst>
          <pc:docMk/>
          <pc:sldMk cId="3454857006" sldId="415"/>
        </pc:sldMkLst>
        <pc:spChg chg="mod">
          <ac:chgData name="Aneeq Rehman" userId="S::aneeq.rehman@trilateralresearch.com::d0f25c0d-e610-4858-9a6f-61a42520ca06" providerId="AD" clId="Web-{D7F8F2C7-5BD3-EBE4-7419-5C59011DBF0B}" dt="2022-10-11T14:51:28.076" v="1574" actId="20577"/>
          <ac:spMkLst>
            <pc:docMk/>
            <pc:sldMk cId="3454857006" sldId="415"/>
            <ac:spMk id="3" creationId="{C4B0175C-B65A-C881-5742-D8769B9C7F95}"/>
          </ac:spMkLst>
        </pc:spChg>
        <pc:spChg chg="add mod">
          <ac:chgData name="Aneeq Rehman" userId="S::aneeq.rehman@trilateralresearch.com::d0f25c0d-e610-4858-9a6f-61a42520ca06" providerId="AD" clId="Web-{D7F8F2C7-5BD3-EBE4-7419-5C59011DBF0B}" dt="2022-10-11T09:29:13.736" v="210" actId="1076"/>
          <ac:spMkLst>
            <pc:docMk/>
            <pc:sldMk cId="3454857006" sldId="415"/>
            <ac:spMk id="4" creationId="{F1131FAB-56DA-8EAD-B253-406BAE4DD5A8}"/>
          </ac:spMkLst>
        </pc:spChg>
      </pc:sldChg>
      <pc:sldChg chg="modSp add ord replId">
        <pc:chgData name="Aneeq Rehman" userId="S::aneeq.rehman@trilateralresearch.com::d0f25c0d-e610-4858-9a6f-61a42520ca06" providerId="AD" clId="Web-{D7F8F2C7-5BD3-EBE4-7419-5C59011DBF0B}" dt="2022-10-11T14:07:09.743" v="1151" actId="20577"/>
        <pc:sldMkLst>
          <pc:docMk/>
          <pc:sldMk cId="780854649" sldId="416"/>
        </pc:sldMkLst>
        <pc:spChg chg="mod">
          <ac:chgData name="Aneeq Rehman" userId="S::aneeq.rehman@trilateralresearch.com::d0f25c0d-e610-4858-9a6f-61a42520ca06" providerId="AD" clId="Web-{D7F8F2C7-5BD3-EBE4-7419-5C59011DBF0B}" dt="2022-10-11T14:07:09.743" v="1151" actId="20577"/>
          <ac:spMkLst>
            <pc:docMk/>
            <pc:sldMk cId="780854649" sldId="416"/>
            <ac:spMk id="2" creationId="{25314448-403D-23E5-EEBD-6A3316C0ED52}"/>
          </ac:spMkLst>
        </pc:spChg>
        <pc:graphicFrameChg chg="mod modGraphic">
          <ac:chgData name="Aneeq Rehman" userId="S::aneeq.rehman@trilateralresearch.com::d0f25c0d-e610-4858-9a6f-61a42520ca06" providerId="AD" clId="Web-{D7F8F2C7-5BD3-EBE4-7419-5C59011DBF0B}" dt="2022-10-11T11:04:58.271" v="601" actId="1076"/>
          <ac:graphicFrameMkLst>
            <pc:docMk/>
            <pc:sldMk cId="780854649" sldId="416"/>
            <ac:graphicFrameMk id="5" creationId="{76576751-56AD-549C-385A-477CDA97E986}"/>
          </ac:graphicFrameMkLst>
        </pc:graphicFrameChg>
      </pc:sldChg>
      <pc:sldChg chg="add del">
        <pc:chgData name="Aneeq Rehman" userId="S::aneeq.rehman@trilateralresearch.com::d0f25c0d-e610-4858-9a6f-61a42520ca06" providerId="AD" clId="Web-{D7F8F2C7-5BD3-EBE4-7419-5C59011DBF0B}" dt="2022-10-11T11:51:46.691" v="820"/>
        <pc:sldMkLst>
          <pc:docMk/>
          <pc:sldMk cId="1128795152" sldId="417"/>
        </pc:sldMkLst>
      </pc:sldChg>
      <pc:sldChg chg="addSp delSp modSp add ord replId modNotes">
        <pc:chgData name="Aneeq Rehman" userId="S::aneeq.rehman@trilateralresearch.com::d0f25c0d-e610-4858-9a6f-61a42520ca06" providerId="AD" clId="Web-{D7F8F2C7-5BD3-EBE4-7419-5C59011DBF0B}" dt="2022-10-11T14:15:17.558" v="1195"/>
        <pc:sldMkLst>
          <pc:docMk/>
          <pc:sldMk cId="2629083000" sldId="418"/>
        </pc:sldMkLst>
        <pc:spChg chg="mod">
          <ac:chgData name="Aneeq Rehman" userId="S::aneeq.rehman@trilateralresearch.com::d0f25c0d-e610-4858-9a6f-61a42520ca06" providerId="AD" clId="Web-{D7F8F2C7-5BD3-EBE4-7419-5C59011DBF0B}" dt="2022-10-11T11:17:02.612" v="637" actId="20577"/>
          <ac:spMkLst>
            <pc:docMk/>
            <pc:sldMk cId="2629083000" sldId="418"/>
            <ac:spMk id="2" creationId="{D34A88EB-FF97-AFDB-7E21-D288D6C4E676}"/>
          </ac:spMkLst>
        </pc:spChg>
        <pc:spChg chg="add mod">
          <ac:chgData name="Aneeq Rehman" userId="S::aneeq.rehman@trilateralresearch.com::d0f25c0d-e610-4858-9a6f-61a42520ca06" providerId="AD" clId="Web-{D7F8F2C7-5BD3-EBE4-7419-5C59011DBF0B}" dt="2022-10-11T14:09:19.388" v="1173" actId="1076"/>
          <ac:spMkLst>
            <pc:docMk/>
            <pc:sldMk cId="2629083000" sldId="418"/>
            <ac:spMk id="3" creationId="{0266510D-846D-E173-3908-5C0E90D839CA}"/>
          </ac:spMkLst>
        </pc:spChg>
        <pc:spChg chg="add del mod">
          <ac:chgData name="Aneeq Rehman" userId="S::aneeq.rehman@trilateralresearch.com::d0f25c0d-e610-4858-9a6f-61a42520ca06" providerId="AD" clId="Web-{D7F8F2C7-5BD3-EBE4-7419-5C59011DBF0B}" dt="2022-10-11T11:15:42.310" v="622"/>
          <ac:spMkLst>
            <pc:docMk/>
            <pc:sldMk cId="2629083000" sldId="418"/>
            <ac:spMk id="4" creationId="{4310EEF6-9F52-0941-DAF3-149C648030F4}"/>
          </ac:spMkLst>
        </pc:spChg>
        <pc:spChg chg="mod">
          <ac:chgData name="Aneeq Rehman" userId="S::aneeq.rehman@trilateralresearch.com::d0f25c0d-e610-4858-9a6f-61a42520ca06" providerId="AD" clId="Web-{D7F8F2C7-5BD3-EBE4-7419-5C59011DBF0B}" dt="2022-10-11T14:01:21.605" v="1051" actId="20577"/>
          <ac:spMkLst>
            <pc:docMk/>
            <pc:sldMk cId="2629083000" sldId="418"/>
            <ac:spMk id="6" creationId="{E92BCF6F-C45C-E649-92FF-2C588F79A51C}"/>
          </ac:spMkLst>
        </pc:spChg>
        <pc:spChg chg="del mod">
          <ac:chgData name="Aneeq Rehman" userId="S::aneeq.rehman@trilateralresearch.com::d0f25c0d-e610-4858-9a6f-61a42520ca06" providerId="AD" clId="Web-{D7F8F2C7-5BD3-EBE4-7419-5C59011DBF0B}" dt="2022-10-11T11:20:11.326" v="649"/>
          <ac:spMkLst>
            <pc:docMk/>
            <pc:sldMk cId="2629083000" sldId="418"/>
            <ac:spMk id="7" creationId="{7F03D6B3-88D0-B0AC-98A9-0EAF61F2CE33}"/>
          </ac:spMkLst>
        </pc:spChg>
        <pc:spChg chg="add mod">
          <ac:chgData name="Aneeq Rehman" userId="S::aneeq.rehman@trilateralresearch.com::d0f25c0d-e610-4858-9a6f-61a42520ca06" providerId="AD" clId="Web-{D7F8F2C7-5BD3-EBE4-7419-5C59011DBF0B}" dt="2022-10-11T14:12:57.131" v="1187" actId="1076"/>
          <ac:spMkLst>
            <pc:docMk/>
            <pc:sldMk cId="2629083000" sldId="418"/>
            <ac:spMk id="13" creationId="{AB8F2D72-A037-DCF4-8FDF-CCBF5211CCAC}"/>
          </ac:spMkLst>
        </pc:spChg>
        <pc:spChg chg="add mod">
          <ac:chgData name="Aneeq Rehman" userId="S::aneeq.rehman@trilateralresearch.com::d0f25c0d-e610-4858-9a6f-61a42520ca06" providerId="AD" clId="Web-{D7F8F2C7-5BD3-EBE4-7419-5C59011DBF0B}" dt="2022-10-11T14:13:02.600" v="1189" actId="1076"/>
          <ac:spMkLst>
            <pc:docMk/>
            <pc:sldMk cId="2629083000" sldId="418"/>
            <ac:spMk id="15" creationId="{3B75DDE8-05B2-0F8D-9C0C-49BCC36F916F}"/>
          </ac:spMkLst>
        </pc:spChg>
        <pc:picChg chg="del">
          <ac:chgData name="Aneeq Rehman" userId="S::aneeq.rehman@trilateralresearch.com::d0f25c0d-e610-4858-9a6f-61a42520ca06" providerId="AD" clId="Web-{D7F8F2C7-5BD3-EBE4-7419-5C59011DBF0B}" dt="2022-10-11T11:15:29.591" v="617"/>
          <ac:picMkLst>
            <pc:docMk/>
            <pc:sldMk cId="2629083000" sldId="418"/>
            <ac:picMk id="5" creationId="{D9BF665F-85B8-3DCF-ACB2-58C0BDC5CC63}"/>
          </ac:picMkLst>
        </pc:picChg>
        <pc:picChg chg="add del mod">
          <ac:chgData name="Aneeq Rehman" userId="S::aneeq.rehman@trilateralresearch.com::d0f25c0d-e610-4858-9a6f-61a42520ca06" providerId="AD" clId="Web-{D7F8F2C7-5BD3-EBE4-7419-5C59011DBF0B}" dt="2022-10-11T11:27:33.838" v="668"/>
          <ac:picMkLst>
            <pc:docMk/>
            <pc:sldMk cId="2629083000" sldId="418"/>
            <ac:picMk id="9" creationId="{9D82C98D-80D2-FF31-1BFE-CC1838B8D80B}"/>
          </ac:picMkLst>
        </pc:picChg>
        <pc:picChg chg="add del mod">
          <ac:chgData name="Aneeq Rehman" userId="S::aneeq.rehman@trilateralresearch.com::d0f25c0d-e610-4858-9a6f-61a42520ca06" providerId="AD" clId="Web-{D7F8F2C7-5BD3-EBE4-7419-5C59011DBF0B}" dt="2022-10-11T11:27:35.666" v="669"/>
          <ac:picMkLst>
            <pc:docMk/>
            <pc:sldMk cId="2629083000" sldId="418"/>
            <ac:picMk id="11" creationId="{CD8A5216-D17B-8B06-9608-BF7613A7C519}"/>
          </ac:picMkLst>
        </pc:picChg>
        <pc:picChg chg="add mod">
          <ac:chgData name="Aneeq Rehman" userId="S::aneeq.rehman@trilateralresearch.com::d0f25c0d-e610-4858-9a6f-61a42520ca06" providerId="AD" clId="Web-{D7F8F2C7-5BD3-EBE4-7419-5C59011DBF0B}" dt="2022-10-11T14:12:54.803" v="1186" actId="1076"/>
          <ac:picMkLst>
            <pc:docMk/>
            <pc:sldMk cId="2629083000" sldId="418"/>
            <ac:picMk id="12" creationId="{3FC515C8-4562-1F16-B51F-2F532610ED9E}"/>
          </ac:picMkLst>
        </pc:picChg>
        <pc:picChg chg="add mod">
          <ac:chgData name="Aneeq Rehman" userId="S::aneeq.rehman@trilateralresearch.com::d0f25c0d-e610-4858-9a6f-61a42520ca06" providerId="AD" clId="Web-{D7F8F2C7-5BD3-EBE4-7419-5C59011DBF0B}" dt="2022-10-11T14:12:58.740" v="1188" actId="1076"/>
          <ac:picMkLst>
            <pc:docMk/>
            <pc:sldMk cId="2629083000" sldId="418"/>
            <ac:picMk id="14" creationId="{A70E2A13-363F-799E-A222-186A07F665CD}"/>
          </ac:picMkLst>
        </pc:picChg>
      </pc:sldChg>
      <pc:sldChg chg="add ord replId">
        <pc:chgData name="Aneeq Rehman" userId="S::aneeq.rehman@trilateralresearch.com::d0f25c0d-e610-4858-9a6f-61a42520ca06" providerId="AD" clId="Web-{D7F8F2C7-5BD3-EBE4-7419-5C59011DBF0B}" dt="2022-10-11T14:12:39.302" v="1185"/>
        <pc:sldMkLst>
          <pc:docMk/>
          <pc:sldMk cId="77931516" sldId="419"/>
        </pc:sldMkLst>
      </pc:sldChg>
    </pc:docChg>
  </pc:docChgLst>
  <pc:docChgLst>
    <pc:chgData name="Aneeq Rehman" userId="S::aneeq.rehman@trilateralresearch.com::d0f25c0d-e610-4858-9a6f-61a42520ca06" providerId="AD" clId="Web-{C3A20E4A-BE65-A140-9BA7-DB8493A70625}"/>
    <pc:docChg chg="addSld delSld modSld sldOrd addMainMaster delMainMaster modMainMaster">
      <pc:chgData name="Aneeq Rehman" userId="S::aneeq.rehman@trilateralresearch.com::d0f25c0d-e610-4858-9a6f-61a42520ca06" providerId="AD" clId="Web-{C3A20E4A-BE65-A140-9BA7-DB8493A70625}" dt="2022-10-07T18:05:08.420" v="6264"/>
      <pc:docMkLst>
        <pc:docMk/>
      </pc:docMkLst>
      <pc:sldChg chg="del">
        <pc:chgData name="Aneeq Rehman" userId="S::aneeq.rehman@trilateralresearch.com::d0f25c0d-e610-4858-9a6f-61a42520ca06" providerId="AD" clId="Web-{C3A20E4A-BE65-A140-9BA7-DB8493A70625}" dt="2022-10-07T16:45:24.474" v="3094"/>
        <pc:sldMkLst>
          <pc:docMk/>
          <pc:sldMk cId="136831192" sldId="385"/>
        </pc:sldMkLst>
      </pc:sldChg>
      <pc:sldChg chg="addSp delSp modSp modNotes">
        <pc:chgData name="Aneeq Rehman" userId="S::aneeq.rehman@trilateralresearch.com::d0f25c0d-e610-4858-9a6f-61a42520ca06" providerId="AD" clId="Web-{C3A20E4A-BE65-A140-9BA7-DB8493A70625}" dt="2022-10-07T18:01:08.030" v="6252"/>
        <pc:sldMkLst>
          <pc:docMk/>
          <pc:sldMk cId="3687269744" sldId="386"/>
        </pc:sldMkLst>
        <pc:spChg chg="mod">
          <ac:chgData name="Aneeq Rehman" userId="S::aneeq.rehman@trilateralresearch.com::d0f25c0d-e610-4858-9a6f-61a42520ca06" providerId="AD" clId="Web-{C3A20E4A-BE65-A140-9BA7-DB8493A70625}" dt="2022-10-07T14:08:14.884" v="36" actId="14100"/>
          <ac:spMkLst>
            <pc:docMk/>
            <pc:sldMk cId="3687269744" sldId="386"/>
            <ac:spMk id="3" creationId="{40F3A9ED-41F2-41A7-5737-680B62F4D79E}"/>
          </ac:spMkLst>
        </pc:spChg>
        <pc:picChg chg="add del mod">
          <ac:chgData name="Aneeq Rehman" userId="S::aneeq.rehman@trilateralresearch.com::d0f25c0d-e610-4858-9a6f-61a42520ca06" providerId="AD" clId="Web-{C3A20E4A-BE65-A140-9BA7-DB8493A70625}" dt="2022-10-07T18:01:08.030" v="6252"/>
          <ac:picMkLst>
            <pc:docMk/>
            <pc:sldMk cId="3687269744" sldId="386"/>
            <ac:picMk id="4" creationId="{3C78AC6E-7A8A-5DC4-6093-2F3006B957A5}"/>
          </ac:picMkLst>
        </pc:picChg>
      </pc:sldChg>
      <pc:sldChg chg="delSp modSp">
        <pc:chgData name="Aneeq Rehman" userId="S::aneeq.rehman@trilateralresearch.com::d0f25c0d-e610-4858-9a6f-61a42520ca06" providerId="AD" clId="Web-{C3A20E4A-BE65-A140-9BA7-DB8493A70625}" dt="2022-10-07T16:45:31.193" v="3097" actId="20577"/>
        <pc:sldMkLst>
          <pc:docMk/>
          <pc:sldMk cId="1371342447" sldId="387"/>
        </pc:sldMkLst>
        <pc:spChg chg="del">
          <ac:chgData name="Aneeq Rehman" userId="S::aneeq.rehman@trilateralresearch.com::d0f25c0d-e610-4858-9a6f-61a42520ca06" providerId="AD" clId="Web-{C3A20E4A-BE65-A140-9BA7-DB8493A70625}" dt="2022-10-07T16:45:27.412" v="3095"/>
          <ac:spMkLst>
            <pc:docMk/>
            <pc:sldMk cId="1371342447" sldId="387"/>
            <ac:spMk id="2" creationId="{41F81079-AF3D-D484-58A7-DA4347B8D1A3}"/>
          </ac:spMkLst>
        </pc:spChg>
        <pc:spChg chg="mod">
          <ac:chgData name="Aneeq Rehman" userId="S::aneeq.rehman@trilateralresearch.com::d0f25c0d-e610-4858-9a6f-61a42520ca06" providerId="AD" clId="Web-{C3A20E4A-BE65-A140-9BA7-DB8493A70625}" dt="2022-10-07T16:45:31.193" v="3097" actId="20577"/>
          <ac:spMkLst>
            <pc:docMk/>
            <pc:sldMk cId="1371342447" sldId="387"/>
            <ac:spMk id="3" creationId="{E3C6FD07-D48D-3287-CE1E-E0E74B4F3DCB}"/>
          </ac:spMkLst>
        </pc:spChg>
        <pc:spChg chg="mod">
          <ac:chgData name="Aneeq Rehman" userId="S::aneeq.rehman@trilateralresearch.com::d0f25c0d-e610-4858-9a6f-61a42520ca06" providerId="AD" clId="Web-{C3A20E4A-BE65-A140-9BA7-DB8493A70625}" dt="2022-10-07T14:09:55.371" v="60" actId="20577"/>
          <ac:spMkLst>
            <pc:docMk/>
            <pc:sldMk cId="1371342447" sldId="387"/>
            <ac:spMk id="6" creationId="{0A64F23B-5582-E649-9C66-54644A8429CA}"/>
          </ac:spMkLst>
        </pc:spChg>
      </pc:sldChg>
      <pc:sldChg chg="addSp delSp modSp">
        <pc:chgData name="Aneeq Rehman" userId="S::aneeq.rehman@trilateralresearch.com::d0f25c0d-e610-4858-9a6f-61a42520ca06" providerId="AD" clId="Web-{C3A20E4A-BE65-A140-9BA7-DB8493A70625}" dt="2022-10-07T17:57:49.868" v="6243"/>
        <pc:sldMkLst>
          <pc:docMk/>
          <pc:sldMk cId="1772689100" sldId="393"/>
        </pc:sldMkLst>
        <pc:picChg chg="add del mod">
          <ac:chgData name="Aneeq Rehman" userId="S::aneeq.rehman@trilateralresearch.com::d0f25c0d-e610-4858-9a6f-61a42520ca06" providerId="AD" clId="Web-{C3A20E4A-BE65-A140-9BA7-DB8493A70625}" dt="2022-10-07T17:57:26.695" v="6239"/>
          <ac:picMkLst>
            <pc:docMk/>
            <pc:sldMk cId="1772689100" sldId="393"/>
            <ac:picMk id="3" creationId="{A8F7E226-F3D9-10BC-A365-673196E4DC62}"/>
          </ac:picMkLst>
        </pc:picChg>
        <pc:picChg chg="add del mod">
          <ac:chgData name="Aneeq Rehman" userId="S::aneeq.rehman@trilateralresearch.com::d0f25c0d-e610-4858-9a6f-61a42520ca06" providerId="AD" clId="Web-{C3A20E4A-BE65-A140-9BA7-DB8493A70625}" dt="2022-10-07T17:57:49.868" v="6243"/>
          <ac:picMkLst>
            <pc:docMk/>
            <pc:sldMk cId="1772689100" sldId="393"/>
            <ac:picMk id="4" creationId="{91879B5D-EE6D-A3D8-074B-1EF7EBD6637B}"/>
          </ac:picMkLst>
        </pc:picChg>
      </pc:sldChg>
      <pc:sldChg chg="addSp delSp modSp modNotes">
        <pc:chgData name="Aneeq Rehman" userId="S::aneeq.rehman@trilateralresearch.com::d0f25c0d-e610-4858-9a6f-61a42520ca06" providerId="AD" clId="Web-{C3A20E4A-BE65-A140-9BA7-DB8493A70625}" dt="2022-10-07T15:10:25.915" v="1833"/>
        <pc:sldMkLst>
          <pc:docMk/>
          <pc:sldMk cId="2960905660" sldId="394"/>
        </pc:sldMkLst>
        <pc:spChg chg="mod">
          <ac:chgData name="Aneeq Rehman" userId="S::aneeq.rehman@trilateralresearch.com::d0f25c0d-e610-4858-9a6f-61a42520ca06" providerId="AD" clId="Web-{C3A20E4A-BE65-A140-9BA7-DB8493A70625}" dt="2022-10-07T14:23:35.364" v="218" actId="1076"/>
          <ac:spMkLst>
            <pc:docMk/>
            <pc:sldMk cId="2960905660" sldId="394"/>
            <ac:spMk id="2" creationId="{83A37DE9-BD5E-9161-17DC-FBEA4DD84A55}"/>
          </ac:spMkLst>
        </pc:spChg>
        <pc:spChg chg="add del mod">
          <ac:chgData name="Aneeq Rehman" userId="S::aneeq.rehman@trilateralresearch.com::d0f25c0d-e610-4858-9a6f-61a42520ca06" providerId="AD" clId="Web-{C3A20E4A-BE65-A140-9BA7-DB8493A70625}" dt="2022-10-07T15:05:35.578" v="1629" actId="20577"/>
          <ac:spMkLst>
            <pc:docMk/>
            <pc:sldMk cId="2960905660" sldId="394"/>
            <ac:spMk id="3" creationId="{697A9EEF-22AD-73F8-58FB-23AE99C012A0}"/>
          </ac:spMkLst>
        </pc:spChg>
        <pc:spChg chg="add del mod">
          <ac:chgData name="Aneeq Rehman" userId="S::aneeq.rehman@trilateralresearch.com::d0f25c0d-e610-4858-9a6f-61a42520ca06" providerId="AD" clId="Web-{C3A20E4A-BE65-A140-9BA7-DB8493A70625}" dt="2022-10-07T14:18:24.824" v="120"/>
          <ac:spMkLst>
            <pc:docMk/>
            <pc:sldMk cId="2960905660" sldId="394"/>
            <ac:spMk id="5" creationId="{BFC835A7-691E-1C20-E7B4-E4F2A017A655}"/>
          </ac:spMkLst>
        </pc:spChg>
        <pc:picChg chg="add del mod">
          <ac:chgData name="Aneeq Rehman" userId="S::aneeq.rehman@trilateralresearch.com::d0f25c0d-e610-4858-9a6f-61a42520ca06" providerId="AD" clId="Web-{C3A20E4A-BE65-A140-9BA7-DB8493A70625}" dt="2022-10-07T14:18:20.198" v="118"/>
          <ac:picMkLst>
            <pc:docMk/>
            <pc:sldMk cId="2960905660" sldId="394"/>
            <ac:picMk id="6" creationId="{DD3A8A42-E19A-2F3C-6B97-E5209EC6229E}"/>
          </ac:picMkLst>
        </pc:picChg>
        <pc:picChg chg="add del mod">
          <ac:chgData name="Aneeq Rehman" userId="S::aneeq.rehman@trilateralresearch.com::d0f25c0d-e610-4858-9a6f-61a42520ca06" providerId="AD" clId="Web-{C3A20E4A-BE65-A140-9BA7-DB8493A70625}" dt="2022-10-07T14:18:16.698" v="115"/>
          <ac:picMkLst>
            <pc:docMk/>
            <pc:sldMk cId="2960905660" sldId="394"/>
            <ac:picMk id="7" creationId="{4746BED1-F44B-EF37-CE8F-1A693D74FDA9}"/>
          </ac:picMkLst>
        </pc:picChg>
        <pc:picChg chg="add del mod">
          <ac:chgData name="Aneeq Rehman" userId="S::aneeq.rehman@trilateralresearch.com::d0f25c0d-e610-4858-9a6f-61a42520ca06" providerId="AD" clId="Web-{C3A20E4A-BE65-A140-9BA7-DB8493A70625}" dt="2022-10-07T15:10:25.915" v="1833"/>
          <ac:picMkLst>
            <pc:docMk/>
            <pc:sldMk cId="2960905660" sldId="394"/>
            <ac:picMk id="8" creationId="{E3ACB465-7959-28FE-A3A4-A352FA4DA422}"/>
          </ac:picMkLst>
        </pc:picChg>
      </pc:sldChg>
      <pc:sldChg chg="addSp delSp modSp add modNotes">
        <pc:chgData name="Aneeq Rehman" userId="S::aneeq.rehman@trilateralresearch.com::d0f25c0d-e610-4858-9a6f-61a42520ca06" providerId="AD" clId="Web-{C3A20E4A-BE65-A140-9BA7-DB8493A70625}" dt="2022-10-07T14:24:03.583" v="221" actId="20577"/>
        <pc:sldMkLst>
          <pc:docMk/>
          <pc:sldMk cId="1516340471" sldId="395"/>
        </pc:sldMkLst>
        <pc:spChg chg="mod">
          <ac:chgData name="Aneeq Rehman" userId="S::aneeq.rehman@trilateralresearch.com::d0f25c0d-e610-4858-9a6f-61a42520ca06" providerId="AD" clId="Web-{C3A20E4A-BE65-A140-9BA7-DB8493A70625}" dt="2022-10-07T14:24:03.583" v="221" actId="20577"/>
          <ac:spMkLst>
            <pc:docMk/>
            <pc:sldMk cId="1516340471" sldId="395"/>
            <ac:spMk id="2" creationId="{559080A4-6506-766C-C2A1-80DF88F20D62}"/>
          </ac:spMkLst>
        </pc:spChg>
        <pc:graphicFrameChg chg="mod modGraphic">
          <ac:chgData name="Aneeq Rehman" userId="S::aneeq.rehman@trilateralresearch.com::d0f25c0d-e610-4858-9a6f-61a42520ca06" providerId="AD" clId="Web-{C3A20E4A-BE65-A140-9BA7-DB8493A70625}" dt="2022-10-07T14:14:04.691" v="68" actId="20577"/>
          <ac:graphicFrameMkLst>
            <pc:docMk/>
            <pc:sldMk cId="1516340471" sldId="395"/>
            <ac:graphicFrameMk id="5" creationId="{E6309C8C-77A2-F7E4-F87B-406A385BF435}"/>
          </ac:graphicFrameMkLst>
        </pc:graphicFrameChg>
        <pc:picChg chg="add del mod">
          <ac:chgData name="Aneeq Rehman" userId="S::aneeq.rehman@trilateralresearch.com::d0f25c0d-e610-4858-9a6f-61a42520ca06" providerId="AD" clId="Web-{C3A20E4A-BE65-A140-9BA7-DB8493A70625}" dt="2022-10-07T14:14:46.708" v="78"/>
          <ac:picMkLst>
            <pc:docMk/>
            <pc:sldMk cId="1516340471" sldId="395"/>
            <ac:picMk id="38" creationId="{63FCDDB8-0EE4-354F-C771-6C067CFD5C85}"/>
          </ac:picMkLst>
        </pc:picChg>
        <pc:picChg chg="add del mod">
          <ac:chgData name="Aneeq Rehman" userId="S::aneeq.rehman@trilateralresearch.com::d0f25c0d-e610-4858-9a6f-61a42520ca06" providerId="AD" clId="Web-{C3A20E4A-BE65-A140-9BA7-DB8493A70625}" dt="2022-10-07T14:15:12.880" v="86"/>
          <ac:picMkLst>
            <pc:docMk/>
            <pc:sldMk cId="1516340471" sldId="395"/>
            <ac:picMk id="54" creationId="{9CD3EFE8-35AA-0493-6BD7-465C7B813CA4}"/>
          </ac:picMkLst>
        </pc:picChg>
        <pc:picChg chg="add mod">
          <ac:chgData name="Aneeq Rehman" userId="S::aneeq.rehman@trilateralresearch.com::d0f25c0d-e610-4858-9a6f-61a42520ca06" providerId="AD" clId="Web-{C3A20E4A-BE65-A140-9BA7-DB8493A70625}" dt="2022-10-07T14:15:39.975" v="93" actId="1076"/>
          <ac:picMkLst>
            <pc:docMk/>
            <pc:sldMk cId="1516340471" sldId="395"/>
            <ac:picMk id="55" creationId="{FCE7FC5F-B651-73CA-0537-6C0BD2E42546}"/>
          </ac:picMkLst>
        </pc:picChg>
      </pc:sldChg>
      <pc:sldChg chg="add del">
        <pc:chgData name="Aneeq Rehman" userId="S::aneeq.rehman@trilateralresearch.com::d0f25c0d-e610-4858-9a6f-61a42520ca06" providerId="AD" clId="Web-{C3A20E4A-BE65-A140-9BA7-DB8493A70625}" dt="2022-10-07T14:13:40.612" v="62"/>
        <pc:sldMkLst>
          <pc:docMk/>
          <pc:sldMk cId="3410489770" sldId="395"/>
        </pc:sldMkLst>
      </pc:sldChg>
      <pc:sldChg chg="addSp delSp modSp new del">
        <pc:chgData name="Aneeq Rehman" userId="S::aneeq.rehman@trilateralresearch.com::d0f25c0d-e610-4858-9a6f-61a42520ca06" providerId="AD" clId="Web-{C3A20E4A-BE65-A140-9BA7-DB8493A70625}" dt="2022-10-07T17:57:04.710" v="6234"/>
        <pc:sldMkLst>
          <pc:docMk/>
          <pc:sldMk cId="3619516103" sldId="396"/>
        </pc:sldMkLst>
        <pc:spChg chg="mod">
          <ac:chgData name="Aneeq Rehman" userId="S::aneeq.rehman@trilateralresearch.com::d0f25c0d-e610-4858-9a6f-61a42520ca06" providerId="AD" clId="Web-{C3A20E4A-BE65-A140-9BA7-DB8493A70625}" dt="2022-10-07T15:16:50.035" v="1882" actId="20577"/>
          <ac:spMkLst>
            <pc:docMk/>
            <pc:sldMk cId="3619516103" sldId="396"/>
            <ac:spMk id="2" creationId="{DC0B2D71-911A-1FFF-E745-7C6AE8EBFAA2}"/>
          </ac:spMkLst>
        </pc:spChg>
        <pc:spChg chg="del">
          <ac:chgData name="Aneeq Rehman" userId="S::aneeq.rehman@trilateralresearch.com::d0f25c0d-e610-4858-9a6f-61a42520ca06" providerId="AD" clId="Web-{C3A20E4A-BE65-A140-9BA7-DB8493A70625}" dt="2022-10-07T15:12:09.699" v="1855"/>
          <ac:spMkLst>
            <pc:docMk/>
            <pc:sldMk cId="3619516103" sldId="396"/>
            <ac:spMk id="3" creationId="{A3ADE7E3-56FE-93F4-6BC7-1C4521C824B4}"/>
          </ac:spMkLst>
        </pc:spChg>
        <pc:spChg chg="del">
          <ac:chgData name="Aneeq Rehman" userId="S::aneeq.rehman@trilateralresearch.com::d0f25c0d-e610-4858-9a6f-61a42520ca06" providerId="AD" clId="Web-{C3A20E4A-BE65-A140-9BA7-DB8493A70625}" dt="2022-10-07T15:12:10.684" v="1856"/>
          <ac:spMkLst>
            <pc:docMk/>
            <pc:sldMk cId="3619516103" sldId="396"/>
            <ac:spMk id="4" creationId="{70F52B6D-921A-BA60-DCCC-58FF13501A45}"/>
          </ac:spMkLst>
        </pc:spChg>
        <pc:spChg chg="del">
          <ac:chgData name="Aneeq Rehman" userId="S::aneeq.rehman@trilateralresearch.com::d0f25c0d-e610-4858-9a6f-61a42520ca06" providerId="AD" clId="Web-{C3A20E4A-BE65-A140-9BA7-DB8493A70625}" dt="2022-10-07T15:12:11.402" v="1857"/>
          <ac:spMkLst>
            <pc:docMk/>
            <pc:sldMk cId="3619516103" sldId="396"/>
            <ac:spMk id="5" creationId="{B85FEB88-6977-F616-350D-D99328CF1D1E}"/>
          </ac:spMkLst>
        </pc:spChg>
        <pc:graphicFrameChg chg="add mod modGraphic">
          <ac:chgData name="Aneeq Rehman" userId="S::aneeq.rehman@trilateralresearch.com::d0f25c0d-e610-4858-9a6f-61a42520ca06" providerId="AD" clId="Web-{C3A20E4A-BE65-A140-9BA7-DB8493A70625}" dt="2022-10-07T15:12:14.418" v="1858" actId="1076"/>
          <ac:graphicFrameMkLst>
            <pc:docMk/>
            <pc:sldMk cId="3619516103" sldId="396"/>
            <ac:graphicFrameMk id="7" creationId="{13E18294-49AD-42CE-0AAA-4473F9FDD378}"/>
          </ac:graphicFrameMkLst>
        </pc:graphicFrameChg>
      </pc:sldChg>
      <pc:sldChg chg="add del">
        <pc:chgData name="Aneeq Rehman" userId="S::aneeq.rehman@trilateralresearch.com::d0f25c0d-e610-4858-9a6f-61a42520ca06" providerId="AD" clId="Web-{C3A20E4A-BE65-A140-9BA7-DB8493A70625}" dt="2022-10-07T15:10:34.150" v="1835"/>
        <pc:sldMkLst>
          <pc:docMk/>
          <pc:sldMk cId="773773973" sldId="397"/>
        </pc:sldMkLst>
      </pc:sldChg>
      <pc:sldChg chg="modSp add del">
        <pc:chgData name="Aneeq Rehman" userId="S::aneeq.rehman@trilateralresearch.com::d0f25c0d-e610-4858-9a6f-61a42520ca06" providerId="AD" clId="Web-{C3A20E4A-BE65-A140-9BA7-DB8493A70625}" dt="2022-10-07T16:47:10.931" v="3098"/>
        <pc:sldMkLst>
          <pc:docMk/>
          <pc:sldMk cId="2389911900" sldId="397"/>
        </pc:sldMkLst>
        <pc:graphicFrameChg chg="mod">
          <ac:chgData name="Aneeq Rehman" userId="S::aneeq.rehman@trilateralresearch.com::d0f25c0d-e610-4858-9a6f-61a42520ca06" providerId="AD" clId="Web-{C3A20E4A-BE65-A140-9BA7-DB8493A70625}" dt="2022-10-07T15:10:39.415" v="1837" actId="1076"/>
          <ac:graphicFrameMkLst>
            <pc:docMk/>
            <pc:sldMk cId="2389911900" sldId="397"/>
            <ac:graphicFrameMk id="4" creationId="{C960EB73-C699-7E59-01C0-AA1AEA91BE2F}"/>
          </ac:graphicFrameMkLst>
        </pc:graphicFrameChg>
      </pc:sldChg>
      <pc:sldChg chg="add del">
        <pc:chgData name="Aneeq Rehman" userId="S::aneeq.rehman@trilateralresearch.com::d0f25c0d-e610-4858-9a6f-61a42520ca06" providerId="AD" clId="Web-{C3A20E4A-BE65-A140-9BA7-DB8493A70625}" dt="2022-10-07T15:16:55.223" v="1884"/>
        <pc:sldMkLst>
          <pc:docMk/>
          <pc:sldMk cId="2087877005" sldId="398"/>
        </pc:sldMkLst>
      </pc:sldChg>
      <pc:sldChg chg="addSp delSp modSp new mod ord modClrScheme chgLayout modNotes">
        <pc:chgData name="Aneeq Rehman" userId="S::aneeq.rehman@trilateralresearch.com::d0f25c0d-e610-4858-9a6f-61a42520ca06" providerId="AD" clId="Web-{C3A20E4A-BE65-A140-9BA7-DB8493A70625}" dt="2022-10-07T16:45:11.849" v="3093"/>
        <pc:sldMkLst>
          <pc:docMk/>
          <pc:sldMk cId="2151614187" sldId="398"/>
        </pc:sldMkLst>
        <pc:spChg chg="add del">
          <ac:chgData name="Aneeq Rehman" userId="S::aneeq.rehman@trilateralresearch.com::d0f25c0d-e610-4858-9a6f-61a42520ca06" providerId="AD" clId="Web-{C3A20E4A-BE65-A140-9BA7-DB8493A70625}" dt="2022-10-07T15:20:13.041" v="1897"/>
          <ac:spMkLst>
            <pc:docMk/>
            <pc:sldMk cId="2151614187" sldId="398"/>
            <ac:spMk id="2" creationId="{FE31138C-1C09-383C-289E-7A82E09A1025}"/>
          </ac:spMkLst>
        </pc:spChg>
        <pc:spChg chg="del">
          <ac:chgData name="Aneeq Rehman" userId="S::aneeq.rehman@trilateralresearch.com::d0f25c0d-e610-4858-9a6f-61a42520ca06" providerId="AD" clId="Web-{C3A20E4A-BE65-A140-9BA7-DB8493A70625}" dt="2022-10-07T15:19:13.712" v="1894"/>
          <ac:spMkLst>
            <pc:docMk/>
            <pc:sldMk cId="2151614187" sldId="398"/>
            <ac:spMk id="3" creationId="{4A61CF3E-0590-5705-84AD-65DC05FB3FF9}"/>
          </ac:spMkLst>
        </pc:spChg>
        <pc:spChg chg="add del">
          <ac:chgData name="Aneeq Rehman" userId="S::aneeq.rehman@trilateralresearch.com::d0f25c0d-e610-4858-9a6f-61a42520ca06" providerId="AD" clId="Web-{C3A20E4A-BE65-A140-9BA7-DB8493A70625}" dt="2022-10-07T15:20:13.041" v="1897"/>
          <ac:spMkLst>
            <pc:docMk/>
            <pc:sldMk cId="2151614187" sldId="398"/>
            <ac:spMk id="4" creationId="{FB34AEE1-E937-6F0C-82A2-BD139D0755C3}"/>
          </ac:spMkLst>
        </pc:spChg>
        <pc:spChg chg="add del">
          <ac:chgData name="Aneeq Rehman" userId="S::aneeq.rehman@trilateralresearch.com::d0f25c0d-e610-4858-9a6f-61a42520ca06" providerId="AD" clId="Web-{C3A20E4A-BE65-A140-9BA7-DB8493A70625}" dt="2022-10-07T15:20:13.041" v="1897"/>
          <ac:spMkLst>
            <pc:docMk/>
            <pc:sldMk cId="2151614187" sldId="398"/>
            <ac:spMk id="5" creationId="{79AF7848-B567-6C98-961B-7874B1B98B9B}"/>
          </ac:spMkLst>
        </pc:spChg>
        <pc:spChg chg="add del mod">
          <ac:chgData name="Aneeq Rehman" userId="S::aneeq.rehman@trilateralresearch.com::d0f25c0d-e610-4858-9a6f-61a42520ca06" providerId="AD" clId="Web-{C3A20E4A-BE65-A140-9BA7-DB8493A70625}" dt="2022-10-07T15:20:48.824" v="1900"/>
          <ac:spMkLst>
            <pc:docMk/>
            <pc:sldMk cId="2151614187" sldId="398"/>
            <ac:spMk id="8" creationId="{C26538B3-1203-F890-2920-213D5F9ED0C0}"/>
          </ac:spMkLst>
        </pc:spChg>
        <pc:spChg chg="add del mod">
          <ac:chgData name="Aneeq Rehman" userId="S::aneeq.rehman@trilateralresearch.com::d0f25c0d-e610-4858-9a6f-61a42520ca06" providerId="AD" clId="Web-{C3A20E4A-BE65-A140-9BA7-DB8493A70625}" dt="2022-10-07T15:20:13.041" v="1896"/>
          <ac:spMkLst>
            <pc:docMk/>
            <pc:sldMk cId="2151614187" sldId="398"/>
            <ac:spMk id="11" creationId="{332F544D-C409-B802-2A47-71E6277C6AF3}"/>
          </ac:spMkLst>
        </pc:spChg>
        <pc:spChg chg="add mod">
          <ac:chgData name="Aneeq Rehman" userId="S::aneeq.rehman@trilateralresearch.com::d0f25c0d-e610-4858-9a6f-61a42520ca06" providerId="AD" clId="Web-{C3A20E4A-BE65-A140-9BA7-DB8493A70625}" dt="2022-10-07T16:13:19.072" v="2371"/>
          <ac:spMkLst>
            <pc:docMk/>
            <pc:sldMk cId="2151614187" sldId="398"/>
            <ac:spMk id="13" creationId="{B2A0E0CB-726A-0CA5-E8F3-585D58DA9FF9}"/>
          </ac:spMkLst>
        </pc:spChg>
        <pc:spChg chg="add del mod">
          <ac:chgData name="Aneeq Rehman" userId="S::aneeq.rehman@trilateralresearch.com::d0f25c0d-e610-4858-9a6f-61a42520ca06" providerId="AD" clId="Web-{C3A20E4A-BE65-A140-9BA7-DB8493A70625}" dt="2022-10-07T15:21:35.450" v="1906"/>
          <ac:spMkLst>
            <pc:docMk/>
            <pc:sldMk cId="2151614187" sldId="398"/>
            <ac:spMk id="14" creationId="{53DABAC0-12F5-5150-0245-C4E60698337F}"/>
          </ac:spMkLst>
        </pc:spChg>
        <pc:spChg chg="add del mod">
          <ac:chgData name="Aneeq Rehman" userId="S::aneeq.rehman@trilateralresearch.com::d0f25c0d-e610-4858-9a6f-61a42520ca06" providerId="AD" clId="Web-{C3A20E4A-BE65-A140-9BA7-DB8493A70625}" dt="2022-10-07T15:23:04.375" v="1920"/>
          <ac:spMkLst>
            <pc:docMk/>
            <pc:sldMk cId="2151614187" sldId="398"/>
            <ac:spMk id="18" creationId="{6AC533D4-3FE1-E414-02DD-EAD91E97456F}"/>
          </ac:spMkLst>
        </pc:spChg>
        <pc:spChg chg="add del mod">
          <ac:chgData name="Aneeq Rehman" userId="S::aneeq.rehman@trilateralresearch.com::d0f25c0d-e610-4858-9a6f-61a42520ca06" providerId="AD" clId="Web-{C3A20E4A-BE65-A140-9BA7-DB8493A70625}" dt="2022-10-07T15:25:37.681" v="1924"/>
          <ac:spMkLst>
            <pc:docMk/>
            <pc:sldMk cId="2151614187" sldId="398"/>
            <ac:spMk id="22" creationId="{D505F8DF-B56A-4B82-8807-A9C3E3550EC6}"/>
          </ac:spMkLst>
        </pc:spChg>
        <pc:spChg chg="add del mod">
          <ac:chgData name="Aneeq Rehman" userId="S::aneeq.rehman@trilateralresearch.com::d0f25c0d-e610-4858-9a6f-61a42520ca06" providerId="AD" clId="Web-{C3A20E4A-BE65-A140-9BA7-DB8493A70625}" dt="2022-10-07T15:31:19.530" v="1926"/>
          <ac:spMkLst>
            <pc:docMk/>
            <pc:sldMk cId="2151614187" sldId="398"/>
            <ac:spMk id="26" creationId="{C4A635AF-95E7-A673-ED49-8E6634D77524}"/>
          </ac:spMkLst>
        </pc:spChg>
        <pc:graphicFrameChg chg="add mod ord modGraphic">
          <ac:chgData name="Aneeq Rehman" userId="S::aneeq.rehman@trilateralresearch.com::d0f25c0d-e610-4858-9a6f-61a42520ca06" providerId="AD" clId="Web-{C3A20E4A-BE65-A140-9BA7-DB8493A70625}" dt="2022-10-07T16:13:19.072" v="2371"/>
          <ac:graphicFrameMkLst>
            <pc:docMk/>
            <pc:sldMk cId="2151614187" sldId="398"/>
            <ac:graphicFrameMk id="27" creationId="{D01FC720-FCB3-C469-5C21-531B64B1B2B1}"/>
          </ac:graphicFrameMkLst>
        </pc:graphicFrameChg>
        <pc:picChg chg="add del mod ord">
          <ac:chgData name="Aneeq Rehman" userId="S::aneeq.rehman@trilateralresearch.com::d0f25c0d-e610-4858-9a6f-61a42520ca06" providerId="AD" clId="Web-{C3A20E4A-BE65-A140-9BA7-DB8493A70625}" dt="2022-10-07T15:20:39.058" v="1899"/>
          <ac:picMkLst>
            <pc:docMk/>
            <pc:sldMk cId="2151614187" sldId="398"/>
            <ac:picMk id="6" creationId="{2CF8C23F-C7EA-3D69-1D80-FB3AB0D0BD39}"/>
          </ac:picMkLst>
        </pc:picChg>
        <pc:picChg chg="add del mod ord">
          <ac:chgData name="Aneeq Rehman" userId="S::aneeq.rehman@trilateralresearch.com::d0f25c0d-e610-4858-9a6f-61a42520ca06" providerId="AD" clId="Web-{C3A20E4A-BE65-A140-9BA7-DB8493A70625}" dt="2022-10-07T15:21:10.840" v="1903"/>
          <ac:picMkLst>
            <pc:docMk/>
            <pc:sldMk cId="2151614187" sldId="398"/>
            <ac:picMk id="9" creationId="{E6E3AAB2-005F-EE45-71EB-18BA2F904902}"/>
          </ac:picMkLst>
        </pc:picChg>
        <pc:picChg chg="add del mod">
          <ac:chgData name="Aneeq Rehman" userId="S::aneeq.rehman@trilateralresearch.com::d0f25c0d-e610-4858-9a6f-61a42520ca06" providerId="AD" clId="Web-{C3A20E4A-BE65-A140-9BA7-DB8493A70625}" dt="2022-10-07T15:21:09.090" v="1902"/>
          <ac:picMkLst>
            <pc:docMk/>
            <pc:sldMk cId="2151614187" sldId="398"/>
            <ac:picMk id="10" creationId="{B2FF306F-FC32-9C06-5A53-A304CEC70415}"/>
          </ac:picMkLst>
        </pc:picChg>
        <pc:picChg chg="add del mod ord">
          <ac:chgData name="Aneeq Rehman" userId="S::aneeq.rehman@trilateralresearch.com::d0f25c0d-e610-4858-9a6f-61a42520ca06" providerId="AD" clId="Web-{C3A20E4A-BE65-A140-9BA7-DB8493A70625}" dt="2022-10-07T15:21:28.997" v="1905"/>
          <ac:picMkLst>
            <pc:docMk/>
            <pc:sldMk cId="2151614187" sldId="398"/>
            <ac:picMk id="15" creationId="{6B5D8689-919C-35C6-DBFA-8A6773F7AB03}"/>
          </ac:picMkLst>
        </pc:picChg>
        <pc:picChg chg="add del mod ord">
          <ac:chgData name="Aneeq Rehman" userId="S::aneeq.rehman@trilateralresearch.com::d0f25c0d-e610-4858-9a6f-61a42520ca06" providerId="AD" clId="Web-{C3A20E4A-BE65-A140-9BA7-DB8493A70625}" dt="2022-10-07T15:22:00.529" v="1907"/>
          <ac:picMkLst>
            <pc:docMk/>
            <pc:sldMk cId="2151614187" sldId="398"/>
            <ac:picMk id="16" creationId="{4A3E6F5B-11A1-F425-B740-2703A087F586}"/>
          </ac:picMkLst>
        </pc:picChg>
        <pc:picChg chg="add del mod">
          <ac:chgData name="Aneeq Rehman" userId="S::aneeq.rehman@trilateralresearch.com::d0f25c0d-e610-4858-9a6f-61a42520ca06" providerId="AD" clId="Web-{C3A20E4A-BE65-A140-9BA7-DB8493A70625}" dt="2022-10-07T15:22:44.608" v="1918"/>
          <ac:picMkLst>
            <pc:docMk/>
            <pc:sldMk cId="2151614187" sldId="398"/>
            <ac:picMk id="19" creationId="{55D56F28-DA73-C4C4-9894-76D0620710B9}"/>
          </ac:picMkLst>
        </pc:picChg>
        <pc:picChg chg="add del mod ord">
          <ac:chgData name="Aneeq Rehman" userId="S::aneeq.rehman@trilateralresearch.com::d0f25c0d-e610-4858-9a6f-61a42520ca06" providerId="AD" clId="Web-{C3A20E4A-BE65-A140-9BA7-DB8493A70625}" dt="2022-10-07T15:24:26.768" v="1921"/>
          <ac:picMkLst>
            <pc:docMk/>
            <pc:sldMk cId="2151614187" sldId="398"/>
            <ac:picMk id="20" creationId="{468B34E5-C9B2-8746-A212-89B23420276E}"/>
          </ac:picMkLst>
        </pc:picChg>
        <pc:picChg chg="add del mod ord">
          <ac:chgData name="Aneeq Rehman" userId="S::aneeq.rehman@trilateralresearch.com::d0f25c0d-e610-4858-9a6f-61a42520ca06" providerId="AD" clId="Web-{C3A20E4A-BE65-A140-9BA7-DB8493A70625}" dt="2022-10-07T15:25:09.722" v="1923"/>
          <ac:picMkLst>
            <pc:docMk/>
            <pc:sldMk cId="2151614187" sldId="398"/>
            <ac:picMk id="23" creationId="{5A2172EA-EC6C-F20C-A86A-FD773788E523}"/>
          </ac:picMkLst>
        </pc:picChg>
        <pc:picChg chg="add del mod ord">
          <ac:chgData name="Aneeq Rehman" userId="S::aneeq.rehman@trilateralresearch.com::d0f25c0d-e610-4858-9a6f-61a42520ca06" providerId="AD" clId="Web-{C3A20E4A-BE65-A140-9BA7-DB8493A70625}" dt="2022-10-07T15:27:46.383" v="1925"/>
          <ac:picMkLst>
            <pc:docMk/>
            <pc:sldMk cId="2151614187" sldId="398"/>
            <ac:picMk id="24" creationId="{098F5EC0-6910-D71D-683A-9C07BEED6097}"/>
          </ac:picMkLst>
        </pc:picChg>
      </pc:sldChg>
      <pc:sldChg chg="addSp delSp modSp add del">
        <pc:chgData name="Aneeq Rehman" userId="S::aneeq.rehman@trilateralresearch.com::d0f25c0d-e610-4858-9a6f-61a42520ca06" providerId="AD" clId="Web-{C3A20E4A-BE65-A140-9BA7-DB8493A70625}" dt="2022-10-07T15:18:49.914" v="1892"/>
        <pc:sldMkLst>
          <pc:docMk/>
          <pc:sldMk cId="3460724162" sldId="398"/>
        </pc:sldMkLst>
        <pc:spChg chg="add del mod">
          <ac:chgData name="Aneeq Rehman" userId="S::aneeq.rehman@trilateralresearch.com::d0f25c0d-e610-4858-9a6f-61a42520ca06" providerId="AD" clId="Web-{C3A20E4A-BE65-A140-9BA7-DB8493A70625}" dt="2022-10-07T15:17:28.755" v="1890"/>
          <ac:spMkLst>
            <pc:docMk/>
            <pc:sldMk cId="3460724162" sldId="398"/>
            <ac:spMk id="16" creationId="{5AB8C2CF-3C88-F720-648F-A15E0D3B2E4D}"/>
          </ac:spMkLst>
        </pc:spChg>
        <pc:graphicFrameChg chg="mod">
          <ac:chgData name="Aneeq Rehman" userId="S::aneeq.rehman@trilateralresearch.com::d0f25c0d-e610-4858-9a6f-61a42520ca06" providerId="AD" clId="Web-{C3A20E4A-BE65-A140-9BA7-DB8493A70625}" dt="2022-10-07T15:17:31.568" v="1891" actId="1076"/>
          <ac:graphicFrameMkLst>
            <pc:docMk/>
            <pc:sldMk cId="3460724162" sldId="398"/>
            <ac:graphicFrameMk id="5" creationId="{1559E048-82C8-54A2-60A6-1762F05D64B4}"/>
          </ac:graphicFrameMkLst>
        </pc:graphicFrameChg>
      </pc:sldChg>
      <pc:sldChg chg="new del">
        <pc:chgData name="Aneeq Rehman" userId="S::aneeq.rehman@trilateralresearch.com::d0f25c0d-e610-4858-9a6f-61a42520ca06" providerId="AD" clId="Web-{C3A20E4A-BE65-A140-9BA7-DB8493A70625}" dt="2022-10-07T17:57:06.382" v="6235"/>
        <pc:sldMkLst>
          <pc:docMk/>
          <pc:sldMk cId="1134726326" sldId="399"/>
        </pc:sldMkLst>
      </pc:sldChg>
      <pc:sldChg chg="add del">
        <pc:chgData name="Aneeq Rehman" userId="S::aneeq.rehman@trilateralresearch.com::d0f25c0d-e610-4858-9a6f-61a42520ca06" providerId="AD" clId="Web-{C3A20E4A-BE65-A140-9BA7-DB8493A70625}" dt="2022-10-07T16:47:38.135" v="3101"/>
        <pc:sldMkLst>
          <pc:docMk/>
          <pc:sldMk cId="1756929657" sldId="400"/>
        </pc:sldMkLst>
      </pc:sldChg>
      <pc:sldChg chg="addSp delSp modSp add mod ord setBg modClrScheme chgLayout modNotes">
        <pc:chgData name="Aneeq Rehman" userId="S::aneeq.rehman@trilateralresearch.com::d0f25c0d-e610-4858-9a6f-61a42520ca06" providerId="AD" clId="Web-{C3A20E4A-BE65-A140-9BA7-DB8493A70625}" dt="2022-10-07T17:53:30.298" v="6192"/>
        <pc:sldMkLst>
          <pc:docMk/>
          <pc:sldMk cId="3110771328" sldId="400"/>
        </pc:sldMkLst>
        <pc:spChg chg="add mod">
          <ac:chgData name="Aneeq Rehman" userId="S::aneeq.rehman@trilateralresearch.com::d0f25c0d-e610-4858-9a6f-61a42520ca06" providerId="AD" clId="Web-{C3A20E4A-BE65-A140-9BA7-DB8493A70625}" dt="2022-10-07T16:57:14.870" v="3568" actId="14100"/>
          <ac:spMkLst>
            <pc:docMk/>
            <pc:sldMk cId="3110771328" sldId="400"/>
            <ac:spMk id="3" creationId="{1F9546B7-F762-9CF8-259E-D1F5C47E6C0C}"/>
          </ac:spMkLst>
        </pc:spChg>
        <pc:spChg chg="add mod">
          <ac:chgData name="Aneeq Rehman" userId="S::aneeq.rehman@trilateralresearch.com::d0f25c0d-e610-4858-9a6f-61a42520ca06" providerId="AD" clId="Web-{C3A20E4A-BE65-A140-9BA7-DB8493A70625}" dt="2022-10-07T17:42:22.418" v="5270" actId="1076"/>
          <ac:spMkLst>
            <pc:docMk/>
            <pc:sldMk cId="3110771328" sldId="400"/>
            <ac:spMk id="5" creationId="{014261C8-F790-EAB5-D7E4-DB620265141F}"/>
          </ac:spMkLst>
        </pc:spChg>
        <pc:spChg chg="del mod">
          <ac:chgData name="Aneeq Rehman" userId="S::aneeq.rehman@trilateralresearch.com::d0f25c0d-e610-4858-9a6f-61a42520ca06" providerId="AD" clId="Web-{C3A20E4A-BE65-A140-9BA7-DB8493A70625}" dt="2022-10-07T16:49:42.935" v="3136"/>
          <ac:spMkLst>
            <pc:docMk/>
            <pc:sldMk cId="3110771328" sldId="400"/>
            <ac:spMk id="20" creationId="{023C3115-ABB0-E5CC-F4BA-8200D989DF73}"/>
          </ac:spMkLst>
        </pc:spChg>
        <pc:graphicFrameChg chg="mod ord modGraphic">
          <ac:chgData name="Aneeq Rehman" userId="S::aneeq.rehman@trilateralresearch.com::d0f25c0d-e610-4858-9a6f-61a42520ca06" providerId="AD" clId="Web-{C3A20E4A-BE65-A140-9BA7-DB8493A70625}" dt="2022-10-07T17:42:09.761" v="5251"/>
          <ac:graphicFrameMkLst>
            <pc:docMk/>
            <pc:sldMk cId="3110771328" sldId="400"/>
            <ac:graphicFrameMk id="4" creationId="{42255E87-F62D-FD6E-1D16-AE8CAC354A3C}"/>
          </ac:graphicFrameMkLst>
        </pc:graphicFrameChg>
      </pc:sldChg>
      <pc:sldChg chg="addSp delSp modSp new">
        <pc:chgData name="Aneeq Rehman" userId="S::aneeq.rehman@trilateralresearch.com::d0f25c0d-e610-4858-9a6f-61a42520ca06" providerId="AD" clId="Web-{C3A20E4A-BE65-A140-9BA7-DB8493A70625}" dt="2022-10-07T18:01:26.655" v="6254"/>
        <pc:sldMkLst>
          <pc:docMk/>
          <pc:sldMk cId="2557375686" sldId="401"/>
        </pc:sldMkLst>
        <pc:spChg chg="mod">
          <ac:chgData name="Aneeq Rehman" userId="S::aneeq.rehman@trilateralresearch.com::d0f25c0d-e610-4858-9a6f-61a42520ca06" providerId="AD" clId="Web-{C3A20E4A-BE65-A140-9BA7-DB8493A70625}" dt="2022-10-07T17:55:29.864" v="6214" actId="20577"/>
          <ac:spMkLst>
            <pc:docMk/>
            <pc:sldMk cId="2557375686" sldId="401"/>
            <ac:spMk id="2" creationId="{40EA9E66-5930-F6BC-0660-002F2047FE8A}"/>
          </ac:spMkLst>
        </pc:spChg>
        <pc:spChg chg="mod">
          <ac:chgData name="Aneeq Rehman" userId="S::aneeq.rehman@trilateralresearch.com::d0f25c0d-e610-4858-9a6f-61a42520ca06" providerId="AD" clId="Web-{C3A20E4A-BE65-A140-9BA7-DB8493A70625}" dt="2022-10-07T17:56:36.397" v="6231" actId="1076"/>
          <ac:spMkLst>
            <pc:docMk/>
            <pc:sldMk cId="2557375686" sldId="401"/>
            <ac:spMk id="3" creationId="{7274C2C6-F63B-1B18-3342-AD257C2234C7}"/>
          </ac:spMkLst>
        </pc:spChg>
        <pc:picChg chg="add del mod">
          <ac:chgData name="Aneeq Rehman" userId="S::aneeq.rehman@trilateralresearch.com::d0f25c0d-e610-4858-9a6f-61a42520ca06" providerId="AD" clId="Web-{C3A20E4A-BE65-A140-9BA7-DB8493A70625}" dt="2022-10-07T17:56:59.835" v="6233"/>
          <ac:picMkLst>
            <pc:docMk/>
            <pc:sldMk cId="2557375686" sldId="401"/>
            <ac:picMk id="4" creationId="{3FC9B52B-942B-05C8-A72E-F6714EE3BD98}"/>
          </ac:picMkLst>
        </pc:picChg>
        <pc:picChg chg="add del mod">
          <ac:chgData name="Aneeq Rehman" userId="S::aneeq.rehman@trilateralresearch.com::d0f25c0d-e610-4858-9a6f-61a42520ca06" providerId="AD" clId="Web-{C3A20E4A-BE65-A140-9BA7-DB8493A70625}" dt="2022-10-07T17:57:18.726" v="6237"/>
          <ac:picMkLst>
            <pc:docMk/>
            <pc:sldMk cId="2557375686" sldId="401"/>
            <ac:picMk id="5" creationId="{7DEB672A-CCC0-9376-6189-8F4BDD8F6A0D}"/>
          </ac:picMkLst>
        </pc:picChg>
        <pc:picChg chg="add del mod">
          <ac:chgData name="Aneeq Rehman" userId="S::aneeq.rehman@trilateralresearch.com::d0f25c0d-e610-4858-9a6f-61a42520ca06" providerId="AD" clId="Web-{C3A20E4A-BE65-A140-9BA7-DB8493A70625}" dt="2022-10-07T17:57:35.774" v="6241"/>
          <ac:picMkLst>
            <pc:docMk/>
            <pc:sldMk cId="2557375686" sldId="401"/>
            <ac:picMk id="6" creationId="{11316AA3-812D-E3FB-14C4-4EF39BF79461}"/>
          </ac:picMkLst>
        </pc:picChg>
        <pc:picChg chg="add del mod">
          <ac:chgData name="Aneeq Rehman" userId="S::aneeq.rehman@trilateralresearch.com::d0f25c0d-e610-4858-9a6f-61a42520ca06" providerId="AD" clId="Web-{C3A20E4A-BE65-A140-9BA7-DB8493A70625}" dt="2022-10-07T17:59:28.199" v="6250"/>
          <ac:picMkLst>
            <pc:docMk/>
            <pc:sldMk cId="2557375686" sldId="401"/>
            <ac:picMk id="7" creationId="{1DBDB6DD-F88A-5E44-5F82-B5C5C79DA054}"/>
          </ac:picMkLst>
        </pc:picChg>
        <pc:picChg chg="add del mod">
          <ac:chgData name="Aneeq Rehman" userId="S::aneeq.rehman@trilateralresearch.com::d0f25c0d-e610-4858-9a6f-61a42520ca06" providerId="AD" clId="Web-{C3A20E4A-BE65-A140-9BA7-DB8493A70625}" dt="2022-10-07T18:01:26.655" v="6254"/>
          <ac:picMkLst>
            <pc:docMk/>
            <pc:sldMk cId="2557375686" sldId="401"/>
            <ac:picMk id="8" creationId="{F7FE35D5-F679-D083-CDF4-A6DD8775E5FB}"/>
          </ac:picMkLst>
        </pc:picChg>
      </pc:sldChg>
      <pc:sldChg chg="addSp delSp modSp new">
        <pc:chgData name="Aneeq Rehman" userId="S::aneeq.rehman@trilateralresearch.com::d0f25c0d-e610-4858-9a6f-61a42520ca06" providerId="AD" clId="Web-{C3A20E4A-BE65-A140-9BA7-DB8493A70625}" dt="2022-10-07T17:59:14.511" v="6248"/>
        <pc:sldMkLst>
          <pc:docMk/>
          <pc:sldMk cId="1562301916" sldId="402"/>
        </pc:sldMkLst>
        <pc:spChg chg="del">
          <ac:chgData name="Aneeq Rehman" userId="S::aneeq.rehman@trilateralresearch.com::d0f25c0d-e610-4858-9a6f-61a42520ca06" providerId="AD" clId="Web-{C3A20E4A-BE65-A140-9BA7-DB8493A70625}" dt="2022-10-07T17:58:10.900" v="6245"/>
          <ac:spMkLst>
            <pc:docMk/>
            <pc:sldMk cId="1562301916" sldId="402"/>
            <ac:spMk id="3" creationId="{50908B9F-997B-32A5-64CF-8F06F8A26573}"/>
          </ac:spMkLst>
        </pc:spChg>
        <pc:spChg chg="add del mod">
          <ac:chgData name="Aneeq Rehman" userId="S::aneeq.rehman@trilateralresearch.com::d0f25c0d-e610-4858-9a6f-61a42520ca06" providerId="AD" clId="Web-{C3A20E4A-BE65-A140-9BA7-DB8493A70625}" dt="2022-10-07T17:59:08.823" v="6247"/>
          <ac:spMkLst>
            <pc:docMk/>
            <pc:sldMk cId="1562301916" sldId="402"/>
            <ac:spMk id="6" creationId="{992970DC-ADCF-F51D-E969-EA850DC85764}"/>
          </ac:spMkLst>
        </pc:spChg>
        <pc:spChg chg="add mod">
          <ac:chgData name="Aneeq Rehman" userId="S::aneeq.rehman@trilateralresearch.com::d0f25c0d-e610-4858-9a6f-61a42520ca06" providerId="AD" clId="Web-{C3A20E4A-BE65-A140-9BA7-DB8493A70625}" dt="2022-10-07T17:59:14.511" v="6248"/>
          <ac:spMkLst>
            <pc:docMk/>
            <pc:sldMk cId="1562301916" sldId="402"/>
            <ac:spMk id="9" creationId="{DBCA2453-1BA9-8685-538C-C0587FB033A1}"/>
          </ac:spMkLst>
        </pc:spChg>
        <pc:picChg chg="add del mod ord">
          <ac:chgData name="Aneeq Rehman" userId="S::aneeq.rehman@trilateralresearch.com::d0f25c0d-e610-4858-9a6f-61a42520ca06" providerId="AD" clId="Web-{C3A20E4A-BE65-A140-9BA7-DB8493A70625}" dt="2022-10-07T17:58:28.650" v="6246"/>
          <ac:picMkLst>
            <pc:docMk/>
            <pc:sldMk cId="1562301916" sldId="402"/>
            <ac:picMk id="4" creationId="{0794E135-762A-BACF-A9C9-5EAF89BF4B60}"/>
          </ac:picMkLst>
        </pc:picChg>
        <pc:picChg chg="add del mod ord">
          <ac:chgData name="Aneeq Rehman" userId="S::aneeq.rehman@trilateralresearch.com::d0f25c0d-e610-4858-9a6f-61a42520ca06" providerId="AD" clId="Web-{C3A20E4A-BE65-A140-9BA7-DB8493A70625}" dt="2022-10-07T17:59:14.511" v="6248"/>
          <ac:picMkLst>
            <pc:docMk/>
            <pc:sldMk cId="1562301916" sldId="402"/>
            <ac:picMk id="7" creationId="{39322F5C-2203-DDE0-0537-520A708B3252}"/>
          </ac:picMkLst>
        </pc:picChg>
      </pc:sldChg>
      <pc:sldChg chg="add">
        <pc:chgData name="Aneeq Rehman" userId="S::aneeq.rehman@trilateralresearch.com::d0f25c0d-e610-4858-9a6f-61a42520ca06" providerId="AD" clId="Web-{C3A20E4A-BE65-A140-9BA7-DB8493A70625}" dt="2022-10-07T18:03:16.361" v="6259"/>
        <pc:sldMkLst>
          <pc:docMk/>
          <pc:sldMk cId="875958028" sldId="403"/>
        </pc:sldMkLst>
      </pc:sldChg>
      <pc:sldChg chg="add del">
        <pc:chgData name="Aneeq Rehman" userId="S::aneeq.rehman@trilateralresearch.com::d0f25c0d-e610-4858-9a6f-61a42520ca06" providerId="AD" clId="Web-{C3A20E4A-BE65-A140-9BA7-DB8493A70625}" dt="2022-10-07T18:03:16.236" v="6258"/>
        <pc:sldMkLst>
          <pc:docMk/>
          <pc:sldMk cId="1079864337" sldId="403"/>
        </pc:sldMkLst>
      </pc:sldChg>
      <pc:sldChg chg="add del">
        <pc:chgData name="Aneeq Rehman" userId="S::aneeq.rehman@trilateralresearch.com::d0f25c0d-e610-4858-9a6f-61a42520ca06" providerId="AD" clId="Web-{C3A20E4A-BE65-A140-9BA7-DB8493A70625}" dt="2022-10-07T18:03:02.439" v="6256"/>
        <pc:sldMkLst>
          <pc:docMk/>
          <pc:sldMk cId="3101809225" sldId="403"/>
        </pc:sldMkLst>
      </pc:sldChg>
      <pc:sldChg chg="add ord">
        <pc:chgData name="Aneeq Rehman" userId="S::aneeq.rehman@trilateralresearch.com::d0f25c0d-e610-4858-9a6f-61a42520ca06" providerId="AD" clId="Web-{C3A20E4A-BE65-A140-9BA7-DB8493A70625}" dt="2022-10-07T18:04:30.489" v="6261"/>
        <pc:sldMkLst>
          <pc:docMk/>
          <pc:sldMk cId="3029741487" sldId="404"/>
        </pc:sldMkLst>
      </pc:sldChg>
      <pc:sldChg chg="add del">
        <pc:chgData name="Aneeq Rehman" userId="S::aneeq.rehman@trilateralresearch.com::d0f25c0d-e610-4858-9a6f-61a42520ca06" providerId="AD" clId="Web-{C3A20E4A-BE65-A140-9BA7-DB8493A70625}" dt="2022-10-07T18:05:08.311" v="6263"/>
        <pc:sldMkLst>
          <pc:docMk/>
          <pc:sldMk cId="2485419079" sldId="405"/>
        </pc:sldMkLst>
      </pc:sldChg>
      <pc:sldChg chg="add">
        <pc:chgData name="Aneeq Rehman" userId="S::aneeq.rehman@trilateralresearch.com::d0f25c0d-e610-4858-9a6f-61a42520ca06" providerId="AD" clId="Web-{C3A20E4A-BE65-A140-9BA7-DB8493A70625}" dt="2022-10-07T18:05:08.420" v="6264"/>
        <pc:sldMkLst>
          <pc:docMk/>
          <pc:sldMk cId="3375390489" sldId="405"/>
        </pc:sldMkLst>
      </pc:sldChg>
      <pc:sldMasterChg chg="add del addSldLayout delSldLayout">
        <pc:chgData name="Aneeq Rehman" userId="S::aneeq.rehman@trilateralresearch.com::d0f25c0d-e610-4858-9a6f-61a42520ca06" providerId="AD" clId="Web-{C3A20E4A-BE65-A140-9BA7-DB8493A70625}" dt="2022-10-07T18:03:16.361" v="6259"/>
        <pc:sldMasterMkLst>
          <pc:docMk/>
          <pc:sldMasterMk cId="0" sldId="2147483648"/>
        </pc:sldMasterMkLst>
        <pc:sldLayoutChg chg="add del">
          <pc:chgData name="Aneeq Rehman" userId="S::aneeq.rehman@trilateralresearch.com::d0f25c0d-e610-4858-9a6f-61a42520ca06" providerId="AD" clId="Web-{C3A20E4A-BE65-A140-9BA7-DB8493A70625}" dt="2022-10-07T18:03:16.361" v="6259"/>
          <pc:sldLayoutMkLst>
            <pc:docMk/>
            <pc:sldMasterMk cId="0" sldId="2147483648"/>
            <pc:sldLayoutMk cId="0" sldId="2147483649"/>
          </pc:sldLayoutMkLst>
        </pc:sldLayoutChg>
        <pc:sldLayoutChg chg="add del">
          <pc:chgData name="Aneeq Rehman" userId="S::aneeq.rehman@trilateralresearch.com::d0f25c0d-e610-4858-9a6f-61a42520ca06" providerId="AD" clId="Web-{C3A20E4A-BE65-A140-9BA7-DB8493A70625}" dt="2022-10-07T18:03:16.361" v="6259"/>
          <pc:sldLayoutMkLst>
            <pc:docMk/>
            <pc:sldMasterMk cId="0" sldId="2147483648"/>
            <pc:sldLayoutMk cId="0" sldId="2147483650"/>
          </pc:sldLayoutMkLst>
        </pc:sldLayoutChg>
        <pc:sldLayoutChg chg="add del">
          <pc:chgData name="Aneeq Rehman" userId="S::aneeq.rehman@trilateralresearch.com::d0f25c0d-e610-4858-9a6f-61a42520ca06" providerId="AD" clId="Web-{C3A20E4A-BE65-A140-9BA7-DB8493A70625}" dt="2022-10-07T18:03:16.361" v="6259"/>
          <pc:sldLayoutMkLst>
            <pc:docMk/>
            <pc:sldMasterMk cId="0" sldId="2147483648"/>
            <pc:sldLayoutMk cId="0" sldId="2147483651"/>
          </pc:sldLayoutMkLst>
        </pc:sldLayoutChg>
        <pc:sldLayoutChg chg="add del">
          <pc:chgData name="Aneeq Rehman" userId="S::aneeq.rehman@trilateralresearch.com::d0f25c0d-e610-4858-9a6f-61a42520ca06" providerId="AD" clId="Web-{C3A20E4A-BE65-A140-9BA7-DB8493A70625}" dt="2022-10-07T18:03:16.361" v="6259"/>
          <pc:sldLayoutMkLst>
            <pc:docMk/>
            <pc:sldMasterMk cId="0" sldId="2147483648"/>
            <pc:sldLayoutMk cId="0" sldId="2147483652"/>
          </pc:sldLayoutMkLst>
        </pc:sldLayoutChg>
        <pc:sldLayoutChg chg="add del">
          <pc:chgData name="Aneeq Rehman" userId="S::aneeq.rehman@trilateralresearch.com::d0f25c0d-e610-4858-9a6f-61a42520ca06" providerId="AD" clId="Web-{C3A20E4A-BE65-A140-9BA7-DB8493A70625}" dt="2022-10-07T18:03:16.361" v="6259"/>
          <pc:sldLayoutMkLst>
            <pc:docMk/>
            <pc:sldMasterMk cId="0" sldId="2147483648"/>
            <pc:sldLayoutMk cId="0" sldId="2147483653"/>
          </pc:sldLayoutMkLst>
        </pc:sldLayoutChg>
        <pc:sldLayoutChg chg="add del">
          <pc:chgData name="Aneeq Rehman" userId="S::aneeq.rehman@trilateralresearch.com::d0f25c0d-e610-4858-9a6f-61a42520ca06" providerId="AD" clId="Web-{C3A20E4A-BE65-A140-9BA7-DB8493A70625}" dt="2022-10-07T18:03:16.361" v="6259"/>
          <pc:sldLayoutMkLst>
            <pc:docMk/>
            <pc:sldMasterMk cId="0" sldId="2147483648"/>
            <pc:sldLayoutMk cId="0" sldId="2147483654"/>
          </pc:sldLayoutMkLst>
        </pc:sldLayoutChg>
        <pc:sldLayoutChg chg="add del">
          <pc:chgData name="Aneeq Rehman" userId="S::aneeq.rehman@trilateralresearch.com::d0f25c0d-e610-4858-9a6f-61a42520ca06" providerId="AD" clId="Web-{C3A20E4A-BE65-A140-9BA7-DB8493A70625}" dt="2022-10-07T18:03:16.361" v="6259"/>
          <pc:sldLayoutMkLst>
            <pc:docMk/>
            <pc:sldMasterMk cId="0" sldId="2147483648"/>
            <pc:sldLayoutMk cId="0" sldId="2147483655"/>
          </pc:sldLayoutMkLst>
        </pc:sldLayoutChg>
        <pc:sldLayoutChg chg="add del">
          <pc:chgData name="Aneeq Rehman" userId="S::aneeq.rehman@trilateralresearch.com::d0f25c0d-e610-4858-9a6f-61a42520ca06" providerId="AD" clId="Web-{C3A20E4A-BE65-A140-9BA7-DB8493A70625}" dt="2022-10-07T18:03:16.361" v="6259"/>
          <pc:sldLayoutMkLst>
            <pc:docMk/>
            <pc:sldMasterMk cId="0" sldId="2147483648"/>
            <pc:sldLayoutMk cId="0" sldId="2147483656"/>
          </pc:sldLayoutMkLst>
        </pc:sldLayoutChg>
        <pc:sldLayoutChg chg="add del">
          <pc:chgData name="Aneeq Rehman" userId="S::aneeq.rehman@trilateralresearch.com::d0f25c0d-e610-4858-9a6f-61a42520ca06" providerId="AD" clId="Web-{C3A20E4A-BE65-A140-9BA7-DB8493A70625}" dt="2022-10-07T18:03:16.361" v="6259"/>
          <pc:sldLayoutMkLst>
            <pc:docMk/>
            <pc:sldMasterMk cId="0" sldId="2147483648"/>
            <pc:sldLayoutMk cId="0" sldId="2147483657"/>
          </pc:sldLayoutMkLst>
        </pc:sldLayoutChg>
        <pc:sldLayoutChg chg="add del">
          <pc:chgData name="Aneeq Rehman" userId="S::aneeq.rehman@trilateralresearch.com::d0f25c0d-e610-4858-9a6f-61a42520ca06" providerId="AD" clId="Web-{C3A20E4A-BE65-A140-9BA7-DB8493A70625}" dt="2022-10-07T18:03:16.361" v="6259"/>
          <pc:sldLayoutMkLst>
            <pc:docMk/>
            <pc:sldMasterMk cId="0" sldId="2147483648"/>
            <pc:sldLayoutMk cId="0" sldId="2147483658"/>
          </pc:sldLayoutMkLst>
        </pc:sldLayoutChg>
        <pc:sldLayoutChg chg="add del">
          <pc:chgData name="Aneeq Rehman" userId="S::aneeq.rehman@trilateralresearch.com::d0f25c0d-e610-4858-9a6f-61a42520ca06" providerId="AD" clId="Web-{C3A20E4A-BE65-A140-9BA7-DB8493A70625}" dt="2022-10-07T18:03:16.361" v="6259"/>
          <pc:sldLayoutMkLst>
            <pc:docMk/>
            <pc:sldMasterMk cId="0" sldId="2147483648"/>
            <pc:sldLayoutMk cId="0" sldId="2147483659"/>
          </pc:sldLayoutMkLst>
        </pc:sldLayoutChg>
      </pc:sldMasterChg>
      <pc:sldMasterChg chg="replId addSldLayout modSldLayout">
        <pc:chgData name="Aneeq Rehman" userId="S::aneeq.rehman@trilateralresearch.com::d0f25c0d-e610-4858-9a6f-61a42520ca06" providerId="AD" clId="Web-{C3A20E4A-BE65-A140-9BA7-DB8493A70625}" dt="2022-10-07T18:03:16.361" v="6259"/>
        <pc:sldMasterMkLst>
          <pc:docMk/>
          <pc:sldMasterMk cId="896527832" sldId="2147483806"/>
        </pc:sldMasterMkLst>
        <pc:sldLayoutChg chg="add replId">
          <pc:chgData name="Aneeq Rehman" userId="S::aneeq.rehman@trilateralresearch.com::d0f25c0d-e610-4858-9a6f-61a42520ca06" providerId="AD" clId="Web-{C3A20E4A-BE65-A140-9BA7-DB8493A70625}" dt="2022-10-07T14:13:41.096" v="63"/>
          <pc:sldLayoutMkLst>
            <pc:docMk/>
            <pc:sldMasterMk cId="896527832" sldId="2147483806"/>
            <pc:sldLayoutMk cId="4059070378" sldId="2147483805"/>
          </pc:sldLayoutMkLst>
        </pc:sldLayoutChg>
        <pc:sldLayoutChg chg="replId">
          <pc:chgData name="Aneeq Rehman" userId="S::aneeq.rehman@trilateralresearch.com::d0f25c0d-e610-4858-9a6f-61a42520ca06" providerId="AD" clId="Web-{C3A20E4A-BE65-A140-9BA7-DB8493A70625}" dt="2022-10-07T18:03:16.361" v="6259"/>
          <pc:sldLayoutMkLst>
            <pc:docMk/>
            <pc:sldMasterMk cId="896527832" sldId="2147483806"/>
            <pc:sldLayoutMk cId="3839762192" sldId="2147483807"/>
          </pc:sldLayoutMkLst>
        </pc:sldLayoutChg>
      </pc:sldMasterChg>
    </pc:docChg>
  </pc:docChgLst>
  <pc:docChgLst>
    <pc:chgData name="Aneeq Rehman" userId="S::aneeq.rehman@trilateralresearch.com::d0f25c0d-e610-4858-9a6f-61a42520ca06" providerId="AD" clId="Web-{1454CC0A-668B-44AC-B036-58182DBC3CAF}"/>
    <pc:docChg chg="addSld delSld modSld">
      <pc:chgData name="Aneeq Rehman" userId="S::aneeq.rehman@trilateralresearch.com::d0f25c0d-e610-4858-9a6f-61a42520ca06" providerId="AD" clId="Web-{1454CC0A-668B-44AC-B036-58182DBC3CAF}" dt="2022-10-19T14:26:52.191" v="175"/>
      <pc:docMkLst>
        <pc:docMk/>
      </pc:docMkLst>
      <pc:sldChg chg="modNotes">
        <pc:chgData name="Aneeq Rehman" userId="S::aneeq.rehman@trilateralresearch.com::d0f25c0d-e610-4858-9a6f-61a42520ca06" providerId="AD" clId="Web-{1454CC0A-668B-44AC-B036-58182DBC3CAF}" dt="2022-10-19T13:19:15.632" v="45"/>
        <pc:sldMkLst>
          <pc:docMk/>
          <pc:sldMk cId="2151614187" sldId="398"/>
        </pc:sldMkLst>
      </pc:sldChg>
      <pc:sldChg chg="modSp modNotes">
        <pc:chgData name="Aneeq Rehman" userId="S::aneeq.rehman@trilateralresearch.com::d0f25c0d-e610-4858-9a6f-61a42520ca06" providerId="AD" clId="Web-{1454CC0A-668B-44AC-B036-58182DBC3CAF}" dt="2022-10-18T13:54:46.730" v="30"/>
        <pc:sldMkLst>
          <pc:docMk/>
          <pc:sldMk cId="3637697506" sldId="412"/>
        </pc:sldMkLst>
        <pc:picChg chg="mod">
          <ac:chgData name="Aneeq Rehman" userId="S::aneeq.rehman@trilateralresearch.com::d0f25c0d-e610-4858-9a6f-61a42520ca06" providerId="AD" clId="Web-{1454CC0A-668B-44AC-B036-58182DBC3CAF}" dt="2022-10-18T13:53:19.758" v="24" actId="1076"/>
          <ac:picMkLst>
            <pc:docMk/>
            <pc:sldMk cId="3637697506" sldId="412"/>
            <ac:picMk id="4" creationId="{11D2A681-C4CB-35D0-72E9-D7D1886DD815}"/>
          </ac:picMkLst>
        </pc:picChg>
        <pc:picChg chg="mod">
          <ac:chgData name="Aneeq Rehman" userId="S::aneeq.rehman@trilateralresearch.com::d0f25c0d-e610-4858-9a6f-61a42520ca06" providerId="AD" clId="Web-{1454CC0A-668B-44AC-B036-58182DBC3CAF}" dt="2022-10-18T13:53:18.336" v="23" actId="1076"/>
          <ac:picMkLst>
            <pc:docMk/>
            <pc:sldMk cId="3637697506" sldId="412"/>
            <ac:picMk id="13" creationId="{BC141763-625B-4D53-3C95-7E61721D3EFD}"/>
          </ac:picMkLst>
        </pc:picChg>
      </pc:sldChg>
      <pc:sldChg chg="modNotes">
        <pc:chgData name="Aneeq Rehman" userId="S::aneeq.rehman@trilateralresearch.com::d0f25c0d-e610-4858-9a6f-61a42520ca06" providerId="AD" clId="Web-{1454CC0A-668B-44AC-B036-58182DBC3CAF}" dt="2022-10-19T14:26:52.191" v="175"/>
        <pc:sldMkLst>
          <pc:docMk/>
          <pc:sldMk cId="902384923" sldId="420"/>
        </pc:sldMkLst>
      </pc:sldChg>
      <pc:sldChg chg="modSp">
        <pc:chgData name="Aneeq Rehman" userId="S::aneeq.rehman@trilateralresearch.com::d0f25c0d-e610-4858-9a6f-61a42520ca06" providerId="AD" clId="Web-{1454CC0A-668B-44AC-B036-58182DBC3CAF}" dt="2022-10-18T13:51:55.583" v="19" actId="20577"/>
        <pc:sldMkLst>
          <pc:docMk/>
          <pc:sldMk cId="256934554" sldId="423"/>
        </pc:sldMkLst>
        <pc:spChg chg="mod">
          <ac:chgData name="Aneeq Rehman" userId="S::aneeq.rehman@trilateralresearch.com::d0f25c0d-e610-4858-9a6f-61a42520ca06" providerId="AD" clId="Web-{1454CC0A-668B-44AC-B036-58182DBC3CAF}" dt="2022-10-18T13:51:55.583" v="19" actId="20577"/>
          <ac:spMkLst>
            <pc:docMk/>
            <pc:sldMk cId="256934554" sldId="423"/>
            <ac:spMk id="3" creationId="{E5551579-966B-562E-DC41-5ED951F46230}"/>
          </ac:spMkLst>
        </pc:spChg>
      </pc:sldChg>
      <pc:sldChg chg="del">
        <pc:chgData name="Aneeq Rehman" userId="S::aneeq.rehman@trilateralresearch.com::d0f25c0d-e610-4858-9a6f-61a42520ca06" providerId="AD" clId="Web-{1454CC0A-668B-44AC-B036-58182DBC3CAF}" dt="2022-10-18T13:36:16.015" v="0"/>
        <pc:sldMkLst>
          <pc:docMk/>
          <pc:sldMk cId="411801740" sldId="424"/>
        </pc:sldMkLst>
      </pc:sldChg>
      <pc:sldChg chg="del">
        <pc:chgData name="Aneeq Rehman" userId="S::aneeq.rehman@trilateralresearch.com::d0f25c0d-e610-4858-9a6f-61a42520ca06" providerId="AD" clId="Web-{1454CC0A-668B-44AC-B036-58182DBC3CAF}" dt="2022-10-18T13:36:18.297" v="1"/>
        <pc:sldMkLst>
          <pc:docMk/>
          <pc:sldMk cId="3141343427" sldId="427"/>
        </pc:sldMkLst>
      </pc:sldChg>
      <pc:sldChg chg="add">
        <pc:chgData name="Aneeq Rehman" userId="S::aneeq.rehman@trilateralresearch.com::d0f25c0d-e610-4858-9a6f-61a42520ca06" providerId="AD" clId="Web-{1454CC0A-668B-44AC-B036-58182DBC3CAF}" dt="2022-10-18T13:53:56.634" v="25"/>
        <pc:sldMkLst>
          <pc:docMk/>
          <pc:sldMk cId="2543685240" sldId="429"/>
        </pc:sldMkLst>
      </pc:sldChg>
    </pc:docChg>
  </pc:docChgLst>
  <pc:docChgLst>
    <pc:chgData name="Corinna Pannofino" userId="S::corinna.pannofino@trilateralresearch.com::47e74090-9163-423f-81a1-ae2c864e60bc" providerId="AD" clId="Web-{8CC17E09-6D55-9167-2455-57C581620877}"/>
    <pc:docChg chg="modSld">
      <pc:chgData name="Corinna Pannofino" userId="S::corinna.pannofino@trilateralresearch.com::47e74090-9163-423f-81a1-ae2c864e60bc" providerId="AD" clId="Web-{8CC17E09-6D55-9167-2455-57C581620877}" dt="2022-03-09T08:52:52.246" v="6" actId="20577"/>
      <pc:docMkLst>
        <pc:docMk/>
      </pc:docMkLst>
      <pc:sldChg chg="modSp">
        <pc:chgData name="Corinna Pannofino" userId="S::corinna.pannofino@trilateralresearch.com::47e74090-9163-423f-81a1-ae2c864e60bc" providerId="AD" clId="Web-{8CC17E09-6D55-9167-2455-57C581620877}" dt="2022-03-09T08:52:52.246" v="6" actId="20577"/>
        <pc:sldMkLst>
          <pc:docMk/>
          <pc:sldMk cId="3687269744" sldId="386"/>
        </pc:sldMkLst>
        <pc:spChg chg="mod">
          <ac:chgData name="Corinna Pannofino" userId="S::corinna.pannofino@trilateralresearch.com::47e74090-9163-423f-81a1-ae2c864e60bc" providerId="AD" clId="Web-{8CC17E09-6D55-9167-2455-57C581620877}" dt="2022-03-09T08:52:52.246" v="6" actId="20577"/>
          <ac:spMkLst>
            <pc:docMk/>
            <pc:sldMk cId="3687269744" sldId="386"/>
            <ac:spMk id="2" creationId="{890C5DFC-3913-714E-A194-7448B93704D0}"/>
          </ac:spMkLst>
        </pc:spChg>
      </pc:sldChg>
    </pc:docChg>
  </pc:docChgLst>
  <pc:docChgLst>
    <pc:chgData name="Aneeq Rehman" userId="S::aneeq.rehman@trilateralresearch.com::d0f25c0d-e610-4858-9a6f-61a42520ca06" providerId="AD" clId="Web-{BEB84505-A0A5-6A3A-F544-6FB39C155BA3}"/>
    <pc:docChg chg="modSld">
      <pc:chgData name="Aneeq Rehman" userId="S::aneeq.rehman@trilateralresearch.com::d0f25c0d-e610-4858-9a6f-61a42520ca06" providerId="AD" clId="Web-{BEB84505-A0A5-6A3A-F544-6FB39C155BA3}" dt="2022-10-13T19:27:42.002" v="694"/>
      <pc:docMkLst>
        <pc:docMk/>
      </pc:docMkLst>
      <pc:sldChg chg="modNotes">
        <pc:chgData name="Aneeq Rehman" userId="S::aneeq.rehman@trilateralresearch.com::d0f25c0d-e610-4858-9a6f-61a42520ca06" providerId="AD" clId="Web-{BEB84505-A0A5-6A3A-F544-6FB39C155BA3}" dt="2022-10-13T19:27:42.002" v="694"/>
        <pc:sldMkLst>
          <pc:docMk/>
          <pc:sldMk cId="2960905660" sldId="394"/>
        </pc:sldMkLst>
      </pc:sldChg>
    </pc:docChg>
  </pc:docChgLst>
  <pc:docChgLst>
    <pc:chgData name="Nicola Battersby" userId="S::nicola.battersby@trilateralresearch.com::22d54630-b712-4eab-ab83-c117e87cbd4c" providerId="AD" clId="Web-{74693C57-343A-0DEF-8200-8D9C6B0C1A9B}"/>
    <pc:docChg chg="modSld">
      <pc:chgData name="Nicola Battersby" userId="S::nicola.battersby@trilateralresearch.com::22d54630-b712-4eab-ab83-c117e87cbd4c" providerId="AD" clId="Web-{74693C57-343A-0DEF-8200-8D9C6B0C1A9B}" dt="2022-05-23T08:03:56.411" v="6" actId="20577"/>
      <pc:docMkLst>
        <pc:docMk/>
      </pc:docMkLst>
      <pc:sldChg chg="modSp">
        <pc:chgData name="Nicola Battersby" userId="S::nicola.battersby@trilateralresearch.com::22d54630-b712-4eab-ab83-c117e87cbd4c" providerId="AD" clId="Web-{74693C57-343A-0DEF-8200-8D9C6B0C1A9B}" dt="2022-05-23T08:03:56.411" v="6" actId="20577"/>
        <pc:sldMkLst>
          <pc:docMk/>
          <pc:sldMk cId="3687269744" sldId="386"/>
        </pc:sldMkLst>
        <pc:spChg chg="mod">
          <ac:chgData name="Nicola Battersby" userId="S::nicola.battersby@trilateralresearch.com::22d54630-b712-4eab-ab83-c117e87cbd4c" providerId="AD" clId="Web-{74693C57-343A-0DEF-8200-8D9C6B0C1A9B}" dt="2022-05-23T08:03:56.411" v="6" actId="20577"/>
          <ac:spMkLst>
            <pc:docMk/>
            <pc:sldMk cId="3687269744" sldId="386"/>
            <ac:spMk id="2" creationId="{890C5DFC-3913-714E-A194-7448B93704D0}"/>
          </ac:spMkLst>
        </pc:spChg>
      </pc:sldChg>
    </pc:docChg>
  </pc:docChgLst>
  <pc:docChgLst>
    <pc:chgData name="Aneeq Rehman" userId="S::aneeq.rehman@trilateralresearch.com::d0f25c0d-e610-4858-9a6f-61a42520ca06" providerId="AD" clId="Web-{AC7BE60E-FC2B-2C30-E296-E13DF6A4056C}"/>
    <pc:docChg chg="addSld modSld">
      <pc:chgData name="Aneeq Rehman" userId="S::aneeq.rehman@trilateralresearch.com::d0f25c0d-e610-4858-9a6f-61a42520ca06" providerId="AD" clId="Web-{AC7BE60E-FC2B-2C30-E296-E13DF6A4056C}" dt="2022-10-12T14:33:25.963" v="1355" actId="20577"/>
      <pc:docMkLst>
        <pc:docMk/>
      </pc:docMkLst>
      <pc:sldChg chg="modNotes">
        <pc:chgData name="Aneeq Rehman" userId="S::aneeq.rehman@trilateralresearch.com::d0f25c0d-e610-4858-9a6f-61a42520ca06" providerId="AD" clId="Web-{AC7BE60E-FC2B-2C30-E296-E13DF6A4056C}" dt="2022-10-12T14:04:58.299" v="809"/>
        <pc:sldMkLst>
          <pc:docMk/>
          <pc:sldMk cId="2557375686" sldId="401"/>
        </pc:sldMkLst>
      </pc:sldChg>
      <pc:sldChg chg="addSp delSp modSp add replId modNotes">
        <pc:chgData name="Aneeq Rehman" userId="S::aneeq.rehman@trilateralresearch.com::d0f25c0d-e610-4858-9a6f-61a42520ca06" providerId="AD" clId="Web-{AC7BE60E-FC2B-2C30-E296-E13DF6A4056C}" dt="2022-10-12T14:21:51.878" v="1088"/>
        <pc:sldMkLst>
          <pc:docMk/>
          <pc:sldMk cId="902384923" sldId="420"/>
        </pc:sldMkLst>
        <pc:spChg chg="mod">
          <ac:chgData name="Aneeq Rehman" userId="S::aneeq.rehman@trilateralresearch.com::d0f25c0d-e610-4858-9a6f-61a42520ca06" providerId="AD" clId="Web-{AC7BE60E-FC2B-2C30-E296-E13DF6A4056C}" dt="2022-10-12T13:30:15.169" v="445" actId="20577"/>
          <ac:spMkLst>
            <pc:docMk/>
            <pc:sldMk cId="902384923" sldId="420"/>
            <ac:spMk id="2" creationId="{D34A88EB-FF97-AFDB-7E21-D288D6C4E676}"/>
          </ac:spMkLst>
        </pc:spChg>
        <pc:spChg chg="del">
          <ac:chgData name="Aneeq Rehman" userId="S::aneeq.rehman@trilateralresearch.com::d0f25c0d-e610-4858-9a6f-61a42520ca06" providerId="AD" clId="Web-{AC7BE60E-FC2B-2C30-E296-E13DF6A4056C}" dt="2022-10-12T13:41:19.705" v="693"/>
          <ac:spMkLst>
            <pc:docMk/>
            <pc:sldMk cId="902384923" sldId="420"/>
            <ac:spMk id="3" creationId="{0266510D-846D-E173-3908-5C0E90D839CA}"/>
          </ac:spMkLst>
        </pc:spChg>
        <pc:spChg chg="add mod">
          <ac:chgData name="Aneeq Rehman" userId="S::aneeq.rehman@trilateralresearch.com::d0f25c0d-e610-4858-9a6f-61a42520ca06" providerId="AD" clId="Web-{AC7BE60E-FC2B-2C30-E296-E13DF6A4056C}" dt="2022-10-12T13:49:02.694" v="742" actId="14100"/>
          <ac:spMkLst>
            <pc:docMk/>
            <pc:sldMk cId="902384923" sldId="420"/>
            <ac:spMk id="4" creationId="{4DD0181A-5EF2-D4C5-11B8-9B8B9B2DABA3}"/>
          </ac:spMkLst>
        </pc:spChg>
        <pc:spChg chg="mod">
          <ac:chgData name="Aneeq Rehman" userId="S::aneeq.rehman@trilateralresearch.com::d0f25c0d-e610-4858-9a6f-61a42520ca06" providerId="AD" clId="Web-{AC7BE60E-FC2B-2C30-E296-E13DF6A4056C}" dt="2022-10-12T14:09:11.163" v="1075" actId="14100"/>
          <ac:spMkLst>
            <pc:docMk/>
            <pc:sldMk cId="902384923" sldId="420"/>
            <ac:spMk id="6" creationId="{E92BCF6F-C45C-E649-92FF-2C588F79A51C}"/>
          </ac:spMkLst>
        </pc:spChg>
        <pc:spChg chg="del">
          <ac:chgData name="Aneeq Rehman" userId="S::aneeq.rehman@trilateralresearch.com::d0f25c0d-e610-4858-9a6f-61a42520ca06" providerId="AD" clId="Web-{AC7BE60E-FC2B-2C30-E296-E13DF6A4056C}" dt="2022-10-12T13:29:18.540" v="432"/>
          <ac:spMkLst>
            <pc:docMk/>
            <pc:sldMk cId="902384923" sldId="420"/>
            <ac:spMk id="13" creationId="{AB8F2D72-A037-DCF4-8FDF-CCBF5211CCAC}"/>
          </ac:spMkLst>
        </pc:spChg>
        <pc:spChg chg="del">
          <ac:chgData name="Aneeq Rehman" userId="S::aneeq.rehman@trilateralresearch.com::d0f25c0d-e610-4858-9a6f-61a42520ca06" providerId="AD" clId="Web-{AC7BE60E-FC2B-2C30-E296-E13DF6A4056C}" dt="2022-10-12T13:29:25.697" v="434"/>
          <ac:spMkLst>
            <pc:docMk/>
            <pc:sldMk cId="902384923" sldId="420"/>
            <ac:spMk id="15" creationId="{3B75DDE8-05B2-0F8D-9C0C-49BCC36F916F}"/>
          </ac:spMkLst>
        </pc:spChg>
        <pc:picChg chg="del">
          <ac:chgData name="Aneeq Rehman" userId="S::aneeq.rehman@trilateralresearch.com::d0f25c0d-e610-4858-9a6f-61a42520ca06" providerId="AD" clId="Web-{AC7BE60E-FC2B-2C30-E296-E13DF6A4056C}" dt="2022-10-12T13:29:14.758" v="431"/>
          <ac:picMkLst>
            <pc:docMk/>
            <pc:sldMk cId="902384923" sldId="420"/>
            <ac:picMk id="12" creationId="{3FC515C8-4562-1F16-B51F-2F532610ED9E}"/>
          </ac:picMkLst>
        </pc:picChg>
        <pc:picChg chg="del">
          <ac:chgData name="Aneeq Rehman" userId="S::aneeq.rehman@trilateralresearch.com::d0f25c0d-e610-4858-9a6f-61a42520ca06" providerId="AD" clId="Web-{AC7BE60E-FC2B-2C30-E296-E13DF6A4056C}" dt="2022-10-12T13:29:19.712" v="433"/>
          <ac:picMkLst>
            <pc:docMk/>
            <pc:sldMk cId="902384923" sldId="420"/>
            <ac:picMk id="14" creationId="{A70E2A13-363F-799E-A222-186A07F665CD}"/>
          </ac:picMkLst>
        </pc:picChg>
      </pc:sldChg>
      <pc:sldChg chg="addSp delSp modSp add replId modNotes">
        <pc:chgData name="Aneeq Rehman" userId="S::aneeq.rehman@trilateralresearch.com::d0f25c0d-e610-4858-9a6f-61a42520ca06" providerId="AD" clId="Web-{AC7BE60E-FC2B-2C30-E296-E13DF6A4056C}" dt="2022-10-12T14:33:25.963" v="1355" actId="20577"/>
        <pc:sldMkLst>
          <pc:docMk/>
          <pc:sldMk cId="3806950522" sldId="421"/>
        </pc:sldMkLst>
        <pc:spChg chg="mod">
          <ac:chgData name="Aneeq Rehman" userId="S::aneeq.rehman@trilateralresearch.com::d0f25c0d-e610-4858-9a6f-61a42520ca06" providerId="AD" clId="Web-{AC7BE60E-FC2B-2C30-E296-E13DF6A4056C}" dt="2022-10-12T14:26:49.276" v="1131" actId="20577"/>
          <ac:spMkLst>
            <pc:docMk/>
            <pc:sldMk cId="3806950522" sldId="421"/>
            <ac:spMk id="2" creationId="{D34A88EB-FF97-AFDB-7E21-D288D6C4E676}"/>
          </ac:spMkLst>
        </pc:spChg>
        <pc:spChg chg="add mod">
          <ac:chgData name="Aneeq Rehman" userId="S::aneeq.rehman@trilateralresearch.com::d0f25c0d-e610-4858-9a6f-61a42520ca06" providerId="AD" clId="Web-{AC7BE60E-FC2B-2C30-E296-E13DF6A4056C}" dt="2022-10-12T14:33:25.963" v="1355" actId="20577"/>
          <ac:spMkLst>
            <pc:docMk/>
            <pc:sldMk cId="3806950522" sldId="421"/>
            <ac:spMk id="3" creationId="{8D208B57-B8C2-4CA1-CFEA-F48D4BD63641}"/>
          </ac:spMkLst>
        </pc:spChg>
        <pc:spChg chg="del mod">
          <ac:chgData name="Aneeq Rehman" userId="S::aneeq.rehman@trilateralresearch.com::d0f25c0d-e610-4858-9a6f-61a42520ca06" providerId="AD" clId="Web-{AC7BE60E-FC2B-2C30-E296-E13DF6A4056C}" dt="2022-10-12T14:33:07.837" v="1348"/>
          <ac:spMkLst>
            <pc:docMk/>
            <pc:sldMk cId="3806950522" sldId="421"/>
            <ac:spMk id="4" creationId="{4DD0181A-5EF2-D4C5-11B8-9B8B9B2DABA3}"/>
          </ac:spMkLst>
        </pc:spChg>
        <pc:spChg chg="add mod">
          <ac:chgData name="Aneeq Rehman" userId="S::aneeq.rehman@trilateralresearch.com::d0f25c0d-e610-4858-9a6f-61a42520ca06" providerId="AD" clId="Web-{AC7BE60E-FC2B-2C30-E296-E13DF6A4056C}" dt="2022-10-12T14:33:17.322" v="1353" actId="1076"/>
          <ac:spMkLst>
            <pc:docMk/>
            <pc:sldMk cId="3806950522" sldId="421"/>
            <ac:spMk id="5" creationId="{EBFB3448-1D2F-858B-FF3E-E0B62BD8284F}"/>
          </ac:spMkLst>
        </pc:spChg>
        <pc:spChg chg="mod">
          <ac:chgData name="Aneeq Rehman" userId="S::aneeq.rehman@trilateralresearch.com::d0f25c0d-e610-4858-9a6f-61a42520ca06" providerId="AD" clId="Web-{AC7BE60E-FC2B-2C30-E296-E13DF6A4056C}" dt="2022-10-12T14:22:36.866" v="1102" actId="20577"/>
          <ac:spMkLst>
            <pc:docMk/>
            <pc:sldMk cId="3806950522" sldId="421"/>
            <ac:spMk id="6" creationId="{E92BCF6F-C45C-E649-92FF-2C588F79A51C}"/>
          </ac:spMkLst>
        </pc:spChg>
      </pc:sldChg>
    </pc:docChg>
  </pc:docChgLst>
  <pc:docChgLst>
    <pc:chgData name="Sara Domingo Andres" userId="S::sara.domingo.andres@trilateralresearch.com::adb6b1af-3b47-411e-84e6-ff2009c505aa" providerId="AD" clId="Web-{B9063874-3E33-EFA2-025A-FBAC71229AB8}"/>
    <pc:docChg chg="modSld">
      <pc:chgData name="Sara Domingo Andres" userId="S::sara.domingo.andres@trilateralresearch.com::adb6b1af-3b47-411e-84e6-ff2009c505aa" providerId="AD" clId="Web-{B9063874-3E33-EFA2-025A-FBAC71229AB8}" dt="2021-11-26T10:57:46.051" v="1"/>
      <pc:docMkLst>
        <pc:docMk/>
      </pc:docMkLst>
      <pc:sldChg chg="addSp">
        <pc:chgData name="Sara Domingo Andres" userId="S::sara.domingo.andres@trilateralresearch.com::adb6b1af-3b47-411e-84e6-ff2009c505aa" providerId="AD" clId="Web-{B9063874-3E33-EFA2-025A-FBAC71229AB8}" dt="2021-11-26T10:57:46.051" v="1"/>
        <pc:sldMkLst>
          <pc:docMk/>
          <pc:sldMk cId="3687269744" sldId="386"/>
        </pc:sldMkLst>
        <pc:spChg chg="add">
          <ac:chgData name="Sara Domingo Andres" userId="S::sara.domingo.andres@trilateralresearch.com::adb6b1af-3b47-411e-84e6-ff2009c505aa" providerId="AD" clId="Web-{B9063874-3E33-EFA2-025A-FBAC71229AB8}" dt="2021-11-26T10:57:43.395" v="0"/>
          <ac:spMkLst>
            <pc:docMk/>
            <pc:sldMk cId="3687269744" sldId="386"/>
            <ac:spMk id="3" creationId="{3DA3FB21-58CD-4CB9-A133-02BD41BD3069}"/>
          </ac:spMkLst>
        </pc:spChg>
        <pc:spChg chg="add">
          <ac:chgData name="Sara Domingo Andres" userId="S::sara.domingo.andres@trilateralresearch.com::adb6b1af-3b47-411e-84e6-ff2009c505aa" providerId="AD" clId="Web-{B9063874-3E33-EFA2-025A-FBAC71229AB8}" dt="2021-11-26T10:57:46.051" v="1"/>
          <ac:spMkLst>
            <pc:docMk/>
            <pc:sldMk cId="3687269744" sldId="386"/>
            <ac:spMk id="4" creationId="{DE192CD3-AE22-4046-9238-1230372F4F23}"/>
          </ac:spMkLst>
        </pc:spChg>
      </pc:sldChg>
    </pc:docChg>
  </pc:docChgLst>
  <pc:docChgLst>
    <pc:chgData name="Leanne Cochrane" userId="S::leanne.cochrane@trilateralresearch.com::2a124730-b3d1-40cb-88d4-f290d4ddeff3" providerId="AD" clId="Web-{E45F2E3B-56DF-E0BC-5D28-F6475448621A}"/>
    <pc:docChg chg="modSld">
      <pc:chgData name="Leanne Cochrane" userId="S::leanne.cochrane@trilateralresearch.com::2a124730-b3d1-40cb-88d4-f290d4ddeff3" providerId="AD" clId="Web-{E45F2E3B-56DF-E0BC-5D28-F6475448621A}" dt="2022-07-12T08:14:24.946" v="14" actId="20577"/>
      <pc:docMkLst>
        <pc:docMk/>
      </pc:docMkLst>
      <pc:sldChg chg="modSp">
        <pc:chgData name="Leanne Cochrane" userId="S::leanne.cochrane@trilateralresearch.com::2a124730-b3d1-40cb-88d4-f290d4ddeff3" providerId="AD" clId="Web-{E45F2E3B-56DF-E0BC-5D28-F6475448621A}" dt="2022-07-12T08:14:24.946" v="14" actId="20577"/>
        <pc:sldMkLst>
          <pc:docMk/>
          <pc:sldMk cId="3687269744" sldId="386"/>
        </pc:sldMkLst>
        <pc:spChg chg="mod">
          <ac:chgData name="Leanne Cochrane" userId="S::leanne.cochrane@trilateralresearch.com::2a124730-b3d1-40cb-88d4-f290d4ddeff3" providerId="AD" clId="Web-{E45F2E3B-56DF-E0BC-5D28-F6475448621A}" dt="2022-07-12T08:14:24.946" v="14" actId="20577"/>
          <ac:spMkLst>
            <pc:docMk/>
            <pc:sldMk cId="3687269744" sldId="386"/>
            <ac:spMk id="2" creationId="{890C5DFC-3913-714E-A194-7448B93704D0}"/>
          </ac:spMkLst>
        </pc:spChg>
      </pc:sldChg>
    </pc:docChg>
  </pc:docChgLst>
  <pc:docChgLst>
    <pc:chgData name="Aine Sperrin" userId="0985aeef-6d7c-45c2-9f8d-802fba3e56a4" providerId="ADAL" clId="{0AC27600-ACFB-264B-BE25-1A142A710963}"/>
    <pc:docChg chg="undo custSel addSld delSld modSld sldOrd addMainMaster modMainMaster">
      <pc:chgData name="Aine Sperrin" userId="0985aeef-6d7c-45c2-9f8d-802fba3e56a4" providerId="ADAL" clId="{0AC27600-ACFB-264B-BE25-1A142A710963}" dt="2022-10-07T10:47:08.029" v="4987" actId="122"/>
      <pc:docMkLst>
        <pc:docMk/>
      </pc:docMkLst>
      <pc:sldChg chg="delSp modSp mod">
        <pc:chgData name="Aine Sperrin" userId="0985aeef-6d7c-45c2-9f8d-802fba3e56a4" providerId="ADAL" clId="{0AC27600-ACFB-264B-BE25-1A142A710963}" dt="2022-10-07T10:47:08.029" v="4987" actId="122"/>
        <pc:sldMkLst>
          <pc:docMk/>
          <pc:sldMk cId="1613459279" sldId="276"/>
        </pc:sldMkLst>
        <pc:spChg chg="del">
          <ac:chgData name="Aine Sperrin" userId="0985aeef-6d7c-45c2-9f8d-802fba3e56a4" providerId="ADAL" clId="{0AC27600-ACFB-264B-BE25-1A142A710963}" dt="2022-10-07T10:47:00.888" v="4985" actId="478"/>
          <ac:spMkLst>
            <pc:docMk/>
            <pc:sldMk cId="1613459279" sldId="276"/>
            <ac:spMk id="2" creationId="{5C336486-2966-8640-BCF9-B39CED266C18}"/>
          </ac:spMkLst>
        </pc:spChg>
        <pc:spChg chg="del mod">
          <ac:chgData name="Aine Sperrin" userId="0985aeef-6d7c-45c2-9f8d-802fba3e56a4" providerId="ADAL" clId="{0AC27600-ACFB-264B-BE25-1A142A710963}" dt="2022-10-07T10:46:56.609" v="4983" actId="478"/>
          <ac:spMkLst>
            <pc:docMk/>
            <pc:sldMk cId="1613459279" sldId="276"/>
            <ac:spMk id="3" creationId="{9E21F87B-C41D-8541-A509-FD8FF843976B}"/>
          </ac:spMkLst>
        </pc:spChg>
        <pc:spChg chg="mod">
          <ac:chgData name="Aine Sperrin" userId="0985aeef-6d7c-45c2-9f8d-802fba3e56a4" providerId="ADAL" clId="{0AC27600-ACFB-264B-BE25-1A142A710963}" dt="2022-10-07T10:47:08.029" v="4987" actId="122"/>
          <ac:spMkLst>
            <pc:docMk/>
            <pc:sldMk cId="1613459279" sldId="276"/>
            <ac:spMk id="4" creationId="{92D631B5-5BCA-3445-875F-20B031B88269}"/>
          </ac:spMkLst>
        </pc:spChg>
        <pc:spChg chg="del mod">
          <ac:chgData name="Aine Sperrin" userId="0985aeef-6d7c-45c2-9f8d-802fba3e56a4" providerId="ADAL" clId="{0AC27600-ACFB-264B-BE25-1A142A710963}" dt="2022-10-07T10:46:55.015" v="4982" actId="478"/>
          <ac:spMkLst>
            <pc:docMk/>
            <pc:sldMk cId="1613459279" sldId="276"/>
            <ac:spMk id="5" creationId="{77B361AA-4C55-A74B-9C01-9BACD3AA4CBC}"/>
          </ac:spMkLst>
        </pc:spChg>
        <pc:spChg chg="del mod">
          <ac:chgData name="Aine Sperrin" userId="0985aeef-6d7c-45c2-9f8d-802fba3e56a4" providerId="ADAL" clId="{0AC27600-ACFB-264B-BE25-1A142A710963}" dt="2022-10-07T10:46:59.393" v="4984" actId="478"/>
          <ac:spMkLst>
            <pc:docMk/>
            <pc:sldMk cId="1613459279" sldId="276"/>
            <ac:spMk id="6" creationId="{01EF71EB-887C-A746-AD45-C8FDF44E51C5}"/>
          </ac:spMkLst>
        </pc:spChg>
      </pc:sldChg>
      <pc:sldChg chg="addSp delSp modSp mod">
        <pc:chgData name="Aine Sperrin" userId="0985aeef-6d7c-45c2-9f8d-802fba3e56a4" providerId="ADAL" clId="{0AC27600-ACFB-264B-BE25-1A142A710963}" dt="2022-10-07T10:42:02.577" v="4534"/>
        <pc:sldMkLst>
          <pc:docMk/>
          <pc:sldMk cId="136831192" sldId="385"/>
        </pc:sldMkLst>
        <pc:spChg chg="mod">
          <ac:chgData name="Aine Sperrin" userId="0985aeef-6d7c-45c2-9f8d-802fba3e56a4" providerId="ADAL" clId="{0AC27600-ACFB-264B-BE25-1A142A710963}" dt="2022-10-04T15:08:42.231" v="2"/>
          <ac:spMkLst>
            <pc:docMk/>
            <pc:sldMk cId="136831192" sldId="385"/>
            <ac:spMk id="2" creationId="{2CBF3F60-9CC6-D24A-AE4A-48969C5FDC46}"/>
          </ac:spMkLst>
        </pc:spChg>
        <pc:spChg chg="mod">
          <ac:chgData name="Aine Sperrin" userId="0985aeef-6d7c-45c2-9f8d-802fba3e56a4" providerId="ADAL" clId="{0AC27600-ACFB-264B-BE25-1A142A710963}" dt="2022-10-07T10:40:35.038" v="4414" actId="255"/>
          <ac:spMkLst>
            <pc:docMk/>
            <pc:sldMk cId="136831192" sldId="385"/>
            <ac:spMk id="3" creationId="{ED2CCA5C-827A-CF42-ADA0-64E47B424E9C}"/>
          </ac:spMkLst>
        </pc:spChg>
        <pc:spChg chg="add mod">
          <ac:chgData name="Aine Sperrin" userId="0985aeef-6d7c-45c2-9f8d-802fba3e56a4" providerId="ADAL" clId="{0AC27600-ACFB-264B-BE25-1A142A710963}" dt="2022-10-07T10:40:43.714" v="4417" actId="1076"/>
          <ac:spMkLst>
            <pc:docMk/>
            <pc:sldMk cId="136831192" sldId="385"/>
            <ac:spMk id="4" creationId="{31A960D7-3F6F-5F61-63C9-047AFB1D8E1A}"/>
          </ac:spMkLst>
        </pc:spChg>
        <pc:spChg chg="mod">
          <ac:chgData name="Aine Sperrin" userId="0985aeef-6d7c-45c2-9f8d-802fba3e56a4" providerId="ADAL" clId="{0AC27600-ACFB-264B-BE25-1A142A710963}" dt="2022-10-07T10:40:38.490" v="4415" actId="1076"/>
          <ac:spMkLst>
            <pc:docMk/>
            <pc:sldMk cId="136831192" sldId="385"/>
            <ac:spMk id="5" creationId="{17EDA895-32B7-F349-8109-3AE6F9E5B806}"/>
          </ac:spMkLst>
        </pc:spChg>
        <pc:spChg chg="add del mod">
          <ac:chgData name="Aine Sperrin" userId="0985aeef-6d7c-45c2-9f8d-802fba3e56a4" providerId="ADAL" clId="{0AC27600-ACFB-264B-BE25-1A142A710963}" dt="2022-10-07T09:59:50.002" v="2986" actId="478"/>
          <ac:spMkLst>
            <pc:docMk/>
            <pc:sldMk cId="136831192" sldId="385"/>
            <ac:spMk id="6" creationId="{94984264-7158-9DFB-4A0D-0D3857BAC6BF}"/>
          </ac:spMkLst>
        </pc:spChg>
        <pc:spChg chg="add del mod">
          <ac:chgData name="Aine Sperrin" userId="0985aeef-6d7c-45c2-9f8d-802fba3e56a4" providerId="ADAL" clId="{0AC27600-ACFB-264B-BE25-1A142A710963}" dt="2022-10-07T10:42:02.577" v="4534"/>
          <ac:spMkLst>
            <pc:docMk/>
            <pc:sldMk cId="136831192" sldId="385"/>
            <ac:spMk id="7" creationId="{32CD40A5-4009-7698-3223-2970C1173AC5}"/>
          </ac:spMkLst>
        </pc:spChg>
      </pc:sldChg>
      <pc:sldChg chg="addSp modSp mod">
        <pc:chgData name="Aine Sperrin" userId="0985aeef-6d7c-45c2-9f8d-802fba3e56a4" providerId="ADAL" clId="{0AC27600-ACFB-264B-BE25-1A142A710963}" dt="2022-10-07T08:57:48.873" v="1057" actId="20577"/>
        <pc:sldMkLst>
          <pc:docMk/>
          <pc:sldMk cId="3687269744" sldId="386"/>
        </pc:sldMkLst>
        <pc:spChg chg="mod">
          <ac:chgData name="Aine Sperrin" userId="0985aeef-6d7c-45c2-9f8d-802fba3e56a4" providerId="ADAL" clId="{0AC27600-ACFB-264B-BE25-1A142A710963}" dt="2022-10-07T08:57:30.105" v="1012" actId="20577"/>
          <ac:spMkLst>
            <pc:docMk/>
            <pc:sldMk cId="3687269744" sldId="386"/>
            <ac:spMk id="2" creationId="{890C5DFC-3913-714E-A194-7448B93704D0}"/>
          </ac:spMkLst>
        </pc:spChg>
        <pc:spChg chg="add mod">
          <ac:chgData name="Aine Sperrin" userId="0985aeef-6d7c-45c2-9f8d-802fba3e56a4" providerId="ADAL" clId="{0AC27600-ACFB-264B-BE25-1A142A710963}" dt="2022-10-07T08:57:48.873" v="1057" actId="20577"/>
          <ac:spMkLst>
            <pc:docMk/>
            <pc:sldMk cId="3687269744" sldId="386"/>
            <ac:spMk id="3" creationId="{40F3A9ED-41F2-41A7-5737-680B62F4D79E}"/>
          </ac:spMkLst>
        </pc:spChg>
      </pc:sldChg>
      <pc:sldChg chg="addSp delSp modSp mod ord">
        <pc:chgData name="Aine Sperrin" userId="0985aeef-6d7c-45c2-9f8d-802fba3e56a4" providerId="ADAL" clId="{0AC27600-ACFB-264B-BE25-1A142A710963}" dt="2022-10-07T10:37:40.511" v="4352" actId="1076"/>
        <pc:sldMkLst>
          <pc:docMk/>
          <pc:sldMk cId="1371342447" sldId="387"/>
        </pc:sldMkLst>
        <pc:spChg chg="add mod">
          <ac:chgData name="Aine Sperrin" userId="0985aeef-6d7c-45c2-9f8d-802fba3e56a4" providerId="ADAL" clId="{0AC27600-ACFB-264B-BE25-1A142A710963}" dt="2022-10-07T10:37:40.511" v="4352" actId="1076"/>
          <ac:spMkLst>
            <pc:docMk/>
            <pc:sldMk cId="1371342447" sldId="387"/>
            <ac:spMk id="2" creationId="{41F81079-AF3D-D484-58A7-DA4347B8D1A3}"/>
          </ac:spMkLst>
        </pc:spChg>
        <pc:spChg chg="add mod">
          <ac:chgData name="Aine Sperrin" userId="0985aeef-6d7c-45c2-9f8d-802fba3e56a4" providerId="ADAL" clId="{0AC27600-ACFB-264B-BE25-1A142A710963}" dt="2022-10-07T10:37:12.406" v="4317" actId="1076"/>
          <ac:spMkLst>
            <pc:docMk/>
            <pc:sldMk cId="1371342447" sldId="387"/>
            <ac:spMk id="3" creationId="{E3C6FD07-D48D-3287-CE1E-E0E74B4F3DCB}"/>
          </ac:spMkLst>
        </pc:spChg>
        <pc:spChg chg="add del mod">
          <ac:chgData name="Aine Sperrin" userId="0985aeef-6d7c-45c2-9f8d-802fba3e56a4" providerId="ADAL" clId="{0AC27600-ACFB-264B-BE25-1A142A710963}" dt="2022-10-07T09:08:38.282" v="1381"/>
          <ac:spMkLst>
            <pc:docMk/>
            <pc:sldMk cId="1371342447" sldId="387"/>
            <ac:spMk id="4" creationId="{58B09E1B-4F93-527F-4A40-C1BA08094C97}"/>
          </ac:spMkLst>
        </pc:spChg>
        <pc:spChg chg="add del mod">
          <ac:chgData name="Aine Sperrin" userId="0985aeef-6d7c-45c2-9f8d-802fba3e56a4" providerId="ADAL" clId="{0AC27600-ACFB-264B-BE25-1A142A710963}" dt="2022-10-07T09:30:45.972" v="1638" actId="767"/>
          <ac:spMkLst>
            <pc:docMk/>
            <pc:sldMk cId="1371342447" sldId="387"/>
            <ac:spMk id="5" creationId="{A4BAAB5D-E1A8-78B2-9EB4-45B67A96F97A}"/>
          </ac:spMkLst>
        </pc:spChg>
        <pc:spChg chg="mod">
          <ac:chgData name="Aine Sperrin" userId="0985aeef-6d7c-45c2-9f8d-802fba3e56a4" providerId="ADAL" clId="{0AC27600-ACFB-264B-BE25-1A142A710963}" dt="2022-10-07T09:30:46.524" v="1639" actId="20577"/>
          <ac:spMkLst>
            <pc:docMk/>
            <pc:sldMk cId="1371342447" sldId="387"/>
            <ac:spMk id="6" creationId="{0A64F23B-5582-E649-9C66-54644A8429CA}"/>
          </ac:spMkLst>
        </pc:spChg>
        <pc:spChg chg="mod">
          <ac:chgData name="Aine Sperrin" userId="0985aeef-6d7c-45c2-9f8d-802fba3e56a4" providerId="ADAL" clId="{0AC27600-ACFB-264B-BE25-1A142A710963}" dt="2022-10-07T10:37:03.956" v="4315" actId="1076"/>
          <ac:spMkLst>
            <pc:docMk/>
            <pc:sldMk cId="1371342447" sldId="387"/>
            <ac:spMk id="7" creationId="{83BA77DE-CBF1-CF4C-B085-81B093FB04F4}"/>
          </ac:spMkLst>
        </pc:spChg>
        <pc:spChg chg="mod">
          <ac:chgData name="Aine Sperrin" userId="0985aeef-6d7c-45c2-9f8d-802fba3e56a4" providerId="ADAL" clId="{0AC27600-ACFB-264B-BE25-1A142A710963}" dt="2022-10-07T10:37:06.898" v="4316" actId="1076"/>
          <ac:spMkLst>
            <pc:docMk/>
            <pc:sldMk cId="1371342447" sldId="387"/>
            <ac:spMk id="8" creationId="{17313D4E-5D0F-5D4D-B75A-6CBFC13B21BB}"/>
          </ac:spMkLst>
        </pc:spChg>
        <pc:spChg chg="add del mod">
          <ac:chgData name="Aine Sperrin" userId="0985aeef-6d7c-45c2-9f8d-802fba3e56a4" providerId="ADAL" clId="{0AC27600-ACFB-264B-BE25-1A142A710963}" dt="2022-10-07T09:31:52.169" v="1667" actId="478"/>
          <ac:spMkLst>
            <pc:docMk/>
            <pc:sldMk cId="1371342447" sldId="387"/>
            <ac:spMk id="9" creationId="{BB642781-ADB3-47F0-EFA4-00C82B19DF86}"/>
          </ac:spMkLst>
        </pc:spChg>
        <pc:spChg chg="add del mod">
          <ac:chgData name="Aine Sperrin" userId="0985aeef-6d7c-45c2-9f8d-802fba3e56a4" providerId="ADAL" clId="{0AC27600-ACFB-264B-BE25-1A142A710963}" dt="2022-10-07T09:31:44.815" v="1663" actId="478"/>
          <ac:spMkLst>
            <pc:docMk/>
            <pc:sldMk cId="1371342447" sldId="387"/>
            <ac:spMk id="10" creationId="{381F41A9-DDF2-9393-D8DA-04520BD9DB13}"/>
          </ac:spMkLst>
        </pc:spChg>
        <pc:picChg chg="add">
          <ac:chgData name="Aine Sperrin" userId="0985aeef-6d7c-45c2-9f8d-802fba3e56a4" providerId="ADAL" clId="{0AC27600-ACFB-264B-BE25-1A142A710963}" dt="2022-10-07T09:31:36.335" v="1659"/>
          <ac:picMkLst>
            <pc:docMk/>
            <pc:sldMk cId="1371342447" sldId="387"/>
            <ac:picMk id="1025" creationId="{335889F5-110E-C715-C4FC-653B947BFC3E}"/>
          </ac:picMkLst>
        </pc:picChg>
        <pc:picChg chg="add">
          <ac:chgData name="Aine Sperrin" userId="0985aeef-6d7c-45c2-9f8d-802fba3e56a4" providerId="ADAL" clId="{0AC27600-ACFB-264B-BE25-1A142A710963}" dt="2022-10-07T09:31:36.335" v="1659"/>
          <ac:picMkLst>
            <pc:docMk/>
            <pc:sldMk cId="1371342447" sldId="387"/>
            <ac:picMk id="1026" creationId="{8640CBE9-9B6A-DEF4-7B0B-408B142740FC}"/>
          </ac:picMkLst>
        </pc:picChg>
        <pc:picChg chg="add">
          <ac:chgData name="Aine Sperrin" userId="0985aeef-6d7c-45c2-9f8d-802fba3e56a4" providerId="ADAL" clId="{0AC27600-ACFB-264B-BE25-1A142A710963}" dt="2022-10-07T09:31:36.335" v="1659"/>
          <ac:picMkLst>
            <pc:docMk/>
            <pc:sldMk cId="1371342447" sldId="387"/>
            <ac:picMk id="1027" creationId="{1734F0B1-D74B-B1A2-7DBF-9318571BC4A2}"/>
          </ac:picMkLst>
        </pc:picChg>
        <pc:picChg chg="add">
          <ac:chgData name="Aine Sperrin" userId="0985aeef-6d7c-45c2-9f8d-802fba3e56a4" providerId="ADAL" clId="{0AC27600-ACFB-264B-BE25-1A142A710963}" dt="2022-10-07T09:31:36.335" v="1659"/>
          <ac:picMkLst>
            <pc:docMk/>
            <pc:sldMk cId="1371342447" sldId="387"/>
            <ac:picMk id="1028" creationId="{53E78E8D-D611-55CE-B510-F2FAE982A0E5}"/>
          </ac:picMkLst>
        </pc:picChg>
        <pc:picChg chg="add">
          <ac:chgData name="Aine Sperrin" userId="0985aeef-6d7c-45c2-9f8d-802fba3e56a4" providerId="ADAL" clId="{0AC27600-ACFB-264B-BE25-1A142A710963}" dt="2022-10-07T09:31:36.335" v="1659"/>
          <ac:picMkLst>
            <pc:docMk/>
            <pc:sldMk cId="1371342447" sldId="387"/>
            <ac:picMk id="1029" creationId="{B04A42C8-433A-02C9-B1DF-F7D41F5F20BA}"/>
          </ac:picMkLst>
        </pc:picChg>
        <pc:picChg chg="add">
          <ac:chgData name="Aine Sperrin" userId="0985aeef-6d7c-45c2-9f8d-802fba3e56a4" providerId="ADAL" clId="{0AC27600-ACFB-264B-BE25-1A142A710963}" dt="2022-10-07T09:31:36.335" v="1659"/>
          <ac:picMkLst>
            <pc:docMk/>
            <pc:sldMk cId="1371342447" sldId="387"/>
            <ac:picMk id="1030" creationId="{5814CE0D-2F06-BF17-C340-4D76700F3B51}"/>
          </ac:picMkLst>
        </pc:picChg>
        <pc:picChg chg="add">
          <ac:chgData name="Aine Sperrin" userId="0985aeef-6d7c-45c2-9f8d-802fba3e56a4" providerId="ADAL" clId="{0AC27600-ACFB-264B-BE25-1A142A710963}" dt="2022-10-07T09:31:36.335" v="1659"/>
          <ac:picMkLst>
            <pc:docMk/>
            <pc:sldMk cId="1371342447" sldId="387"/>
            <ac:picMk id="1031" creationId="{A0457328-7621-0605-C04C-AF16EB405BA6}"/>
          </ac:picMkLst>
        </pc:picChg>
        <pc:picChg chg="add">
          <ac:chgData name="Aine Sperrin" userId="0985aeef-6d7c-45c2-9f8d-802fba3e56a4" providerId="ADAL" clId="{0AC27600-ACFB-264B-BE25-1A142A710963}" dt="2022-10-07T09:31:36.335" v="1659"/>
          <ac:picMkLst>
            <pc:docMk/>
            <pc:sldMk cId="1371342447" sldId="387"/>
            <ac:picMk id="1032" creationId="{D7D7495A-84CD-F2D0-9B93-44531DCDB946}"/>
          </ac:picMkLst>
        </pc:picChg>
        <pc:picChg chg="add">
          <ac:chgData name="Aine Sperrin" userId="0985aeef-6d7c-45c2-9f8d-802fba3e56a4" providerId="ADAL" clId="{0AC27600-ACFB-264B-BE25-1A142A710963}" dt="2022-10-07T09:31:36.335" v="1659"/>
          <ac:picMkLst>
            <pc:docMk/>
            <pc:sldMk cId="1371342447" sldId="387"/>
            <ac:picMk id="1033" creationId="{DC0642DA-E42E-8AA5-8809-4B26FF111466}"/>
          </ac:picMkLst>
        </pc:picChg>
        <pc:picChg chg="add">
          <ac:chgData name="Aine Sperrin" userId="0985aeef-6d7c-45c2-9f8d-802fba3e56a4" providerId="ADAL" clId="{0AC27600-ACFB-264B-BE25-1A142A710963}" dt="2022-10-07T09:31:36.335" v="1659"/>
          <ac:picMkLst>
            <pc:docMk/>
            <pc:sldMk cId="1371342447" sldId="387"/>
            <ac:picMk id="1034" creationId="{B237C162-7508-457B-F240-E0F840466A5D}"/>
          </ac:picMkLst>
        </pc:picChg>
        <pc:picChg chg="add">
          <ac:chgData name="Aine Sperrin" userId="0985aeef-6d7c-45c2-9f8d-802fba3e56a4" providerId="ADAL" clId="{0AC27600-ACFB-264B-BE25-1A142A710963}" dt="2022-10-07T09:31:36.335" v="1659"/>
          <ac:picMkLst>
            <pc:docMk/>
            <pc:sldMk cId="1371342447" sldId="387"/>
            <ac:picMk id="1035" creationId="{E237F0EA-8A3C-F016-7FA8-5F1AB73A896C}"/>
          </ac:picMkLst>
        </pc:picChg>
        <pc:picChg chg="add">
          <ac:chgData name="Aine Sperrin" userId="0985aeef-6d7c-45c2-9f8d-802fba3e56a4" providerId="ADAL" clId="{0AC27600-ACFB-264B-BE25-1A142A710963}" dt="2022-10-07T09:31:36.335" v="1659"/>
          <ac:picMkLst>
            <pc:docMk/>
            <pc:sldMk cId="1371342447" sldId="387"/>
            <ac:picMk id="1036" creationId="{850D695B-FDEF-8BF3-BC8B-9993343150AE}"/>
          </ac:picMkLst>
        </pc:picChg>
        <pc:picChg chg="add">
          <ac:chgData name="Aine Sperrin" userId="0985aeef-6d7c-45c2-9f8d-802fba3e56a4" providerId="ADAL" clId="{0AC27600-ACFB-264B-BE25-1A142A710963}" dt="2022-10-07T09:31:36.335" v="1659"/>
          <ac:picMkLst>
            <pc:docMk/>
            <pc:sldMk cId="1371342447" sldId="387"/>
            <ac:picMk id="1037" creationId="{4E1F736D-2D84-E22D-3602-C500F9117A1C}"/>
          </ac:picMkLst>
        </pc:picChg>
        <pc:picChg chg="add">
          <ac:chgData name="Aine Sperrin" userId="0985aeef-6d7c-45c2-9f8d-802fba3e56a4" providerId="ADAL" clId="{0AC27600-ACFB-264B-BE25-1A142A710963}" dt="2022-10-07T09:31:36.335" v="1659"/>
          <ac:picMkLst>
            <pc:docMk/>
            <pc:sldMk cId="1371342447" sldId="387"/>
            <ac:picMk id="1038" creationId="{076F401F-2DDD-9AD5-58C6-B62DAB0A5305}"/>
          </ac:picMkLst>
        </pc:picChg>
        <pc:picChg chg="add mod">
          <ac:chgData name="Aine Sperrin" userId="0985aeef-6d7c-45c2-9f8d-802fba3e56a4" providerId="ADAL" clId="{0AC27600-ACFB-264B-BE25-1A142A710963}" dt="2022-10-07T09:31:38.746" v="1660"/>
          <ac:picMkLst>
            <pc:docMk/>
            <pc:sldMk cId="1371342447" sldId="387"/>
            <ac:picMk id="1040" creationId="{896408C2-0E10-B429-91B1-081100E98C49}"/>
          </ac:picMkLst>
        </pc:picChg>
        <pc:picChg chg="add mod">
          <ac:chgData name="Aine Sperrin" userId="0985aeef-6d7c-45c2-9f8d-802fba3e56a4" providerId="ADAL" clId="{0AC27600-ACFB-264B-BE25-1A142A710963}" dt="2022-10-07T09:31:38.746" v="1660"/>
          <ac:picMkLst>
            <pc:docMk/>
            <pc:sldMk cId="1371342447" sldId="387"/>
            <ac:picMk id="1041" creationId="{213422C7-033A-D09F-58CA-350638C1B2DE}"/>
          </ac:picMkLst>
        </pc:picChg>
        <pc:picChg chg="add mod">
          <ac:chgData name="Aine Sperrin" userId="0985aeef-6d7c-45c2-9f8d-802fba3e56a4" providerId="ADAL" clId="{0AC27600-ACFB-264B-BE25-1A142A710963}" dt="2022-10-07T09:31:38.746" v="1660"/>
          <ac:picMkLst>
            <pc:docMk/>
            <pc:sldMk cId="1371342447" sldId="387"/>
            <ac:picMk id="1042" creationId="{79948DEE-1FE7-3659-092C-6B096A8919C4}"/>
          </ac:picMkLst>
        </pc:picChg>
        <pc:picChg chg="add mod">
          <ac:chgData name="Aine Sperrin" userId="0985aeef-6d7c-45c2-9f8d-802fba3e56a4" providerId="ADAL" clId="{0AC27600-ACFB-264B-BE25-1A142A710963}" dt="2022-10-07T09:31:38.746" v="1660"/>
          <ac:picMkLst>
            <pc:docMk/>
            <pc:sldMk cId="1371342447" sldId="387"/>
            <ac:picMk id="1043" creationId="{4EFABE92-06D2-7267-18D5-599B96012F0F}"/>
          </ac:picMkLst>
        </pc:picChg>
        <pc:picChg chg="add mod">
          <ac:chgData name="Aine Sperrin" userId="0985aeef-6d7c-45c2-9f8d-802fba3e56a4" providerId="ADAL" clId="{0AC27600-ACFB-264B-BE25-1A142A710963}" dt="2022-10-07T09:31:38.746" v="1660"/>
          <ac:picMkLst>
            <pc:docMk/>
            <pc:sldMk cId="1371342447" sldId="387"/>
            <ac:picMk id="1044" creationId="{3B8C1E9A-765F-48F8-B1F6-5165CF77DBFB}"/>
          </ac:picMkLst>
        </pc:picChg>
        <pc:picChg chg="add mod">
          <ac:chgData name="Aine Sperrin" userId="0985aeef-6d7c-45c2-9f8d-802fba3e56a4" providerId="ADAL" clId="{0AC27600-ACFB-264B-BE25-1A142A710963}" dt="2022-10-07T09:31:38.746" v="1660"/>
          <ac:picMkLst>
            <pc:docMk/>
            <pc:sldMk cId="1371342447" sldId="387"/>
            <ac:picMk id="1045" creationId="{5227FFEE-D1A5-DE4D-744E-A755F54A2CFD}"/>
          </ac:picMkLst>
        </pc:picChg>
        <pc:picChg chg="add mod">
          <ac:chgData name="Aine Sperrin" userId="0985aeef-6d7c-45c2-9f8d-802fba3e56a4" providerId="ADAL" clId="{0AC27600-ACFB-264B-BE25-1A142A710963}" dt="2022-10-07T09:31:38.746" v="1660"/>
          <ac:picMkLst>
            <pc:docMk/>
            <pc:sldMk cId="1371342447" sldId="387"/>
            <ac:picMk id="1046" creationId="{12AF74FA-C776-1821-8B5C-150603EB0797}"/>
          </ac:picMkLst>
        </pc:picChg>
        <pc:picChg chg="add mod">
          <ac:chgData name="Aine Sperrin" userId="0985aeef-6d7c-45c2-9f8d-802fba3e56a4" providerId="ADAL" clId="{0AC27600-ACFB-264B-BE25-1A142A710963}" dt="2022-10-07T09:31:38.746" v="1660"/>
          <ac:picMkLst>
            <pc:docMk/>
            <pc:sldMk cId="1371342447" sldId="387"/>
            <ac:picMk id="1047" creationId="{6D15B49B-B682-E0E3-E9B0-920B78C1E583}"/>
          </ac:picMkLst>
        </pc:picChg>
        <pc:picChg chg="add mod">
          <ac:chgData name="Aine Sperrin" userId="0985aeef-6d7c-45c2-9f8d-802fba3e56a4" providerId="ADAL" clId="{0AC27600-ACFB-264B-BE25-1A142A710963}" dt="2022-10-07T09:31:38.746" v="1660"/>
          <ac:picMkLst>
            <pc:docMk/>
            <pc:sldMk cId="1371342447" sldId="387"/>
            <ac:picMk id="1048" creationId="{821D8B3A-C610-D337-8CAA-4CE40DBC638D}"/>
          </ac:picMkLst>
        </pc:picChg>
        <pc:picChg chg="add mod">
          <ac:chgData name="Aine Sperrin" userId="0985aeef-6d7c-45c2-9f8d-802fba3e56a4" providerId="ADAL" clId="{0AC27600-ACFB-264B-BE25-1A142A710963}" dt="2022-10-07T09:31:38.746" v="1660"/>
          <ac:picMkLst>
            <pc:docMk/>
            <pc:sldMk cId="1371342447" sldId="387"/>
            <ac:picMk id="1049" creationId="{8962E0A0-3730-D512-5256-32B8CD6AB6E4}"/>
          </ac:picMkLst>
        </pc:picChg>
        <pc:picChg chg="add mod">
          <ac:chgData name="Aine Sperrin" userId="0985aeef-6d7c-45c2-9f8d-802fba3e56a4" providerId="ADAL" clId="{0AC27600-ACFB-264B-BE25-1A142A710963}" dt="2022-10-07T09:31:38.746" v="1660"/>
          <ac:picMkLst>
            <pc:docMk/>
            <pc:sldMk cId="1371342447" sldId="387"/>
            <ac:picMk id="1050" creationId="{160B7B9A-2828-B86D-14DB-3AC4AB5DBE0D}"/>
          </ac:picMkLst>
        </pc:picChg>
        <pc:picChg chg="add mod">
          <ac:chgData name="Aine Sperrin" userId="0985aeef-6d7c-45c2-9f8d-802fba3e56a4" providerId="ADAL" clId="{0AC27600-ACFB-264B-BE25-1A142A710963}" dt="2022-10-07T09:31:38.746" v="1660"/>
          <ac:picMkLst>
            <pc:docMk/>
            <pc:sldMk cId="1371342447" sldId="387"/>
            <ac:picMk id="1051" creationId="{F0F92909-1F37-552E-37BA-DAC9FAE426C2}"/>
          </ac:picMkLst>
        </pc:picChg>
        <pc:picChg chg="add mod">
          <ac:chgData name="Aine Sperrin" userId="0985aeef-6d7c-45c2-9f8d-802fba3e56a4" providerId="ADAL" clId="{0AC27600-ACFB-264B-BE25-1A142A710963}" dt="2022-10-07T09:31:38.746" v="1660"/>
          <ac:picMkLst>
            <pc:docMk/>
            <pc:sldMk cId="1371342447" sldId="387"/>
            <ac:picMk id="1052" creationId="{64069B63-ECC0-EE00-202D-129F7B76692C}"/>
          </ac:picMkLst>
        </pc:picChg>
        <pc:picChg chg="add mod">
          <ac:chgData name="Aine Sperrin" userId="0985aeef-6d7c-45c2-9f8d-802fba3e56a4" providerId="ADAL" clId="{0AC27600-ACFB-264B-BE25-1A142A710963}" dt="2022-10-07T09:31:38.746" v="1660"/>
          <ac:picMkLst>
            <pc:docMk/>
            <pc:sldMk cId="1371342447" sldId="387"/>
            <ac:picMk id="1053" creationId="{11AD56DC-D869-6231-2A89-C4CCD7BD0706}"/>
          </ac:picMkLst>
        </pc:picChg>
      </pc:sldChg>
      <pc:sldChg chg="modSp del ord">
        <pc:chgData name="Aine Sperrin" userId="0985aeef-6d7c-45c2-9f8d-802fba3e56a4" providerId="ADAL" clId="{0AC27600-ACFB-264B-BE25-1A142A710963}" dt="2022-10-07T09:09:19.535" v="1442" actId="2696"/>
        <pc:sldMkLst>
          <pc:docMk/>
          <pc:sldMk cId="4093939692" sldId="388"/>
        </pc:sldMkLst>
        <pc:spChg chg="mod">
          <ac:chgData name="Aine Sperrin" userId="0985aeef-6d7c-45c2-9f8d-802fba3e56a4" providerId="ADAL" clId="{0AC27600-ACFB-264B-BE25-1A142A710963}" dt="2022-10-04T15:08:42.231" v="2"/>
          <ac:spMkLst>
            <pc:docMk/>
            <pc:sldMk cId="4093939692" sldId="388"/>
            <ac:spMk id="2" creationId="{55132CCF-7BB5-B440-B408-12A0F82192AC}"/>
          </ac:spMkLst>
        </pc:spChg>
        <pc:spChg chg="mod">
          <ac:chgData name="Aine Sperrin" userId="0985aeef-6d7c-45c2-9f8d-802fba3e56a4" providerId="ADAL" clId="{0AC27600-ACFB-264B-BE25-1A142A710963}" dt="2022-10-04T15:08:42.231" v="2"/>
          <ac:spMkLst>
            <pc:docMk/>
            <pc:sldMk cId="4093939692" sldId="388"/>
            <ac:spMk id="3" creationId="{F4D387D6-83C3-A849-8734-0523EA119DC6}"/>
          </ac:spMkLst>
        </pc:spChg>
        <pc:spChg chg="mod">
          <ac:chgData name="Aine Sperrin" userId="0985aeef-6d7c-45c2-9f8d-802fba3e56a4" providerId="ADAL" clId="{0AC27600-ACFB-264B-BE25-1A142A710963}" dt="2022-10-04T15:08:42.231" v="2"/>
          <ac:spMkLst>
            <pc:docMk/>
            <pc:sldMk cId="4093939692" sldId="388"/>
            <ac:spMk id="4" creationId="{78F6BA5C-7938-004A-9CDF-E851DFB32D11}"/>
          </ac:spMkLst>
        </pc:spChg>
      </pc:sldChg>
      <pc:sldChg chg="modSp del">
        <pc:chgData name="Aine Sperrin" userId="0985aeef-6d7c-45c2-9f8d-802fba3e56a4" providerId="ADAL" clId="{0AC27600-ACFB-264B-BE25-1A142A710963}" dt="2022-10-07T09:09:18.214" v="1441" actId="2696"/>
        <pc:sldMkLst>
          <pc:docMk/>
          <pc:sldMk cId="1589228157" sldId="389"/>
        </pc:sldMkLst>
        <pc:spChg chg="mod">
          <ac:chgData name="Aine Sperrin" userId="0985aeef-6d7c-45c2-9f8d-802fba3e56a4" providerId="ADAL" clId="{0AC27600-ACFB-264B-BE25-1A142A710963}" dt="2022-10-04T15:08:42.231" v="2"/>
          <ac:spMkLst>
            <pc:docMk/>
            <pc:sldMk cId="1589228157" sldId="389"/>
            <ac:spMk id="2" creationId="{9CD78F10-6950-40E8-BB71-BF77031353A4}"/>
          </ac:spMkLst>
        </pc:spChg>
        <pc:spChg chg="mod">
          <ac:chgData name="Aine Sperrin" userId="0985aeef-6d7c-45c2-9f8d-802fba3e56a4" providerId="ADAL" clId="{0AC27600-ACFB-264B-BE25-1A142A710963}" dt="2022-10-04T15:08:42.231" v="2"/>
          <ac:spMkLst>
            <pc:docMk/>
            <pc:sldMk cId="1589228157" sldId="389"/>
            <ac:spMk id="3" creationId="{E302E4C2-79D7-4404-BE95-DF51CD7E95A8}"/>
          </ac:spMkLst>
        </pc:spChg>
        <pc:spChg chg="mod">
          <ac:chgData name="Aine Sperrin" userId="0985aeef-6d7c-45c2-9f8d-802fba3e56a4" providerId="ADAL" clId="{0AC27600-ACFB-264B-BE25-1A142A710963}" dt="2022-10-04T15:08:42.231" v="2"/>
          <ac:spMkLst>
            <pc:docMk/>
            <pc:sldMk cId="1589228157" sldId="389"/>
            <ac:spMk id="4" creationId="{695200AB-150F-45F0-BD66-B37AC45F6657}"/>
          </ac:spMkLst>
        </pc:spChg>
      </pc:sldChg>
      <pc:sldChg chg="modSp del">
        <pc:chgData name="Aine Sperrin" userId="0985aeef-6d7c-45c2-9f8d-802fba3e56a4" providerId="ADAL" clId="{0AC27600-ACFB-264B-BE25-1A142A710963}" dt="2022-10-07T09:09:19.811" v="1443" actId="2696"/>
        <pc:sldMkLst>
          <pc:docMk/>
          <pc:sldMk cId="2725349391" sldId="390"/>
        </pc:sldMkLst>
        <pc:spChg chg="mod">
          <ac:chgData name="Aine Sperrin" userId="0985aeef-6d7c-45c2-9f8d-802fba3e56a4" providerId="ADAL" clId="{0AC27600-ACFB-264B-BE25-1A142A710963}" dt="2022-10-04T15:08:42.231" v="2"/>
          <ac:spMkLst>
            <pc:docMk/>
            <pc:sldMk cId="2725349391" sldId="390"/>
            <ac:spMk id="2" creationId="{C3CFF8C0-1B3A-4CF7-9DA3-C897C2A48E6A}"/>
          </ac:spMkLst>
        </pc:spChg>
        <pc:spChg chg="mod">
          <ac:chgData name="Aine Sperrin" userId="0985aeef-6d7c-45c2-9f8d-802fba3e56a4" providerId="ADAL" clId="{0AC27600-ACFB-264B-BE25-1A142A710963}" dt="2022-10-04T15:08:42.231" v="2"/>
          <ac:spMkLst>
            <pc:docMk/>
            <pc:sldMk cId="2725349391" sldId="390"/>
            <ac:spMk id="3" creationId="{01251D80-DE28-4192-8DA0-B980276D9CAB}"/>
          </ac:spMkLst>
        </pc:spChg>
      </pc:sldChg>
      <pc:sldChg chg="delSp modSp mod">
        <pc:chgData name="Aine Sperrin" userId="0985aeef-6d7c-45c2-9f8d-802fba3e56a4" providerId="ADAL" clId="{0AC27600-ACFB-264B-BE25-1A142A710963}" dt="2022-10-07T10:46:16.776" v="4961" actId="1076"/>
        <pc:sldMkLst>
          <pc:docMk/>
          <pc:sldMk cId="1570659244" sldId="391"/>
        </pc:sldMkLst>
        <pc:spChg chg="mod">
          <ac:chgData name="Aine Sperrin" userId="0985aeef-6d7c-45c2-9f8d-802fba3e56a4" providerId="ADAL" clId="{0AC27600-ACFB-264B-BE25-1A142A710963}" dt="2022-10-07T10:46:16.776" v="4961" actId="1076"/>
          <ac:spMkLst>
            <pc:docMk/>
            <pc:sldMk cId="1570659244" sldId="391"/>
            <ac:spMk id="2" creationId="{55132CCF-7BB5-B440-B408-12A0F82192AC}"/>
          </ac:spMkLst>
        </pc:spChg>
        <pc:spChg chg="mod">
          <ac:chgData name="Aine Sperrin" userId="0985aeef-6d7c-45c2-9f8d-802fba3e56a4" providerId="ADAL" clId="{0AC27600-ACFB-264B-BE25-1A142A710963}" dt="2022-10-07T10:46:10.919" v="4960" actId="14100"/>
          <ac:spMkLst>
            <pc:docMk/>
            <pc:sldMk cId="1570659244" sldId="391"/>
            <ac:spMk id="3" creationId="{F4D387D6-83C3-A849-8734-0523EA119DC6}"/>
          </ac:spMkLst>
        </pc:spChg>
        <pc:spChg chg="del mod">
          <ac:chgData name="Aine Sperrin" userId="0985aeef-6d7c-45c2-9f8d-802fba3e56a4" providerId="ADAL" clId="{0AC27600-ACFB-264B-BE25-1A142A710963}" dt="2022-10-07T10:43:36.076" v="4570" actId="478"/>
          <ac:spMkLst>
            <pc:docMk/>
            <pc:sldMk cId="1570659244" sldId="391"/>
            <ac:spMk id="4" creationId="{78F6BA5C-7938-004A-9CDF-E851DFB32D11}"/>
          </ac:spMkLst>
        </pc:spChg>
      </pc:sldChg>
      <pc:sldChg chg="modSp del">
        <pc:chgData name="Aine Sperrin" userId="0985aeef-6d7c-45c2-9f8d-802fba3e56a4" providerId="ADAL" clId="{0AC27600-ACFB-264B-BE25-1A142A710963}" dt="2022-10-07T10:46:41.881" v="4962" actId="2696"/>
        <pc:sldMkLst>
          <pc:docMk/>
          <pc:sldMk cId="918283760" sldId="392"/>
        </pc:sldMkLst>
        <pc:spChg chg="mod">
          <ac:chgData name="Aine Sperrin" userId="0985aeef-6d7c-45c2-9f8d-802fba3e56a4" providerId="ADAL" clId="{0AC27600-ACFB-264B-BE25-1A142A710963}" dt="2022-10-04T15:08:42.231" v="2"/>
          <ac:spMkLst>
            <pc:docMk/>
            <pc:sldMk cId="918283760" sldId="392"/>
            <ac:spMk id="5" creationId="{B6C9F0C4-2D5C-1D49-B140-A049629B1E7F}"/>
          </ac:spMkLst>
        </pc:spChg>
        <pc:spChg chg="mod">
          <ac:chgData name="Aine Sperrin" userId="0985aeef-6d7c-45c2-9f8d-802fba3e56a4" providerId="ADAL" clId="{0AC27600-ACFB-264B-BE25-1A142A710963}" dt="2022-10-04T15:08:42.231" v="2"/>
          <ac:spMkLst>
            <pc:docMk/>
            <pc:sldMk cId="918283760" sldId="392"/>
            <ac:spMk id="6" creationId="{45B6219D-513F-5F4F-A92D-D14DDBCA87C4}"/>
          </ac:spMkLst>
        </pc:spChg>
      </pc:sldChg>
      <pc:sldChg chg="delSp modSp new mod">
        <pc:chgData name="Aine Sperrin" userId="0985aeef-6d7c-45c2-9f8d-802fba3e56a4" providerId="ADAL" clId="{0AC27600-ACFB-264B-BE25-1A142A710963}" dt="2022-10-07T10:41:54.147" v="4532" actId="20577"/>
        <pc:sldMkLst>
          <pc:docMk/>
          <pc:sldMk cId="1772689100" sldId="393"/>
        </pc:sldMkLst>
        <pc:spChg chg="mod">
          <ac:chgData name="Aine Sperrin" userId="0985aeef-6d7c-45c2-9f8d-802fba3e56a4" providerId="ADAL" clId="{0AC27600-ACFB-264B-BE25-1A142A710963}" dt="2022-10-07T10:41:11.958" v="4422" actId="255"/>
          <ac:spMkLst>
            <pc:docMk/>
            <pc:sldMk cId="1772689100" sldId="393"/>
            <ac:spMk id="2" creationId="{08FCB8F8-F6F4-06CC-0BD6-CE8C0FD90F87}"/>
          </ac:spMkLst>
        </pc:spChg>
        <pc:spChg chg="del">
          <ac:chgData name="Aine Sperrin" userId="0985aeef-6d7c-45c2-9f8d-802fba3e56a4" providerId="ADAL" clId="{0AC27600-ACFB-264B-BE25-1A142A710963}" dt="2022-10-07T09:45:20.912" v="2126" actId="478"/>
          <ac:spMkLst>
            <pc:docMk/>
            <pc:sldMk cId="1772689100" sldId="393"/>
            <ac:spMk id="3" creationId="{D655CDE1-406F-3665-3221-BF4CC8C30041}"/>
          </ac:spMkLst>
        </pc:spChg>
        <pc:spChg chg="del mod">
          <ac:chgData name="Aine Sperrin" userId="0985aeef-6d7c-45c2-9f8d-802fba3e56a4" providerId="ADAL" clId="{0AC27600-ACFB-264B-BE25-1A142A710963}" dt="2022-10-07T09:45:27.999" v="2128" actId="478"/>
          <ac:spMkLst>
            <pc:docMk/>
            <pc:sldMk cId="1772689100" sldId="393"/>
            <ac:spMk id="4" creationId="{809488AC-959C-29C4-E4A8-8F1C2F216ADC}"/>
          </ac:spMkLst>
        </pc:spChg>
        <pc:spChg chg="mod">
          <ac:chgData name="Aine Sperrin" userId="0985aeef-6d7c-45c2-9f8d-802fba3e56a4" providerId="ADAL" clId="{0AC27600-ACFB-264B-BE25-1A142A710963}" dt="2022-10-07T10:41:54.147" v="4532" actId="20577"/>
          <ac:spMkLst>
            <pc:docMk/>
            <pc:sldMk cId="1772689100" sldId="393"/>
            <ac:spMk id="5" creationId="{6B278906-2F42-8DEC-1F41-F537B47B94E3}"/>
          </ac:spMkLst>
        </pc:spChg>
      </pc:sldChg>
      <pc:sldChg chg="addSp delSp modSp new mod">
        <pc:chgData name="Aine Sperrin" userId="0985aeef-6d7c-45c2-9f8d-802fba3e56a4" providerId="ADAL" clId="{0AC27600-ACFB-264B-BE25-1A142A710963}" dt="2022-10-07T10:40:55.769" v="4419" actId="255"/>
        <pc:sldMkLst>
          <pc:docMk/>
          <pc:sldMk cId="2960905660" sldId="394"/>
        </pc:sldMkLst>
        <pc:spChg chg="mod">
          <ac:chgData name="Aine Sperrin" userId="0985aeef-6d7c-45c2-9f8d-802fba3e56a4" providerId="ADAL" clId="{0AC27600-ACFB-264B-BE25-1A142A710963}" dt="2022-10-07T10:40:55.769" v="4419" actId="255"/>
          <ac:spMkLst>
            <pc:docMk/>
            <pc:sldMk cId="2960905660" sldId="394"/>
            <ac:spMk id="2" creationId="{83A37DE9-BD5E-9161-17DC-FBEA4DD84A55}"/>
          </ac:spMkLst>
        </pc:spChg>
        <pc:spChg chg="mod">
          <ac:chgData name="Aine Sperrin" userId="0985aeef-6d7c-45c2-9f8d-802fba3e56a4" providerId="ADAL" clId="{0AC27600-ACFB-264B-BE25-1A142A710963}" dt="2022-10-07T10:40:50.562" v="4418" actId="2711"/>
          <ac:spMkLst>
            <pc:docMk/>
            <pc:sldMk cId="2960905660" sldId="394"/>
            <ac:spMk id="3" creationId="{697A9EEF-22AD-73F8-58FB-23AE99C012A0}"/>
          </ac:spMkLst>
        </pc:spChg>
        <pc:spChg chg="del">
          <ac:chgData name="Aine Sperrin" userId="0985aeef-6d7c-45c2-9f8d-802fba3e56a4" providerId="ADAL" clId="{0AC27600-ACFB-264B-BE25-1A142A710963}" dt="2022-10-07T09:57:36.567" v="2898" actId="478"/>
          <ac:spMkLst>
            <pc:docMk/>
            <pc:sldMk cId="2960905660" sldId="394"/>
            <ac:spMk id="4" creationId="{E46F6208-FF56-BA76-7FCE-4A8FEA85E35F}"/>
          </ac:spMkLst>
        </pc:spChg>
        <pc:spChg chg="del">
          <ac:chgData name="Aine Sperrin" userId="0985aeef-6d7c-45c2-9f8d-802fba3e56a4" providerId="ADAL" clId="{0AC27600-ACFB-264B-BE25-1A142A710963}" dt="2022-10-07T09:57:38.062" v="2899" actId="478"/>
          <ac:spMkLst>
            <pc:docMk/>
            <pc:sldMk cId="2960905660" sldId="394"/>
            <ac:spMk id="5" creationId="{362F1CBA-8399-A074-7E84-0DB04DB7E0A0}"/>
          </ac:spMkLst>
        </pc:spChg>
        <pc:spChg chg="add del mod">
          <ac:chgData name="Aine Sperrin" userId="0985aeef-6d7c-45c2-9f8d-802fba3e56a4" providerId="ADAL" clId="{0AC27600-ACFB-264B-BE25-1A142A710963}" dt="2022-10-07T09:58:18.661" v="2944"/>
          <ac:spMkLst>
            <pc:docMk/>
            <pc:sldMk cId="2960905660" sldId="394"/>
            <ac:spMk id="6" creationId="{1943864F-B805-FFB6-062D-5B40A3AE2AB2}"/>
          </ac:spMkLst>
        </pc:spChg>
      </pc:sldChg>
      <pc:sldMasterChg chg="new mod addSldLayout">
        <pc:chgData name="Aine Sperrin" userId="0985aeef-6d7c-45c2-9f8d-802fba3e56a4" providerId="ADAL" clId="{0AC27600-ACFB-264B-BE25-1A142A710963}" dt="2022-10-04T15:54:47.706" v="456" actId="6938"/>
        <pc:sldMasterMkLst>
          <pc:docMk/>
          <pc:sldMasterMk cId="1423289234" sldId="2147483793"/>
        </pc:sldMasterMkLst>
        <pc:sldLayoutChg chg="new replId">
          <pc:chgData name="Aine Sperrin" userId="0985aeef-6d7c-45c2-9f8d-802fba3e56a4" providerId="ADAL" clId="{0AC27600-ACFB-264B-BE25-1A142A710963}" dt="2022-10-04T15:54:47.706" v="456" actId="6938"/>
          <pc:sldLayoutMkLst>
            <pc:docMk/>
            <pc:sldMasterMk cId="1423289234" sldId="2147483793"/>
            <pc:sldLayoutMk cId="4106127696" sldId="2147483794"/>
          </pc:sldLayoutMkLst>
        </pc:sldLayoutChg>
        <pc:sldLayoutChg chg="new replId">
          <pc:chgData name="Aine Sperrin" userId="0985aeef-6d7c-45c2-9f8d-802fba3e56a4" providerId="ADAL" clId="{0AC27600-ACFB-264B-BE25-1A142A710963}" dt="2022-10-04T15:54:47.706" v="456" actId="6938"/>
          <pc:sldLayoutMkLst>
            <pc:docMk/>
            <pc:sldMasterMk cId="1423289234" sldId="2147483793"/>
            <pc:sldLayoutMk cId="1468204588" sldId="2147483795"/>
          </pc:sldLayoutMkLst>
        </pc:sldLayoutChg>
        <pc:sldLayoutChg chg="new replId">
          <pc:chgData name="Aine Sperrin" userId="0985aeef-6d7c-45c2-9f8d-802fba3e56a4" providerId="ADAL" clId="{0AC27600-ACFB-264B-BE25-1A142A710963}" dt="2022-10-04T15:54:47.706" v="456" actId="6938"/>
          <pc:sldLayoutMkLst>
            <pc:docMk/>
            <pc:sldMasterMk cId="1423289234" sldId="2147483793"/>
            <pc:sldLayoutMk cId="700212513" sldId="2147483796"/>
          </pc:sldLayoutMkLst>
        </pc:sldLayoutChg>
        <pc:sldLayoutChg chg="new replId">
          <pc:chgData name="Aine Sperrin" userId="0985aeef-6d7c-45c2-9f8d-802fba3e56a4" providerId="ADAL" clId="{0AC27600-ACFB-264B-BE25-1A142A710963}" dt="2022-10-04T15:54:47.706" v="456" actId="6938"/>
          <pc:sldLayoutMkLst>
            <pc:docMk/>
            <pc:sldMasterMk cId="1423289234" sldId="2147483793"/>
            <pc:sldLayoutMk cId="3035568489" sldId="2147483797"/>
          </pc:sldLayoutMkLst>
        </pc:sldLayoutChg>
        <pc:sldLayoutChg chg="new replId">
          <pc:chgData name="Aine Sperrin" userId="0985aeef-6d7c-45c2-9f8d-802fba3e56a4" providerId="ADAL" clId="{0AC27600-ACFB-264B-BE25-1A142A710963}" dt="2022-10-04T15:54:47.706" v="456" actId="6938"/>
          <pc:sldLayoutMkLst>
            <pc:docMk/>
            <pc:sldMasterMk cId="1423289234" sldId="2147483793"/>
            <pc:sldLayoutMk cId="3336905475" sldId="2147483798"/>
          </pc:sldLayoutMkLst>
        </pc:sldLayoutChg>
        <pc:sldLayoutChg chg="new replId">
          <pc:chgData name="Aine Sperrin" userId="0985aeef-6d7c-45c2-9f8d-802fba3e56a4" providerId="ADAL" clId="{0AC27600-ACFB-264B-BE25-1A142A710963}" dt="2022-10-04T15:54:47.706" v="456" actId="6938"/>
          <pc:sldLayoutMkLst>
            <pc:docMk/>
            <pc:sldMasterMk cId="1423289234" sldId="2147483793"/>
            <pc:sldLayoutMk cId="2640091814" sldId="2147483799"/>
          </pc:sldLayoutMkLst>
        </pc:sldLayoutChg>
        <pc:sldLayoutChg chg="new replId">
          <pc:chgData name="Aine Sperrin" userId="0985aeef-6d7c-45c2-9f8d-802fba3e56a4" providerId="ADAL" clId="{0AC27600-ACFB-264B-BE25-1A142A710963}" dt="2022-10-04T15:54:47.706" v="456" actId="6938"/>
          <pc:sldLayoutMkLst>
            <pc:docMk/>
            <pc:sldMasterMk cId="1423289234" sldId="2147483793"/>
            <pc:sldLayoutMk cId="2342550601" sldId="2147483800"/>
          </pc:sldLayoutMkLst>
        </pc:sldLayoutChg>
        <pc:sldLayoutChg chg="new replId">
          <pc:chgData name="Aine Sperrin" userId="0985aeef-6d7c-45c2-9f8d-802fba3e56a4" providerId="ADAL" clId="{0AC27600-ACFB-264B-BE25-1A142A710963}" dt="2022-10-04T15:54:47.706" v="456" actId="6938"/>
          <pc:sldLayoutMkLst>
            <pc:docMk/>
            <pc:sldMasterMk cId="1423289234" sldId="2147483793"/>
            <pc:sldLayoutMk cId="2302506741" sldId="2147483801"/>
          </pc:sldLayoutMkLst>
        </pc:sldLayoutChg>
        <pc:sldLayoutChg chg="new replId">
          <pc:chgData name="Aine Sperrin" userId="0985aeef-6d7c-45c2-9f8d-802fba3e56a4" providerId="ADAL" clId="{0AC27600-ACFB-264B-BE25-1A142A710963}" dt="2022-10-04T15:54:47.706" v="456" actId="6938"/>
          <pc:sldLayoutMkLst>
            <pc:docMk/>
            <pc:sldMasterMk cId="1423289234" sldId="2147483793"/>
            <pc:sldLayoutMk cId="3803736388" sldId="2147483802"/>
          </pc:sldLayoutMkLst>
        </pc:sldLayoutChg>
        <pc:sldLayoutChg chg="new replId">
          <pc:chgData name="Aine Sperrin" userId="0985aeef-6d7c-45c2-9f8d-802fba3e56a4" providerId="ADAL" clId="{0AC27600-ACFB-264B-BE25-1A142A710963}" dt="2022-10-04T15:54:47.706" v="456" actId="6938"/>
          <pc:sldLayoutMkLst>
            <pc:docMk/>
            <pc:sldMasterMk cId="1423289234" sldId="2147483793"/>
            <pc:sldLayoutMk cId="2210100163" sldId="2147483803"/>
          </pc:sldLayoutMkLst>
        </pc:sldLayoutChg>
        <pc:sldLayoutChg chg="new replId">
          <pc:chgData name="Aine Sperrin" userId="0985aeef-6d7c-45c2-9f8d-802fba3e56a4" providerId="ADAL" clId="{0AC27600-ACFB-264B-BE25-1A142A710963}" dt="2022-10-04T15:54:47.706" v="456" actId="6938"/>
          <pc:sldLayoutMkLst>
            <pc:docMk/>
            <pc:sldMasterMk cId="1423289234" sldId="2147483793"/>
            <pc:sldLayoutMk cId="3535607621" sldId="2147483804"/>
          </pc:sldLayoutMkLst>
        </pc:sldLayoutChg>
      </pc:sldMasterChg>
      <pc:sldMasterChg chg="delSldLayout modSldLayout sldLayoutOrd">
        <pc:chgData name="Aine Sperrin" userId="0985aeef-6d7c-45c2-9f8d-802fba3e56a4" providerId="ADAL" clId="{0AC27600-ACFB-264B-BE25-1A142A710963}" dt="2022-10-04T16:00:25.029" v="1010" actId="20577"/>
        <pc:sldMasterMkLst>
          <pc:docMk/>
          <pc:sldMasterMk cId="896527832" sldId="2147483806"/>
        </pc:sldMasterMkLst>
        <pc:sldLayoutChg chg="del">
          <pc:chgData name="Aine Sperrin" userId="0985aeef-6d7c-45c2-9f8d-802fba3e56a4" providerId="ADAL" clId="{0AC27600-ACFB-264B-BE25-1A142A710963}" dt="2022-10-04T15:08:33.288" v="0" actId="2696"/>
          <pc:sldLayoutMkLst>
            <pc:docMk/>
            <pc:sldMasterMk cId="896527832" sldId="2147483806"/>
            <pc:sldLayoutMk cId="1367969680" sldId="2147483650"/>
          </pc:sldLayoutMkLst>
        </pc:sldLayoutChg>
        <pc:sldLayoutChg chg="addSp delSp modSp mod">
          <pc:chgData name="Aine Sperrin" userId="0985aeef-6d7c-45c2-9f8d-802fba3e56a4" providerId="ADAL" clId="{0AC27600-ACFB-264B-BE25-1A142A710963}" dt="2022-10-04T15:33:11.495" v="290" actId="20577"/>
          <pc:sldLayoutMkLst>
            <pc:docMk/>
            <pc:sldMasterMk cId="896527832" sldId="2147483806"/>
            <pc:sldLayoutMk cId="1866331173" sldId="2147483660"/>
          </pc:sldLayoutMkLst>
          <pc:spChg chg="add del mod">
            <ac:chgData name="Aine Sperrin" userId="0985aeef-6d7c-45c2-9f8d-802fba3e56a4" providerId="ADAL" clId="{0AC27600-ACFB-264B-BE25-1A142A710963}" dt="2022-10-04T15:09:52.376" v="119" actId="478"/>
            <ac:spMkLst>
              <pc:docMk/>
              <pc:sldMasterMk cId="896527832" sldId="2147483806"/>
              <pc:sldLayoutMk cId="1866331173" sldId="2147483660"/>
              <ac:spMk id="2" creationId="{6E175CF4-FD69-B0CC-3EEF-6FF1CB78F522}"/>
            </ac:spMkLst>
          </pc:spChg>
          <pc:spChg chg="mod">
            <ac:chgData name="Aine Sperrin" userId="0985aeef-6d7c-45c2-9f8d-802fba3e56a4" providerId="ADAL" clId="{0AC27600-ACFB-264B-BE25-1A142A710963}" dt="2022-10-04T15:33:11.495" v="290" actId="20577"/>
            <ac:spMkLst>
              <pc:docMk/>
              <pc:sldMasterMk cId="896527832" sldId="2147483806"/>
              <pc:sldLayoutMk cId="1866331173" sldId="2147483660"/>
              <ac:spMk id="8" creationId="{DBACCD93-20D2-AF4E-9440-847CA2BDC493}"/>
            </ac:spMkLst>
          </pc:spChg>
          <pc:picChg chg="mod">
            <ac:chgData name="Aine Sperrin" userId="0985aeef-6d7c-45c2-9f8d-802fba3e56a4" providerId="ADAL" clId="{0AC27600-ACFB-264B-BE25-1A142A710963}" dt="2022-10-04T15:09:00.811" v="6" actId="1076"/>
            <ac:picMkLst>
              <pc:docMk/>
              <pc:sldMasterMk cId="896527832" sldId="2147483806"/>
              <pc:sldLayoutMk cId="1866331173" sldId="2147483660"/>
              <ac:picMk id="7" creationId="{2BBDAF9C-70F7-3B4C-872D-B343A169E88F}"/>
            </ac:picMkLst>
          </pc:picChg>
          <pc:picChg chg="mod">
            <ac:chgData name="Aine Sperrin" userId="0985aeef-6d7c-45c2-9f8d-802fba3e56a4" providerId="ADAL" clId="{0AC27600-ACFB-264B-BE25-1A142A710963}" dt="2022-10-04T15:08:56.790" v="5" actId="1076"/>
            <ac:picMkLst>
              <pc:docMk/>
              <pc:sldMasterMk cId="896527832" sldId="2147483806"/>
              <pc:sldLayoutMk cId="1866331173" sldId="2147483660"/>
              <ac:picMk id="10" creationId="{B7FD66B6-2003-F345-98A4-A4469F881C25}"/>
            </ac:picMkLst>
          </pc:picChg>
        </pc:sldLayoutChg>
        <pc:sldLayoutChg chg="modSp mod">
          <pc:chgData name="Aine Sperrin" userId="0985aeef-6d7c-45c2-9f8d-802fba3e56a4" providerId="ADAL" clId="{0AC27600-ACFB-264B-BE25-1A142A710963}" dt="2022-10-04T15:42:06.746" v="455" actId="20577"/>
          <pc:sldLayoutMkLst>
            <pc:docMk/>
            <pc:sldMasterMk cId="896527832" sldId="2147483806"/>
            <pc:sldLayoutMk cId="4140248586" sldId="2147483661"/>
          </pc:sldLayoutMkLst>
          <pc:spChg chg="mod">
            <ac:chgData name="Aine Sperrin" userId="0985aeef-6d7c-45c2-9f8d-802fba3e56a4" providerId="ADAL" clId="{0AC27600-ACFB-264B-BE25-1A142A710963}" dt="2022-10-04T15:40:23.393" v="299" actId="20577"/>
            <ac:spMkLst>
              <pc:docMk/>
              <pc:sldMasterMk cId="896527832" sldId="2147483806"/>
              <pc:sldLayoutMk cId="4140248586" sldId="2147483661"/>
              <ac:spMk id="2" creationId="{4B76BD8C-8C11-1242-96C4-EE682AE0CA2C}"/>
            </ac:spMkLst>
          </pc:spChg>
          <pc:spChg chg="mod">
            <ac:chgData name="Aine Sperrin" userId="0985aeef-6d7c-45c2-9f8d-802fba3e56a4" providerId="ADAL" clId="{0AC27600-ACFB-264B-BE25-1A142A710963}" dt="2022-10-04T15:41:55.355" v="415" actId="20577"/>
            <ac:spMkLst>
              <pc:docMk/>
              <pc:sldMasterMk cId="896527832" sldId="2147483806"/>
              <pc:sldLayoutMk cId="4140248586" sldId="2147483661"/>
              <ac:spMk id="40" creationId="{DBF0FD5A-3D98-A542-834A-46ACBDADD446}"/>
            </ac:spMkLst>
          </pc:spChg>
          <pc:spChg chg="mod">
            <ac:chgData name="Aine Sperrin" userId="0985aeef-6d7c-45c2-9f8d-802fba3e56a4" providerId="ADAL" clId="{0AC27600-ACFB-264B-BE25-1A142A710963}" dt="2022-10-04T15:42:06.746" v="455" actId="20577"/>
            <ac:spMkLst>
              <pc:docMk/>
              <pc:sldMasterMk cId="896527832" sldId="2147483806"/>
              <pc:sldLayoutMk cId="4140248586" sldId="2147483661"/>
              <ac:spMk id="42" creationId="{7F3FBB68-DF35-F242-BE4A-BD54595C01A2}"/>
            </ac:spMkLst>
          </pc:spChg>
        </pc:sldLayoutChg>
        <pc:sldLayoutChg chg="modSp mod">
          <pc:chgData name="Aine Sperrin" userId="0985aeef-6d7c-45c2-9f8d-802fba3e56a4" providerId="ADAL" clId="{0AC27600-ACFB-264B-BE25-1A142A710963}" dt="2022-10-04T15:55:19.039" v="509" actId="20577"/>
          <pc:sldLayoutMkLst>
            <pc:docMk/>
            <pc:sldMasterMk cId="896527832" sldId="2147483806"/>
            <pc:sldLayoutMk cId="1535884537" sldId="2147483662"/>
          </pc:sldLayoutMkLst>
          <pc:spChg chg="mod">
            <ac:chgData name="Aine Sperrin" userId="0985aeef-6d7c-45c2-9f8d-802fba3e56a4" providerId="ADAL" clId="{0AC27600-ACFB-264B-BE25-1A142A710963}" dt="2022-10-04T15:41:14.488" v="316" actId="20577"/>
            <ac:spMkLst>
              <pc:docMk/>
              <pc:sldMasterMk cId="896527832" sldId="2147483806"/>
              <pc:sldLayoutMk cId="1535884537" sldId="2147483662"/>
              <ac:spMk id="12" creationId="{1BCF59D0-8721-8449-986B-6A5A504217B1}"/>
            </ac:spMkLst>
          </pc:spChg>
          <pc:spChg chg="mod">
            <ac:chgData name="Aine Sperrin" userId="0985aeef-6d7c-45c2-9f8d-802fba3e56a4" providerId="ADAL" clId="{0AC27600-ACFB-264B-BE25-1A142A710963}" dt="2022-10-04T15:55:19.039" v="509" actId="20577"/>
            <ac:spMkLst>
              <pc:docMk/>
              <pc:sldMasterMk cId="896527832" sldId="2147483806"/>
              <pc:sldLayoutMk cId="1535884537" sldId="2147483662"/>
              <ac:spMk id="13" creationId="{C7AA2594-BD5E-0A41-815F-DD8FE0764BB4}"/>
            </ac:spMkLst>
          </pc:spChg>
        </pc:sldLayoutChg>
        <pc:sldLayoutChg chg="modSp mod ord">
          <pc:chgData name="Aine Sperrin" userId="0985aeef-6d7c-45c2-9f8d-802fba3e56a4" providerId="ADAL" clId="{0AC27600-ACFB-264B-BE25-1A142A710963}" dt="2022-10-04T16:00:25.029" v="1010" actId="20577"/>
          <pc:sldLayoutMkLst>
            <pc:docMk/>
            <pc:sldMasterMk cId="896527832" sldId="2147483806"/>
            <pc:sldLayoutMk cId="2224711477" sldId="2147483663"/>
          </pc:sldLayoutMkLst>
          <pc:spChg chg="mod">
            <ac:chgData name="Aine Sperrin" userId="0985aeef-6d7c-45c2-9f8d-802fba3e56a4" providerId="ADAL" clId="{0AC27600-ACFB-264B-BE25-1A142A710963}" dt="2022-10-04T15:41:33.026" v="358" actId="20577"/>
            <ac:spMkLst>
              <pc:docMk/>
              <pc:sldMasterMk cId="896527832" sldId="2147483806"/>
              <pc:sldLayoutMk cId="2224711477" sldId="2147483663"/>
              <ac:spMk id="8" creationId="{00432B7E-852C-BC44-9E64-5AFB0B664D76}"/>
            </ac:spMkLst>
          </pc:spChg>
          <pc:spChg chg="mod">
            <ac:chgData name="Aine Sperrin" userId="0985aeef-6d7c-45c2-9f8d-802fba3e56a4" providerId="ADAL" clId="{0AC27600-ACFB-264B-BE25-1A142A710963}" dt="2022-10-04T15:59:48.784" v="955" actId="20577"/>
            <ac:spMkLst>
              <pc:docMk/>
              <pc:sldMasterMk cId="896527832" sldId="2147483806"/>
              <pc:sldLayoutMk cId="2224711477" sldId="2147483663"/>
              <ac:spMk id="9" creationId="{0DBF054D-DA15-CB4E-968F-42AF6DE0D97F}"/>
            </ac:spMkLst>
          </pc:spChg>
          <pc:spChg chg="mod">
            <ac:chgData name="Aine Sperrin" userId="0985aeef-6d7c-45c2-9f8d-802fba3e56a4" providerId="ADAL" clId="{0AC27600-ACFB-264B-BE25-1A142A710963}" dt="2022-10-04T16:00:25.029" v="1010" actId="20577"/>
            <ac:spMkLst>
              <pc:docMk/>
              <pc:sldMasterMk cId="896527832" sldId="2147483806"/>
              <pc:sldLayoutMk cId="2224711477" sldId="2147483663"/>
              <ac:spMk id="10" creationId="{EE430DAB-3328-0A47-BCC4-A7FC1BB0B385}"/>
            </ac:spMkLst>
          </pc:spChg>
        </pc:sldLayoutChg>
        <pc:sldLayoutChg chg="modSp mod ord">
          <pc:chgData name="Aine Sperrin" userId="0985aeef-6d7c-45c2-9f8d-802fba3e56a4" providerId="ADAL" clId="{0AC27600-ACFB-264B-BE25-1A142A710963}" dt="2022-10-04T15:58:15.240" v="828" actId="20577"/>
          <pc:sldLayoutMkLst>
            <pc:docMk/>
            <pc:sldMasterMk cId="896527832" sldId="2147483806"/>
            <pc:sldLayoutMk cId="2992385940" sldId="2147483665"/>
          </pc:sldLayoutMkLst>
          <pc:spChg chg="mod">
            <ac:chgData name="Aine Sperrin" userId="0985aeef-6d7c-45c2-9f8d-802fba3e56a4" providerId="ADAL" clId="{0AC27600-ACFB-264B-BE25-1A142A710963}" dt="2022-10-04T15:57:25.623" v="709" actId="20577"/>
            <ac:spMkLst>
              <pc:docMk/>
              <pc:sldMasterMk cId="896527832" sldId="2147483806"/>
              <pc:sldLayoutMk cId="2992385940" sldId="2147483665"/>
              <ac:spMk id="18" creationId="{BA9735F5-57F2-4649-BDAF-C54AC025DDDF}"/>
            </ac:spMkLst>
          </pc:spChg>
          <pc:spChg chg="mod">
            <ac:chgData name="Aine Sperrin" userId="0985aeef-6d7c-45c2-9f8d-802fba3e56a4" providerId="ADAL" clId="{0AC27600-ACFB-264B-BE25-1A142A710963}" dt="2022-10-04T15:57:48.555" v="781" actId="20577"/>
            <ac:spMkLst>
              <pc:docMk/>
              <pc:sldMasterMk cId="896527832" sldId="2147483806"/>
              <pc:sldLayoutMk cId="2992385940" sldId="2147483665"/>
              <ac:spMk id="19" creationId="{06C78EC0-8DBD-D746-A18B-88FF5D55463B}"/>
            </ac:spMkLst>
          </pc:spChg>
          <pc:spChg chg="mod">
            <ac:chgData name="Aine Sperrin" userId="0985aeef-6d7c-45c2-9f8d-802fba3e56a4" providerId="ADAL" clId="{0AC27600-ACFB-264B-BE25-1A142A710963}" dt="2022-10-04T15:58:15.240" v="828" actId="20577"/>
            <ac:spMkLst>
              <pc:docMk/>
              <pc:sldMasterMk cId="896527832" sldId="2147483806"/>
              <pc:sldLayoutMk cId="2992385940" sldId="2147483665"/>
              <ac:spMk id="20" creationId="{FB4D8F76-B9B9-0E40-8508-C6820B492924}"/>
            </ac:spMkLst>
          </pc:spChg>
        </pc:sldLayoutChg>
        <pc:sldLayoutChg chg="modSp mod">
          <pc:chgData name="Aine Sperrin" userId="0985aeef-6d7c-45c2-9f8d-802fba3e56a4" providerId="ADAL" clId="{0AC27600-ACFB-264B-BE25-1A142A710963}" dt="2022-10-04T15:10:40.930" v="265" actId="20577"/>
          <pc:sldLayoutMkLst>
            <pc:docMk/>
            <pc:sldMasterMk cId="896527832" sldId="2147483806"/>
            <pc:sldLayoutMk cId="3839762192" sldId="2147483807"/>
          </pc:sldLayoutMkLst>
          <pc:spChg chg="mod">
            <ac:chgData name="Aine Sperrin" userId="0985aeef-6d7c-45c2-9f8d-802fba3e56a4" providerId="ADAL" clId="{0AC27600-ACFB-264B-BE25-1A142A710963}" dt="2022-10-04T15:10:40.930" v="265" actId="20577"/>
            <ac:spMkLst>
              <pc:docMk/>
              <pc:sldMasterMk cId="896527832" sldId="2147483806"/>
              <pc:sldLayoutMk cId="3839762192" sldId="2147483807"/>
              <ac:spMk id="3" creationId="{65DA2E81-FECD-BA43-96EA-25C39CE0F4B2}"/>
            </ac:spMkLst>
          </pc:spChg>
          <pc:spChg chg="mod">
            <ac:chgData name="Aine Sperrin" userId="0985aeef-6d7c-45c2-9f8d-802fba3e56a4" providerId="ADAL" clId="{0AC27600-ACFB-264B-BE25-1A142A710963}" dt="2022-10-04T15:10:21.794" v="216" actId="20577"/>
            <ac:spMkLst>
              <pc:docMk/>
              <pc:sldMasterMk cId="896527832" sldId="2147483806"/>
              <pc:sldLayoutMk cId="3839762192" sldId="2147483807"/>
              <ac:spMk id="4" creationId="{91C96E86-EF3B-B84A-A807-ED2F8EC2982A}"/>
            </ac:spMkLst>
          </pc:spChg>
          <pc:spChg chg="mod">
            <ac:chgData name="Aine Sperrin" userId="0985aeef-6d7c-45c2-9f8d-802fba3e56a4" providerId="ADAL" clId="{0AC27600-ACFB-264B-BE25-1A142A710963}" dt="2022-10-04T15:10:30.982" v="253" actId="20577"/>
            <ac:spMkLst>
              <pc:docMk/>
              <pc:sldMasterMk cId="896527832" sldId="2147483806"/>
              <pc:sldLayoutMk cId="3839762192" sldId="2147483807"/>
              <ac:spMk id="5" creationId="{33BB4C77-D0DB-0045-94B6-856DD299647D}"/>
            </ac:spMkLst>
          </pc:spChg>
        </pc:sldLayoutChg>
      </pc:sldMasterChg>
    </pc:docChg>
  </pc:docChgLst>
  <pc:docChgLst>
    <pc:chgData name="Corinna Pannofino" userId="S::corinna.pannofino@trilateralresearch.com::47e74090-9163-423f-81a1-ae2c864e60bc" providerId="AD" clId="Web-{583BE0D3-FE5B-8E28-B1AA-249EDBC83BB5}"/>
    <pc:docChg chg="addSld sldOrd">
      <pc:chgData name="Corinna Pannofino" userId="S::corinna.pannofino@trilateralresearch.com::47e74090-9163-423f-81a1-ae2c864e60bc" providerId="AD" clId="Web-{583BE0D3-FE5B-8E28-B1AA-249EDBC83BB5}" dt="2021-07-13T10:06:52.779" v="2"/>
      <pc:docMkLst>
        <pc:docMk/>
      </pc:docMkLst>
      <pc:sldChg chg="ord">
        <pc:chgData name="Corinna Pannofino" userId="S::corinna.pannofino@trilateralresearch.com::47e74090-9163-423f-81a1-ae2c864e60bc" providerId="AD" clId="Web-{583BE0D3-FE5B-8E28-B1AA-249EDBC83BB5}" dt="2021-07-13T10:06:52.779" v="2"/>
        <pc:sldMkLst>
          <pc:docMk/>
          <pc:sldMk cId="1371342447" sldId="387"/>
        </pc:sldMkLst>
      </pc:sldChg>
      <pc:sldChg chg="new">
        <pc:chgData name="Corinna Pannofino" userId="S::corinna.pannofino@trilateralresearch.com::47e74090-9163-423f-81a1-ae2c864e60bc" providerId="AD" clId="Web-{583BE0D3-FE5B-8E28-B1AA-249EDBC83BB5}" dt="2021-07-13T10:06:30.341" v="0"/>
        <pc:sldMkLst>
          <pc:docMk/>
          <pc:sldMk cId="1589228157" sldId="389"/>
        </pc:sldMkLst>
      </pc:sldChg>
      <pc:sldChg chg="new">
        <pc:chgData name="Corinna Pannofino" userId="S::corinna.pannofino@trilateralresearch.com::47e74090-9163-423f-81a1-ae2c864e60bc" providerId="AD" clId="Web-{583BE0D3-FE5B-8E28-B1AA-249EDBC83BB5}" dt="2021-07-13T10:06:49.201" v="1"/>
        <pc:sldMkLst>
          <pc:docMk/>
          <pc:sldMk cId="2725349391" sldId="390"/>
        </pc:sldMkLst>
      </pc:sldChg>
    </pc:docChg>
  </pc:docChgLst>
  <pc:docChgLst>
    <pc:chgData name="Aneeq Rehman" userId="S::aneeq.rehman@trilateralresearch.com::d0f25c0d-e610-4858-9a6f-61a42520ca06" providerId="AD" clId="Web-{9C2B279C-851E-86DB-2CAF-661C843A98B7}"/>
    <pc:docChg chg="modSld">
      <pc:chgData name="Aneeq Rehman" userId="S::aneeq.rehman@trilateralresearch.com::d0f25c0d-e610-4858-9a6f-61a42520ca06" providerId="AD" clId="Web-{9C2B279C-851E-86DB-2CAF-661C843A98B7}" dt="2022-10-12T14:35:30.238" v="7"/>
      <pc:docMkLst>
        <pc:docMk/>
      </pc:docMkLst>
      <pc:sldChg chg="modSp modNotes">
        <pc:chgData name="Aneeq Rehman" userId="S::aneeq.rehman@trilateralresearch.com::d0f25c0d-e610-4858-9a6f-61a42520ca06" providerId="AD" clId="Web-{9C2B279C-851E-86DB-2CAF-661C843A98B7}" dt="2022-10-12T14:35:30.238" v="7"/>
        <pc:sldMkLst>
          <pc:docMk/>
          <pc:sldMk cId="3806950522" sldId="421"/>
        </pc:sldMkLst>
        <pc:spChg chg="mod">
          <ac:chgData name="Aneeq Rehman" userId="S::aneeq.rehman@trilateralresearch.com::d0f25c0d-e610-4858-9a6f-61a42520ca06" providerId="AD" clId="Web-{9C2B279C-851E-86DB-2CAF-661C843A98B7}" dt="2022-10-12T14:35:05.893" v="5" actId="1076"/>
          <ac:spMkLst>
            <pc:docMk/>
            <pc:sldMk cId="3806950522" sldId="421"/>
            <ac:spMk id="3" creationId="{8D208B57-B8C2-4CA1-CFEA-F48D4BD63641}"/>
          </ac:spMkLst>
        </pc:spChg>
        <pc:spChg chg="mod">
          <ac:chgData name="Aneeq Rehman" userId="S::aneeq.rehman@trilateralresearch.com::d0f25c0d-e610-4858-9a6f-61a42520ca06" providerId="AD" clId="Web-{9C2B279C-851E-86DB-2CAF-661C843A98B7}" dt="2022-10-12T14:34:43.297" v="0" actId="1076"/>
          <ac:spMkLst>
            <pc:docMk/>
            <pc:sldMk cId="3806950522" sldId="421"/>
            <ac:spMk id="5" creationId="{EBFB3448-1D2F-858B-FF3E-E0B62BD8284F}"/>
          </ac:spMkLst>
        </pc:spChg>
      </pc:sldChg>
    </pc:docChg>
  </pc:docChgLst>
  <pc:docChgLst>
    <pc:chgData name="Aneeq Rehman" userId="S::aneeq.rehman@trilateralresearch.com::d0f25c0d-e610-4858-9a6f-61a42520ca06" providerId="AD" clId="Web-{04A09F0D-73F5-BFF4-3452-8AA433AADB53}"/>
    <pc:docChg chg="addSld delSld modSld sldOrd">
      <pc:chgData name="Aneeq Rehman" userId="S::aneeq.rehman@trilateralresearch.com::d0f25c0d-e610-4858-9a6f-61a42520ca06" providerId="AD" clId="Web-{04A09F0D-73F5-BFF4-3452-8AA433AADB53}" dt="2022-10-11T08:40:14.220" v="1754" actId="20577"/>
      <pc:docMkLst>
        <pc:docMk/>
      </pc:docMkLst>
      <pc:sldChg chg="modSp modNotes">
        <pc:chgData name="Aneeq Rehman" userId="S::aneeq.rehman@trilateralresearch.com::d0f25c0d-e610-4858-9a6f-61a42520ca06" providerId="AD" clId="Web-{04A09F0D-73F5-BFF4-3452-8AA433AADB53}" dt="2022-10-10T11:30:10.002" v="593"/>
        <pc:sldMkLst>
          <pc:docMk/>
          <pc:sldMk cId="3110771328" sldId="400"/>
        </pc:sldMkLst>
        <pc:graphicFrameChg chg="mod modGraphic">
          <ac:chgData name="Aneeq Rehman" userId="S::aneeq.rehman@trilateralresearch.com::d0f25c0d-e610-4858-9a6f-61a42520ca06" providerId="AD" clId="Web-{04A09F0D-73F5-BFF4-3452-8AA433AADB53}" dt="2022-10-10T11:30:10.002" v="593"/>
          <ac:graphicFrameMkLst>
            <pc:docMk/>
            <pc:sldMk cId="3110771328" sldId="400"/>
            <ac:graphicFrameMk id="4" creationId="{42255E87-F62D-FD6E-1D16-AE8CAC354A3C}"/>
          </ac:graphicFrameMkLst>
        </pc:graphicFrameChg>
      </pc:sldChg>
      <pc:sldChg chg="modSp modNotes">
        <pc:chgData name="Aneeq Rehman" userId="S::aneeq.rehman@trilateralresearch.com::d0f25c0d-e610-4858-9a6f-61a42520ca06" providerId="AD" clId="Web-{04A09F0D-73F5-BFF4-3452-8AA433AADB53}" dt="2022-10-10T11:21:32.550" v="555"/>
        <pc:sldMkLst>
          <pc:docMk/>
          <pc:sldMk cId="2557375686" sldId="401"/>
        </pc:sldMkLst>
        <pc:spChg chg="mod">
          <ac:chgData name="Aneeq Rehman" userId="S::aneeq.rehman@trilateralresearch.com::d0f25c0d-e610-4858-9a6f-61a42520ca06" providerId="AD" clId="Web-{04A09F0D-73F5-BFF4-3452-8AA433AADB53}" dt="2022-10-10T10:48:32.683" v="371" actId="1076"/>
          <ac:spMkLst>
            <pc:docMk/>
            <pc:sldMk cId="2557375686" sldId="401"/>
            <ac:spMk id="2" creationId="{40EA9E66-5930-F6BC-0660-002F2047FE8A}"/>
          </ac:spMkLst>
        </pc:spChg>
        <pc:spChg chg="mod">
          <ac:chgData name="Aneeq Rehman" userId="S::aneeq.rehman@trilateralresearch.com::d0f25c0d-e610-4858-9a6f-61a42520ca06" providerId="AD" clId="Web-{04A09F0D-73F5-BFF4-3452-8AA433AADB53}" dt="2022-10-10T10:45:09.943" v="324" actId="20577"/>
          <ac:spMkLst>
            <pc:docMk/>
            <pc:sldMk cId="2557375686" sldId="401"/>
            <ac:spMk id="3" creationId="{7274C2C6-F63B-1B18-3342-AD257C2234C7}"/>
          </ac:spMkLst>
        </pc:spChg>
      </pc:sldChg>
      <pc:sldChg chg="modSp new">
        <pc:chgData name="Aneeq Rehman" userId="S::aneeq.rehman@trilateralresearch.com::d0f25c0d-e610-4858-9a6f-61a42520ca06" providerId="AD" clId="Web-{04A09F0D-73F5-BFF4-3452-8AA433AADB53}" dt="2022-10-10T10:53:21.238" v="387" actId="20577"/>
        <pc:sldMkLst>
          <pc:docMk/>
          <pc:sldMk cId="1782623169" sldId="406"/>
        </pc:sldMkLst>
        <pc:spChg chg="mod">
          <ac:chgData name="Aneeq Rehman" userId="S::aneeq.rehman@trilateralresearch.com::d0f25c0d-e610-4858-9a6f-61a42520ca06" providerId="AD" clId="Web-{04A09F0D-73F5-BFF4-3452-8AA433AADB53}" dt="2022-10-10T10:53:21.238" v="387" actId="20577"/>
          <ac:spMkLst>
            <pc:docMk/>
            <pc:sldMk cId="1782623169" sldId="406"/>
            <ac:spMk id="2" creationId="{EF0BC8E4-BBC3-0510-D832-B22675E82D23}"/>
          </ac:spMkLst>
        </pc:spChg>
      </pc:sldChg>
      <pc:sldChg chg="addSp delSp modSp new ord">
        <pc:chgData name="Aneeq Rehman" userId="S::aneeq.rehman@trilateralresearch.com::d0f25c0d-e610-4858-9a6f-61a42520ca06" providerId="AD" clId="Web-{04A09F0D-73F5-BFF4-3452-8AA433AADB53}" dt="2022-10-10T12:39:11.054" v="806"/>
        <pc:sldMkLst>
          <pc:docMk/>
          <pc:sldMk cId="484609496" sldId="407"/>
        </pc:sldMkLst>
        <pc:spChg chg="mod">
          <ac:chgData name="Aneeq Rehman" userId="S::aneeq.rehman@trilateralresearch.com::d0f25c0d-e610-4858-9a6f-61a42520ca06" providerId="AD" clId="Web-{04A09F0D-73F5-BFF4-3452-8AA433AADB53}" dt="2022-10-10T10:53:57.348" v="406" actId="20577"/>
          <ac:spMkLst>
            <pc:docMk/>
            <pc:sldMk cId="484609496" sldId="407"/>
            <ac:spMk id="2" creationId="{25314448-403D-23E5-EEBD-6A3316C0ED52}"/>
          </ac:spMkLst>
        </pc:spChg>
        <pc:spChg chg="del">
          <ac:chgData name="Aneeq Rehman" userId="S::aneeq.rehman@trilateralresearch.com::d0f25c0d-e610-4858-9a6f-61a42520ca06" providerId="AD" clId="Web-{04A09F0D-73F5-BFF4-3452-8AA433AADB53}" dt="2022-10-10T11:00:59.829" v="458"/>
          <ac:spMkLst>
            <pc:docMk/>
            <pc:sldMk cId="484609496" sldId="407"/>
            <ac:spMk id="3" creationId="{ADBC32A0-770D-62C2-768C-680D5CA764D8}"/>
          </ac:spMkLst>
        </pc:spChg>
        <pc:graphicFrameChg chg="add mod ord modGraphic">
          <ac:chgData name="Aneeq Rehman" userId="S::aneeq.rehman@trilateralresearch.com::d0f25c0d-e610-4858-9a6f-61a42520ca06" providerId="AD" clId="Web-{04A09F0D-73F5-BFF4-3452-8AA433AADB53}" dt="2022-10-10T12:39:11.054" v="806"/>
          <ac:graphicFrameMkLst>
            <pc:docMk/>
            <pc:sldMk cId="484609496" sldId="407"/>
            <ac:graphicFrameMk id="5" creationId="{76576751-56AD-549C-385A-477CDA97E986}"/>
          </ac:graphicFrameMkLst>
        </pc:graphicFrameChg>
      </pc:sldChg>
      <pc:sldChg chg="addSp delSp modSp new modNotes">
        <pc:chgData name="Aneeq Rehman" userId="S::aneeq.rehman@trilateralresearch.com::d0f25c0d-e610-4858-9a6f-61a42520ca06" providerId="AD" clId="Web-{04A09F0D-73F5-BFF4-3452-8AA433AADB53}" dt="2022-10-10T14:31:13.327" v="992"/>
        <pc:sldMkLst>
          <pc:docMk/>
          <pc:sldMk cId="892123742" sldId="408"/>
        </pc:sldMkLst>
        <pc:spChg chg="mod">
          <ac:chgData name="Aneeq Rehman" userId="S::aneeq.rehman@trilateralresearch.com::d0f25c0d-e610-4858-9a6f-61a42520ca06" providerId="AD" clId="Web-{04A09F0D-73F5-BFF4-3452-8AA433AADB53}" dt="2022-10-10T11:17:14.590" v="535" actId="20577"/>
          <ac:spMkLst>
            <pc:docMk/>
            <pc:sldMk cId="892123742" sldId="408"/>
            <ac:spMk id="2" creationId="{B4E5B075-9A69-EF89-4C16-FAE795CD9754}"/>
          </ac:spMkLst>
        </pc:spChg>
        <pc:spChg chg="del">
          <ac:chgData name="Aneeq Rehman" userId="S::aneeq.rehman@trilateralresearch.com::d0f25c0d-e610-4858-9a6f-61a42520ca06" providerId="AD" clId="Web-{04A09F0D-73F5-BFF4-3452-8AA433AADB53}" dt="2022-10-10T11:24:35.352" v="556"/>
          <ac:spMkLst>
            <pc:docMk/>
            <pc:sldMk cId="892123742" sldId="408"/>
            <ac:spMk id="3" creationId="{32621B4D-633E-CA0E-A14A-22CDEFACBD91}"/>
          </ac:spMkLst>
        </pc:spChg>
        <pc:spChg chg="add mod">
          <ac:chgData name="Aneeq Rehman" userId="S::aneeq.rehman@trilateralresearch.com::d0f25c0d-e610-4858-9a6f-61a42520ca06" providerId="AD" clId="Web-{04A09F0D-73F5-BFF4-3452-8AA433AADB53}" dt="2022-10-10T12:16:51.194" v="725" actId="1076"/>
          <ac:spMkLst>
            <pc:docMk/>
            <pc:sldMk cId="892123742" sldId="408"/>
            <ac:spMk id="3" creationId="{6FE77AE5-2283-B367-4FD9-0A67CF47D5DE}"/>
          </ac:spMkLst>
        </pc:spChg>
        <pc:spChg chg="add mod">
          <ac:chgData name="Aneeq Rehman" userId="S::aneeq.rehman@trilateralresearch.com::d0f25c0d-e610-4858-9a6f-61a42520ca06" providerId="AD" clId="Web-{04A09F0D-73F5-BFF4-3452-8AA433AADB53}" dt="2022-10-10T11:26:33.761" v="574" actId="1076"/>
          <ac:spMkLst>
            <pc:docMk/>
            <pc:sldMk cId="892123742" sldId="408"/>
            <ac:spMk id="5" creationId="{53B743BA-23AF-F764-4E3E-FA1272F76E6D}"/>
          </ac:spMkLst>
        </pc:spChg>
        <pc:picChg chg="add mod ord">
          <ac:chgData name="Aneeq Rehman" userId="S::aneeq.rehman@trilateralresearch.com::d0f25c0d-e610-4858-9a6f-61a42520ca06" providerId="AD" clId="Web-{04A09F0D-73F5-BFF4-3452-8AA433AADB53}" dt="2022-10-10T11:26:30.949" v="573" actId="1076"/>
          <ac:picMkLst>
            <pc:docMk/>
            <pc:sldMk cId="892123742" sldId="408"/>
            <ac:picMk id="4" creationId="{9D1F530B-56DF-5E41-D78D-73B5835D9BB2}"/>
          </ac:picMkLst>
        </pc:picChg>
        <pc:picChg chg="add mod">
          <ac:chgData name="Aneeq Rehman" userId="S::aneeq.rehman@trilateralresearch.com::d0f25c0d-e610-4858-9a6f-61a42520ca06" providerId="AD" clId="Web-{04A09F0D-73F5-BFF4-3452-8AA433AADB53}" dt="2022-10-10T12:22:36.312" v="759" actId="1076"/>
          <ac:picMkLst>
            <pc:docMk/>
            <pc:sldMk cId="892123742" sldId="408"/>
            <ac:picMk id="6" creationId="{1DC2A8E7-DCB4-60D6-B596-4AC9ACD6916E}"/>
          </ac:picMkLst>
        </pc:picChg>
      </pc:sldChg>
      <pc:sldChg chg="addSp delSp modSp new mod modClrScheme chgLayout modNotes">
        <pc:chgData name="Aneeq Rehman" userId="S::aneeq.rehman@trilateralresearch.com::d0f25c0d-e610-4858-9a6f-61a42520ca06" providerId="AD" clId="Web-{04A09F0D-73F5-BFF4-3452-8AA433AADB53}" dt="2022-10-10T17:01:00.885" v="1345" actId="14100"/>
        <pc:sldMkLst>
          <pc:docMk/>
          <pc:sldMk cId="153578644" sldId="409"/>
        </pc:sldMkLst>
        <pc:spChg chg="mod">
          <ac:chgData name="Aneeq Rehman" userId="S::aneeq.rehman@trilateralresearch.com::d0f25c0d-e610-4858-9a6f-61a42520ca06" providerId="AD" clId="Web-{04A09F0D-73F5-BFF4-3452-8AA433AADB53}" dt="2022-10-10T17:01:00.885" v="1345" actId="14100"/>
          <ac:spMkLst>
            <pc:docMk/>
            <pc:sldMk cId="153578644" sldId="409"/>
            <ac:spMk id="2" creationId="{4BFEA0A5-0617-54D4-4552-9A1DF2B4EDDF}"/>
          </ac:spMkLst>
        </pc:spChg>
        <pc:spChg chg="mod">
          <ac:chgData name="Aneeq Rehman" userId="S::aneeq.rehman@trilateralresearch.com::d0f25c0d-e610-4858-9a6f-61a42520ca06" providerId="AD" clId="Web-{04A09F0D-73F5-BFF4-3452-8AA433AADB53}" dt="2022-10-10T16:29:16.549" v="1143" actId="20577"/>
          <ac:spMkLst>
            <pc:docMk/>
            <pc:sldMk cId="153578644" sldId="409"/>
            <ac:spMk id="3" creationId="{2246E5BB-6F71-3466-6D8D-4DE5A9BDC718}"/>
          </ac:spMkLst>
        </pc:spChg>
        <pc:spChg chg="add mod">
          <ac:chgData name="Aneeq Rehman" userId="S::aneeq.rehman@trilateralresearch.com::d0f25c0d-e610-4858-9a6f-61a42520ca06" providerId="AD" clId="Web-{04A09F0D-73F5-BFF4-3452-8AA433AADB53}" dt="2022-10-10T16:33:24.018" v="1158" actId="1076"/>
          <ac:spMkLst>
            <pc:docMk/>
            <pc:sldMk cId="153578644" sldId="409"/>
            <ac:spMk id="5" creationId="{F1644B62-5B8E-923F-C025-48E9771052E9}"/>
          </ac:spMkLst>
        </pc:spChg>
        <pc:picChg chg="add del mod">
          <ac:chgData name="Aneeq Rehman" userId="S::aneeq.rehman@trilateralresearch.com::d0f25c0d-e610-4858-9a6f-61a42520ca06" providerId="AD" clId="Web-{04A09F0D-73F5-BFF4-3452-8AA433AADB53}" dt="2022-10-10T16:01:38.452" v="1086"/>
          <ac:picMkLst>
            <pc:docMk/>
            <pc:sldMk cId="153578644" sldId="409"/>
            <ac:picMk id="4" creationId="{1A005FB9-6594-E5C1-4033-628ADBFBCBDB}"/>
          </ac:picMkLst>
        </pc:picChg>
        <pc:picChg chg="add del mod">
          <ac:chgData name="Aneeq Rehman" userId="S::aneeq.rehman@trilateralresearch.com::d0f25c0d-e610-4858-9a6f-61a42520ca06" providerId="AD" clId="Web-{04A09F0D-73F5-BFF4-3452-8AA433AADB53}" dt="2022-10-10T15:04:39.355" v="1073"/>
          <ac:picMkLst>
            <pc:docMk/>
            <pc:sldMk cId="153578644" sldId="409"/>
            <ac:picMk id="4" creationId="{B71568F0-70B2-D14F-21BD-DAA66F0F39BF}"/>
          </ac:picMkLst>
        </pc:picChg>
        <pc:picChg chg="add mod">
          <ac:chgData name="Aneeq Rehman" userId="S::aneeq.rehman@trilateralresearch.com::d0f25c0d-e610-4858-9a6f-61a42520ca06" providerId="AD" clId="Web-{04A09F0D-73F5-BFF4-3452-8AA433AADB53}" dt="2022-10-10T16:27:55.216" v="1118" actId="1076"/>
          <ac:picMkLst>
            <pc:docMk/>
            <pc:sldMk cId="153578644" sldId="409"/>
            <ac:picMk id="4" creationId="{E849C3A0-E3D6-33FE-DD93-CAF25C0B50DE}"/>
          </ac:picMkLst>
        </pc:picChg>
        <pc:picChg chg="add del mod">
          <ac:chgData name="Aneeq Rehman" userId="S::aneeq.rehman@trilateralresearch.com::d0f25c0d-e610-4858-9a6f-61a42520ca06" providerId="AD" clId="Web-{04A09F0D-73F5-BFF4-3452-8AA433AADB53}" dt="2022-10-10T16:01:28.467" v="1084"/>
          <ac:picMkLst>
            <pc:docMk/>
            <pc:sldMk cId="153578644" sldId="409"/>
            <ac:picMk id="5" creationId="{BD979085-E185-41D2-A5CD-DE52196678AC}"/>
          </ac:picMkLst>
        </pc:picChg>
        <pc:picChg chg="add del mod">
          <ac:chgData name="Aneeq Rehman" userId="S::aneeq.rehman@trilateralresearch.com::d0f25c0d-e610-4858-9a6f-61a42520ca06" providerId="AD" clId="Web-{04A09F0D-73F5-BFF4-3452-8AA433AADB53}" dt="2022-10-10T16:04:03.211" v="1095"/>
          <ac:picMkLst>
            <pc:docMk/>
            <pc:sldMk cId="153578644" sldId="409"/>
            <ac:picMk id="6" creationId="{FD2A83B1-D038-5CE4-617A-91180ED9D996}"/>
          </ac:picMkLst>
        </pc:picChg>
        <pc:picChg chg="add mod">
          <ac:chgData name="Aneeq Rehman" userId="S::aneeq.rehman@trilateralresearch.com::d0f25c0d-e610-4858-9a6f-61a42520ca06" providerId="AD" clId="Web-{04A09F0D-73F5-BFF4-3452-8AA433AADB53}" dt="2022-10-10T16:28:01.545" v="1120" actId="1076"/>
          <ac:picMkLst>
            <pc:docMk/>
            <pc:sldMk cId="153578644" sldId="409"/>
            <ac:picMk id="7" creationId="{C6952070-0B95-7CA6-BB5E-1BA760A77E5F}"/>
          </ac:picMkLst>
        </pc:picChg>
      </pc:sldChg>
      <pc:sldChg chg="modSp new">
        <pc:chgData name="Aneeq Rehman" userId="S::aneeq.rehman@trilateralresearch.com::d0f25c0d-e610-4858-9a6f-61a42520ca06" providerId="AD" clId="Web-{04A09F0D-73F5-BFF4-3452-8AA433AADB53}" dt="2022-10-10T16:48:26.995" v="1190" actId="20577"/>
        <pc:sldMkLst>
          <pc:docMk/>
          <pc:sldMk cId="717333790" sldId="410"/>
        </pc:sldMkLst>
        <pc:spChg chg="mod">
          <ac:chgData name="Aneeq Rehman" userId="S::aneeq.rehman@trilateralresearch.com::d0f25c0d-e610-4858-9a6f-61a42520ca06" providerId="AD" clId="Web-{04A09F0D-73F5-BFF4-3452-8AA433AADB53}" dt="2022-10-10T16:48:26.995" v="1190" actId="20577"/>
          <ac:spMkLst>
            <pc:docMk/>
            <pc:sldMk cId="717333790" sldId="410"/>
            <ac:spMk id="2" creationId="{DBE1C6A6-A85E-B88F-89C2-3C5560C9F5FD}"/>
          </ac:spMkLst>
        </pc:spChg>
      </pc:sldChg>
      <pc:sldChg chg="new">
        <pc:chgData name="Aneeq Rehman" userId="S::aneeq.rehman@trilateralresearch.com::d0f25c0d-e610-4858-9a6f-61a42520ca06" providerId="AD" clId="Web-{04A09F0D-73F5-BFF4-3452-8AA433AADB53}" dt="2022-10-10T16:48:28.261" v="1191"/>
        <pc:sldMkLst>
          <pc:docMk/>
          <pc:sldMk cId="2458375427" sldId="411"/>
        </pc:sldMkLst>
      </pc:sldChg>
      <pc:sldChg chg="addSp delSp modSp add ord replId modNotes">
        <pc:chgData name="Aneeq Rehman" userId="S::aneeq.rehman@trilateralresearch.com::d0f25c0d-e610-4858-9a6f-61a42520ca06" providerId="AD" clId="Web-{04A09F0D-73F5-BFF4-3452-8AA433AADB53}" dt="2022-10-10T17:54:53.930" v="1712" actId="1076"/>
        <pc:sldMkLst>
          <pc:docMk/>
          <pc:sldMk cId="3637697506" sldId="412"/>
        </pc:sldMkLst>
        <pc:spChg chg="mod">
          <ac:chgData name="Aneeq Rehman" userId="S::aneeq.rehman@trilateralresearch.com::d0f25c0d-e610-4858-9a6f-61a42520ca06" providerId="AD" clId="Web-{04A09F0D-73F5-BFF4-3452-8AA433AADB53}" dt="2022-10-10T17:34:33.744" v="1536" actId="1076"/>
          <ac:spMkLst>
            <pc:docMk/>
            <pc:sldMk cId="3637697506" sldId="412"/>
            <ac:spMk id="2" creationId="{EF0BC8E4-BBC3-0510-D832-B22675E82D23}"/>
          </ac:spMkLst>
        </pc:spChg>
        <pc:spChg chg="add del mod">
          <ac:chgData name="Aneeq Rehman" userId="S::aneeq.rehman@trilateralresearch.com::d0f25c0d-e610-4858-9a6f-61a42520ca06" providerId="AD" clId="Web-{04A09F0D-73F5-BFF4-3452-8AA433AADB53}" dt="2022-10-10T17:53:42.019" v="1702" actId="20577"/>
          <ac:spMkLst>
            <pc:docMk/>
            <pc:sldMk cId="3637697506" sldId="412"/>
            <ac:spMk id="3" creationId="{97369E64-4FFA-9AB9-4E7A-21F69FCF29B9}"/>
          </ac:spMkLst>
        </pc:spChg>
        <pc:spChg chg="add mod">
          <ac:chgData name="Aneeq Rehman" userId="S::aneeq.rehman@trilateralresearch.com::d0f25c0d-e610-4858-9a6f-61a42520ca06" providerId="AD" clId="Web-{04A09F0D-73F5-BFF4-3452-8AA433AADB53}" dt="2022-10-10T17:52:48.578" v="1678" actId="1076"/>
          <ac:spMkLst>
            <pc:docMk/>
            <pc:sldMk cId="3637697506" sldId="412"/>
            <ac:spMk id="6" creationId="{090F230C-D7E2-7B2D-1D81-50F0B456FED9}"/>
          </ac:spMkLst>
        </pc:spChg>
        <pc:spChg chg="add del mod">
          <ac:chgData name="Aneeq Rehman" userId="S::aneeq.rehman@trilateralresearch.com::d0f25c0d-e610-4858-9a6f-61a42520ca06" providerId="AD" clId="Web-{04A09F0D-73F5-BFF4-3452-8AA433AADB53}" dt="2022-10-10T17:52:50.531" v="1679"/>
          <ac:spMkLst>
            <pc:docMk/>
            <pc:sldMk cId="3637697506" sldId="412"/>
            <ac:spMk id="11" creationId="{72C0B8A3-D434-CD80-7064-A9423D00BFA1}"/>
          </ac:spMkLst>
        </pc:spChg>
        <pc:picChg chg="add del mod ord">
          <ac:chgData name="Aneeq Rehman" userId="S::aneeq.rehman@trilateralresearch.com::d0f25c0d-e610-4858-9a6f-61a42520ca06" providerId="AD" clId="Web-{04A09F0D-73F5-BFF4-3452-8AA433AADB53}" dt="2022-10-10T16:50:02.141" v="1199"/>
          <ac:picMkLst>
            <pc:docMk/>
            <pc:sldMk cId="3637697506" sldId="412"/>
            <ac:picMk id="4" creationId="{70B4BD9E-A73E-DB9D-297B-CD5792D241E4}"/>
          </ac:picMkLst>
        </pc:picChg>
        <pc:picChg chg="add del mod">
          <ac:chgData name="Aneeq Rehman" userId="S::aneeq.rehman@trilateralresearch.com::d0f25c0d-e610-4858-9a6f-61a42520ca06" providerId="AD" clId="Web-{04A09F0D-73F5-BFF4-3452-8AA433AADB53}" dt="2022-10-10T17:34:03.039" v="1528"/>
          <ac:picMkLst>
            <pc:docMk/>
            <pc:sldMk cId="3637697506" sldId="412"/>
            <ac:picMk id="7" creationId="{8C5441FE-D763-0EC0-05C1-67C482F49DBD}"/>
          </ac:picMkLst>
        </pc:picChg>
        <pc:picChg chg="add del mod">
          <ac:chgData name="Aneeq Rehman" userId="S::aneeq.rehman@trilateralresearch.com::d0f25c0d-e610-4858-9a6f-61a42520ca06" providerId="AD" clId="Web-{04A09F0D-73F5-BFF4-3452-8AA433AADB53}" dt="2022-10-10T17:20:38.864" v="1425"/>
          <ac:picMkLst>
            <pc:docMk/>
            <pc:sldMk cId="3637697506" sldId="412"/>
            <ac:picMk id="8" creationId="{7E456F67-CA61-9275-D037-8EF90C218E91}"/>
          </ac:picMkLst>
        </pc:picChg>
        <pc:picChg chg="add del mod">
          <ac:chgData name="Aneeq Rehman" userId="S::aneeq.rehman@trilateralresearch.com::d0f25c0d-e610-4858-9a6f-61a42520ca06" providerId="AD" clId="Web-{04A09F0D-73F5-BFF4-3452-8AA433AADB53}" dt="2022-10-10T17:45:12.160" v="1627"/>
          <ac:picMkLst>
            <pc:docMk/>
            <pc:sldMk cId="3637697506" sldId="412"/>
            <ac:picMk id="9" creationId="{53C5AB86-0337-675B-54C9-E2A338358949}"/>
          </ac:picMkLst>
        </pc:picChg>
        <pc:picChg chg="add del mod">
          <ac:chgData name="Aneeq Rehman" userId="S::aneeq.rehman@trilateralresearch.com::d0f25c0d-e610-4858-9a6f-61a42520ca06" providerId="AD" clId="Web-{04A09F0D-73F5-BFF4-3452-8AA433AADB53}" dt="2022-10-10T17:45:14.019" v="1628"/>
          <ac:picMkLst>
            <pc:docMk/>
            <pc:sldMk cId="3637697506" sldId="412"/>
            <ac:picMk id="10" creationId="{6413EFD7-0676-B269-BD7E-8FECBFD68746}"/>
          </ac:picMkLst>
        </pc:picChg>
        <pc:picChg chg="add mod">
          <ac:chgData name="Aneeq Rehman" userId="S::aneeq.rehman@trilateralresearch.com::d0f25c0d-e610-4858-9a6f-61a42520ca06" providerId="AD" clId="Web-{04A09F0D-73F5-BFF4-3452-8AA433AADB53}" dt="2022-10-10T17:54:53.930" v="1712" actId="1076"/>
          <ac:picMkLst>
            <pc:docMk/>
            <pc:sldMk cId="3637697506" sldId="412"/>
            <ac:picMk id="13" creationId="{BC141763-625B-4D53-3C95-7E61721D3EFD}"/>
          </ac:picMkLst>
        </pc:picChg>
        <pc:picChg chg="add del mod">
          <ac:chgData name="Aneeq Rehman" userId="S::aneeq.rehman@trilateralresearch.com::d0f25c0d-e610-4858-9a6f-61a42520ca06" providerId="AD" clId="Web-{04A09F0D-73F5-BFF4-3452-8AA433AADB53}" dt="2022-10-10T17:54:20.615" v="1707"/>
          <ac:picMkLst>
            <pc:docMk/>
            <pc:sldMk cId="3637697506" sldId="412"/>
            <ac:picMk id="15" creationId="{0E6608A8-0974-333F-697E-8FDA4B62C358}"/>
          </ac:picMkLst>
        </pc:picChg>
        <pc:picChg chg="add mod">
          <ac:chgData name="Aneeq Rehman" userId="S::aneeq.rehman@trilateralresearch.com::d0f25c0d-e610-4858-9a6f-61a42520ca06" providerId="AD" clId="Web-{04A09F0D-73F5-BFF4-3452-8AA433AADB53}" dt="2022-10-10T17:54:51.992" v="1711" actId="1076"/>
          <ac:picMkLst>
            <pc:docMk/>
            <pc:sldMk cId="3637697506" sldId="412"/>
            <ac:picMk id="17" creationId="{0FBD7487-2AB2-21FF-83F1-C6FB38066A47}"/>
          </ac:picMkLst>
        </pc:picChg>
      </pc:sldChg>
      <pc:sldChg chg="modSp add modNotes">
        <pc:chgData name="Aneeq Rehman" userId="S::aneeq.rehman@trilateralresearch.com::d0f25c0d-e610-4858-9a6f-61a42520ca06" providerId="AD" clId="Web-{04A09F0D-73F5-BFF4-3452-8AA433AADB53}" dt="2022-10-10T17:44:10.687" v="1624" actId="1076"/>
        <pc:sldMkLst>
          <pc:docMk/>
          <pc:sldMk cId="2081174542" sldId="413"/>
        </pc:sldMkLst>
        <pc:spChg chg="mod">
          <ac:chgData name="Aneeq Rehman" userId="S::aneeq.rehman@trilateralresearch.com::d0f25c0d-e610-4858-9a6f-61a42520ca06" providerId="AD" clId="Web-{04A09F0D-73F5-BFF4-3452-8AA433AADB53}" dt="2022-10-10T16:53:50.656" v="1228" actId="20577"/>
          <ac:spMkLst>
            <pc:docMk/>
            <pc:sldMk cId="2081174542" sldId="413"/>
            <ac:spMk id="2" creationId="{41CDF50E-FF60-4B36-972C-33259722B25A}"/>
          </ac:spMkLst>
        </pc:spChg>
        <pc:spChg chg="mod">
          <ac:chgData name="Aneeq Rehman" userId="S::aneeq.rehman@trilateralresearch.com::d0f25c0d-e610-4858-9a6f-61a42520ca06" providerId="AD" clId="Web-{04A09F0D-73F5-BFF4-3452-8AA433AADB53}" dt="2022-10-10T16:54:14.219" v="1232" actId="1076"/>
          <ac:spMkLst>
            <pc:docMk/>
            <pc:sldMk cId="2081174542" sldId="413"/>
            <ac:spMk id="18" creationId="{ECEC633A-4018-40D3-36B7-07F86D8C05D2}"/>
          </ac:spMkLst>
        </pc:spChg>
        <pc:picChg chg="mod">
          <ac:chgData name="Aneeq Rehman" userId="S::aneeq.rehman@trilateralresearch.com::d0f25c0d-e610-4858-9a6f-61a42520ca06" providerId="AD" clId="Web-{04A09F0D-73F5-BFF4-3452-8AA433AADB53}" dt="2022-10-10T17:43:42.467" v="1613" actId="14100"/>
          <ac:picMkLst>
            <pc:docMk/>
            <pc:sldMk cId="2081174542" sldId="413"/>
            <ac:picMk id="5" creationId="{D7DF42CA-492D-2765-C634-D338A6CDA5B7}"/>
          </ac:picMkLst>
        </pc:picChg>
        <pc:picChg chg="mod">
          <ac:chgData name="Aneeq Rehman" userId="S::aneeq.rehman@trilateralresearch.com::d0f25c0d-e610-4858-9a6f-61a42520ca06" providerId="AD" clId="Web-{04A09F0D-73F5-BFF4-3452-8AA433AADB53}" dt="2022-10-10T17:44:06.968" v="1623" actId="1076"/>
          <ac:picMkLst>
            <pc:docMk/>
            <pc:sldMk cId="2081174542" sldId="413"/>
            <ac:picMk id="7" creationId="{26033407-7475-BD56-8F61-14BB55FB0406}"/>
          </ac:picMkLst>
        </pc:picChg>
        <pc:picChg chg="mod">
          <ac:chgData name="Aneeq Rehman" userId="S::aneeq.rehman@trilateralresearch.com::d0f25c0d-e610-4858-9a6f-61a42520ca06" providerId="AD" clId="Web-{04A09F0D-73F5-BFF4-3452-8AA433AADB53}" dt="2022-10-10T17:44:10.687" v="1624" actId="1076"/>
          <ac:picMkLst>
            <pc:docMk/>
            <pc:sldMk cId="2081174542" sldId="413"/>
            <ac:picMk id="12" creationId="{5DB7924B-9382-B99E-3504-6D79097FF4CD}"/>
          </ac:picMkLst>
        </pc:picChg>
        <pc:picChg chg="mod">
          <ac:chgData name="Aneeq Rehman" userId="S::aneeq.rehman@trilateralresearch.com::d0f25c0d-e610-4858-9a6f-61a42520ca06" providerId="AD" clId="Web-{04A09F0D-73F5-BFF4-3452-8AA433AADB53}" dt="2022-10-10T17:43:51.342" v="1616" actId="14100"/>
          <ac:picMkLst>
            <pc:docMk/>
            <pc:sldMk cId="2081174542" sldId="413"/>
            <ac:picMk id="14" creationId="{ACE7CD88-BE80-41A4-FDB0-DF545BFDFDAA}"/>
          </ac:picMkLst>
        </pc:picChg>
      </pc:sldChg>
      <pc:sldChg chg="add del">
        <pc:chgData name="Aneeq Rehman" userId="S::aneeq.rehman@trilateralresearch.com::d0f25c0d-e610-4858-9a6f-61a42520ca06" providerId="AD" clId="Web-{04A09F0D-73F5-BFF4-3452-8AA433AADB53}" dt="2022-10-10T16:53:21.794" v="1221"/>
        <pc:sldMkLst>
          <pc:docMk/>
          <pc:sldMk cId="2208879599" sldId="413"/>
        </pc:sldMkLst>
      </pc:sldChg>
      <pc:sldChg chg="addSp delSp modSp new modNotes">
        <pc:chgData name="Aneeq Rehman" userId="S::aneeq.rehman@trilateralresearch.com::d0f25c0d-e610-4858-9a6f-61a42520ca06" providerId="AD" clId="Web-{04A09F0D-73F5-BFF4-3452-8AA433AADB53}" dt="2022-10-11T08:40:14.220" v="1754" actId="20577"/>
        <pc:sldMkLst>
          <pc:docMk/>
          <pc:sldMk cId="4141301095" sldId="414"/>
        </pc:sldMkLst>
        <pc:spChg chg="del">
          <ac:chgData name="Aneeq Rehman" userId="S::aneeq.rehman@trilateralresearch.com::d0f25c0d-e610-4858-9a6f-61a42520ca06" providerId="AD" clId="Web-{04A09F0D-73F5-BFF4-3452-8AA433AADB53}" dt="2022-10-10T17:34:44.541" v="1538"/>
          <ac:spMkLst>
            <pc:docMk/>
            <pc:sldMk cId="4141301095" sldId="414"/>
            <ac:spMk id="2" creationId="{489A1BE9-EE8F-0897-61BD-A94BD1C28A85}"/>
          </ac:spMkLst>
        </pc:spChg>
        <pc:spChg chg="mod">
          <ac:chgData name="Aneeq Rehman" userId="S::aneeq.rehman@trilateralresearch.com::d0f25c0d-e610-4858-9a6f-61a42520ca06" providerId="AD" clId="Web-{04A09F0D-73F5-BFF4-3452-8AA433AADB53}" dt="2022-10-11T08:40:14.220" v="1754" actId="20577"/>
          <ac:spMkLst>
            <pc:docMk/>
            <pc:sldMk cId="4141301095" sldId="414"/>
            <ac:spMk id="3" creationId="{1FE78EDC-43FE-3337-B6AD-0CC2BC8F96A6}"/>
          </ac:spMkLst>
        </pc:spChg>
        <pc:spChg chg="add mod">
          <ac:chgData name="Aneeq Rehman" userId="S::aneeq.rehman@trilateralresearch.com::d0f25c0d-e610-4858-9a6f-61a42520ca06" providerId="AD" clId="Web-{04A09F0D-73F5-BFF4-3452-8AA433AADB53}" dt="2022-10-10T17:34:46.526" v="1539" actId="1076"/>
          <ac:spMkLst>
            <pc:docMk/>
            <pc:sldMk cId="4141301095" sldId="414"/>
            <ac:spMk id="7" creationId="{853AB9CF-D423-16EA-34F0-951BCB5DF207}"/>
          </ac:spMkLst>
        </pc:spChg>
        <pc:spChg chg="add">
          <ac:chgData name="Aneeq Rehman" userId="S::aneeq.rehman@trilateralresearch.com::d0f25c0d-e610-4858-9a6f-61a42520ca06" providerId="AD" clId="Web-{04A09F0D-73F5-BFF4-3452-8AA433AADB53}" dt="2022-10-10T17:35:11.059" v="1543"/>
          <ac:spMkLst>
            <pc:docMk/>
            <pc:sldMk cId="4141301095" sldId="414"/>
            <ac:spMk id="9" creationId="{320A0FAA-114E-9E72-335E-AE1DC3F29EE5}"/>
          </ac:spMkLst>
        </pc:spChg>
        <pc:picChg chg="add mod">
          <ac:chgData name="Aneeq Rehman" userId="S::aneeq.rehman@trilateralresearch.com::d0f25c0d-e610-4858-9a6f-61a42520ca06" providerId="AD" clId="Web-{04A09F0D-73F5-BFF4-3452-8AA433AADB53}" dt="2022-10-10T17:35:52.202" v="1556" actId="1076"/>
          <ac:picMkLst>
            <pc:docMk/>
            <pc:sldMk cId="4141301095" sldId="414"/>
            <ac:picMk id="5" creationId="{731824A0-A4C8-9D37-C799-D0988D0131B2}"/>
          </ac:picMkLst>
        </pc:picChg>
      </pc:sldChg>
    </pc:docChg>
  </pc:docChgLst>
  <pc:docChgLst>
    <pc:chgData name="Stuart Rothwell" userId="S::stuart.rothwell@trilateralresearch.com::cd2ff759-f1f8-4efe-bb5e-ce1ed6371244" providerId="AD" clId="Web-{228C716B-E02F-9A1E-E100-CC754EE3DD56}"/>
    <pc:docChg chg="modSld">
      <pc:chgData name="Stuart Rothwell" userId="S::stuart.rothwell@trilateralresearch.com::cd2ff759-f1f8-4efe-bb5e-ce1ed6371244" providerId="AD" clId="Web-{228C716B-E02F-9A1E-E100-CC754EE3DD56}" dt="2022-10-14T07:50:33.155" v="0" actId="1076"/>
      <pc:docMkLst>
        <pc:docMk/>
      </pc:docMkLst>
      <pc:sldChg chg="modSp">
        <pc:chgData name="Stuart Rothwell" userId="S::stuart.rothwell@trilateralresearch.com::cd2ff759-f1f8-4efe-bb5e-ce1ed6371244" providerId="AD" clId="Web-{228C716B-E02F-9A1E-E100-CC754EE3DD56}" dt="2022-10-14T07:50:33.155" v="0" actId="1076"/>
        <pc:sldMkLst>
          <pc:docMk/>
          <pc:sldMk cId="484609496" sldId="407"/>
        </pc:sldMkLst>
        <pc:spChg chg="mod">
          <ac:chgData name="Stuart Rothwell" userId="S::stuart.rothwell@trilateralresearch.com::cd2ff759-f1f8-4efe-bb5e-ce1ed6371244" providerId="AD" clId="Web-{228C716B-E02F-9A1E-E100-CC754EE3DD56}" dt="2022-10-14T07:50:33.155" v="0" actId="1076"/>
          <ac:spMkLst>
            <pc:docMk/>
            <pc:sldMk cId="484609496" sldId="407"/>
            <ac:spMk id="2" creationId="{25314448-403D-23E5-EEBD-6A3316C0ED52}"/>
          </ac:spMkLst>
        </pc:spChg>
      </pc:sldChg>
    </pc:docChg>
  </pc:docChgLst>
  <pc:docChgLst>
    <pc:chgData name="Corinna Pannofino" userId="47e74090-9163-423f-81a1-ae2c864e60bc" providerId="ADAL" clId="{67E1EDF1-ED99-C74D-BC55-4F38E8A0EDEB}"/>
    <pc:docChg chg="custSel modSld">
      <pc:chgData name="Corinna Pannofino" userId="47e74090-9163-423f-81a1-ae2c864e60bc" providerId="ADAL" clId="{67E1EDF1-ED99-C74D-BC55-4F38E8A0EDEB}" dt="2021-04-01T13:53:33.398" v="0" actId="700"/>
      <pc:docMkLst>
        <pc:docMk/>
      </pc:docMkLst>
      <pc:sldChg chg="addSp delSp modSp mod modClrScheme chgLayout">
        <pc:chgData name="Corinna Pannofino" userId="47e74090-9163-423f-81a1-ae2c864e60bc" providerId="ADAL" clId="{67E1EDF1-ED99-C74D-BC55-4F38E8A0EDEB}" dt="2021-04-01T13:53:33.398" v="0" actId="700"/>
        <pc:sldMkLst>
          <pc:docMk/>
          <pc:sldMk cId="4093939692" sldId="388"/>
        </pc:sldMkLst>
        <pc:spChg chg="del mod ord">
          <ac:chgData name="Corinna Pannofino" userId="47e74090-9163-423f-81a1-ae2c864e60bc" providerId="ADAL" clId="{67E1EDF1-ED99-C74D-BC55-4F38E8A0EDEB}" dt="2021-04-01T13:53:33.398" v="0" actId="700"/>
          <ac:spMkLst>
            <pc:docMk/>
            <pc:sldMk cId="4093939692" sldId="388"/>
            <ac:spMk id="2" creationId="{75B29316-66ED-344A-8C49-68941F1F45CB}"/>
          </ac:spMkLst>
        </pc:spChg>
        <pc:spChg chg="del mod ord">
          <ac:chgData name="Corinna Pannofino" userId="47e74090-9163-423f-81a1-ae2c864e60bc" providerId="ADAL" clId="{67E1EDF1-ED99-C74D-BC55-4F38E8A0EDEB}" dt="2021-04-01T13:53:33.398" v="0" actId="700"/>
          <ac:spMkLst>
            <pc:docMk/>
            <pc:sldMk cId="4093939692" sldId="388"/>
            <ac:spMk id="3" creationId="{B4B4CFA3-0520-8C4A-A681-E0FFDE283063}"/>
          </ac:spMkLst>
        </pc:spChg>
        <pc:spChg chg="del">
          <ac:chgData name="Corinna Pannofino" userId="47e74090-9163-423f-81a1-ae2c864e60bc" providerId="ADAL" clId="{67E1EDF1-ED99-C74D-BC55-4F38E8A0EDEB}" dt="2021-04-01T13:53:33.398" v="0" actId="700"/>
          <ac:spMkLst>
            <pc:docMk/>
            <pc:sldMk cId="4093939692" sldId="388"/>
            <ac:spMk id="4" creationId="{B54EE9EE-C409-8F47-BA2D-14542F0692F1}"/>
          </ac:spMkLst>
        </pc:spChg>
        <pc:spChg chg="add mod ord">
          <ac:chgData name="Corinna Pannofino" userId="47e74090-9163-423f-81a1-ae2c864e60bc" providerId="ADAL" clId="{67E1EDF1-ED99-C74D-BC55-4F38E8A0EDEB}" dt="2021-04-01T13:53:33.398" v="0" actId="700"/>
          <ac:spMkLst>
            <pc:docMk/>
            <pc:sldMk cId="4093939692" sldId="388"/>
            <ac:spMk id="5" creationId="{30C60400-2D91-BE4D-A884-8E02E8F02327}"/>
          </ac:spMkLst>
        </pc:spChg>
        <pc:spChg chg="add mod ord">
          <ac:chgData name="Corinna Pannofino" userId="47e74090-9163-423f-81a1-ae2c864e60bc" providerId="ADAL" clId="{67E1EDF1-ED99-C74D-BC55-4F38E8A0EDEB}" dt="2021-04-01T13:53:33.398" v="0" actId="700"/>
          <ac:spMkLst>
            <pc:docMk/>
            <pc:sldMk cId="4093939692" sldId="388"/>
            <ac:spMk id="6" creationId="{955C7A8D-B3E3-EC4E-94DE-B6A7481D8B28}"/>
          </ac:spMkLst>
        </pc:spChg>
      </pc:sldChg>
    </pc:docChg>
  </pc:docChgLst>
  <pc:docChgLst>
    <pc:chgData name="Corinna Pannofino" userId="47e74090-9163-423f-81a1-ae2c864e60bc" providerId="ADAL" clId="{56F5231C-3550-094D-A75D-CE370F96681F}"/>
    <pc:docChg chg="custSel addSld modSld">
      <pc:chgData name="Corinna Pannofino" userId="47e74090-9163-423f-81a1-ae2c864e60bc" providerId="ADAL" clId="{56F5231C-3550-094D-A75D-CE370F96681F}" dt="2021-07-13T07:49:38.235" v="3" actId="700"/>
      <pc:docMkLst>
        <pc:docMk/>
      </pc:docMkLst>
      <pc:sldChg chg="addSp delSp modSp mod modClrScheme chgLayout">
        <pc:chgData name="Corinna Pannofino" userId="47e74090-9163-423f-81a1-ae2c864e60bc" providerId="ADAL" clId="{56F5231C-3550-094D-A75D-CE370F96681F}" dt="2021-07-13T07:48:37.349" v="0" actId="700"/>
        <pc:sldMkLst>
          <pc:docMk/>
          <pc:sldMk cId="4093939692" sldId="388"/>
        </pc:sldMkLst>
        <pc:spChg chg="add mod ord">
          <ac:chgData name="Corinna Pannofino" userId="47e74090-9163-423f-81a1-ae2c864e60bc" providerId="ADAL" clId="{56F5231C-3550-094D-A75D-CE370F96681F}" dt="2021-07-13T07:48:37.349" v="0" actId="700"/>
          <ac:spMkLst>
            <pc:docMk/>
            <pc:sldMk cId="4093939692" sldId="388"/>
            <ac:spMk id="2" creationId="{55132CCF-7BB5-B440-B408-12A0F82192AC}"/>
          </ac:spMkLst>
        </pc:spChg>
        <pc:spChg chg="add mod ord">
          <ac:chgData name="Corinna Pannofino" userId="47e74090-9163-423f-81a1-ae2c864e60bc" providerId="ADAL" clId="{56F5231C-3550-094D-A75D-CE370F96681F}" dt="2021-07-13T07:48:37.349" v="0" actId="700"/>
          <ac:spMkLst>
            <pc:docMk/>
            <pc:sldMk cId="4093939692" sldId="388"/>
            <ac:spMk id="3" creationId="{F4D387D6-83C3-A849-8734-0523EA119DC6}"/>
          </ac:spMkLst>
        </pc:spChg>
        <pc:spChg chg="add mod ord">
          <ac:chgData name="Corinna Pannofino" userId="47e74090-9163-423f-81a1-ae2c864e60bc" providerId="ADAL" clId="{56F5231C-3550-094D-A75D-CE370F96681F}" dt="2021-07-13T07:48:37.349" v="0" actId="700"/>
          <ac:spMkLst>
            <pc:docMk/>
            <pc:sldMk cId="4093939692" sldId="388"/>
            <ac:spMk id="4" creationId="{78F6BA5C-7938-004A-9CDF-E851DFB32D11}"/>
          </ac:spMkLst>
        </pc:spChg>
        <pc:spChg chg="del mod ord">
          <ac:chgData name="Corinna Pannofino" userId="47e74090-9163-423f-81a1-ae2c864e60bc" providerId="ADAL" clId="{56F5231C-3550-094D-A75D-CE370F96681F}" dt="2021-07-13T07:48:37.349" v="0" actId="700"/>
          <ac:spMkLst>
            <pc:docMk/>
            <pc:sldMk cId="4093939692" sldId="388"/>
            <ac:spMk id="5" creationId="{30C60400-2D91-BE4D-A884-8E02E8F02327}"/>
          </ac:spMkLst>
        </pc:spChg>
        <pc:spChg chg="del mod ord">
          <ac:chgData name="Corinna Pannofino" userId="47e74090-9163-423f-81a1-ae2c864e60bc" providerId="ADAL" clId="{56F5231C-3550-094D-A75D-CE370F96681F}" dt="2021-07-13T07:48:37.349" v="0" actId="700"/>
          <ac:spMkLst>
            <pc:docMk/>
            <pc:sldMk cId="4093939692" sldId="388"/>
            <ac:spMk id="6" creationId="{955C7A8D-B3E3-EC4E-94DE-B6A7481D8B28}"/>
          </ac:spMkLst>
        </pc:spChg>
      </pc:sldChg>
      <pc:sldChg chg="add">
        <pc:chgData name="Corinna Pannofino" userId="47e74090-9163-423f-81a1-ae2c864e60bc" providerId="ADAL" clId="{56F5231C-3550-094D-A75D-CE370F96681F}" dt="2021-07-13T07:48:47.407" v="1" actId="2890"/>
        <pc:sldMkLst>
          <pc:docMk/>
          <pc:sldMk cId="1570659244" sldId="389"/>
        </pc:sldMkLst>
      </pc:sldChg>
      <pc:sldChg chg="addSp delSp modSp add mod modClrScheme chgLayout">
        <pc:chgData name="Corinna Pannofino" userId="47e74090-9163-423f-81a1-ae2c864e60bc" providerId="ADAL" clId="{56F5231C-3550-094D-A75D-CE370F96681F}" dt="2021-07-13T07:49:38.235" v="3" actId="700"/>
        <pc:sldMkLst>
          <pc:docMk/>
          <pc:sldMk cId="918283760" sldId="390"/>
        </pc:sldMkLst>
        <pc:spChg chg="del mod ord">
          <ac:chgData name="Corinna Pannofino" userId="47e74090-9163-423f-81a1-ae2c864e60bc" providerId="ADAL" clId="{56F5231C-3550-094D-A75D-CE370F96681F}" dt="2021-07-13T07:49:38.235" v="3" actId="700"/>
          <ac:spMkLst>
            <pc:docMk/>
            <pc:sldMk cId="918283760" sldId="390"/>
            <ac:spMk id="2" creationId="{55132CCF-7BB5-B440-B408-12A0F82192AC}"/>
          </ac:spMkLst>
        </pc:spChg>
        <pc:spChg chg="del mod ord">
          <ac:chgData name="Corinna Pannofino" userId="47e74090-9163-423f-81a1-ae2c864e60bc" providerId="ADAL" clId="{56F5231C-3550-094D-A75D-CE370F96681F}" dt="2021-07-13T07:49:38.235" v="3" actId="700"/>
          <ac:spMkLst>
            <pc:docMk/>
            <pc:sldMk cId="918283760" sldId="390"/>
            <ac:spMk id="3" creationId="{F4D387D6-83C3-A849-8734-0523EA119DC6}"/>
          </ac:spMkLst>
        </pc:spChg>
        <pc:spChg chg="del">
          <ac:chgData name="Corinna Pannofino" userId="47e74090-9163-423f-81a1-ae2c864e60bc" providerId="ADAL" clId="{56F5231C-3550-094D-A75D-CE370F96681F}" dt="2021-07-13T07:49:38.235" v="3" actId="700"/>
          <ac:spMkLst>
            <pc:docMk/>
            <pc:sldMk cId="918283760" sldId="390"/>
            <ac:spMk id="4" creationId="{78F6BA5C-7938-004A-9CDF-E851DFB32D11}"/>
          </ac:spMkLst>
        </pc:spChg>
        <pc:spChg chg="add mod ord">
          <ac:chgData name="Corinna Pannofino" userId="47e74090-9163-423f-81a1-ae2c864e60bc" providerId="ADAL" clId="{56F5231C-3550-094D-A75D-CE370F96681F}" dt="2021-07-13T07:49:38.235" v="3" actId="700"/>
          <ac:spMkLst>
            <pc:docMk/>
            <pc:sldMk cId="918283760" sldId="390"/>
            <ac:spMk id="5" creationId="{B6C9F0C4-2D5C-1D49-B140-A049629B1E7F}"/>
          </ac:spMkLst>
        </pc:spChg>
        <pc:spChg chg="add mod ord">
          <ac:chgData name="Corinna Pannofino" userId="47e74090-9163-423f-81a1-ae2c864e60bc" providerId="ADAL" clId="{56F5231C-3550-094D-A75D-CE370F96681F}" dt="2021-07-13T07:49:38.235" v="3" actId="700"/>
          <ac:spMkLst>
            <pc:docMk/>
            <pc:sldMk cId="918283760" sldId="390"/>
            <ac:spMk id="6" creationId="{45B6219D-513F-5F4F-A92D-D14DDBCA87C4}"/>
          </ac:spMkLst>
        </pc:spChg>
      </pc:sldChg>
    </pc:docChg>
  </pc:docChgLst>
  <pc:docChgLst>
    <pc:chgData name="Aneeq Rehman" userId="S::aneeq.rehman@trilateralresearch.com::d0f25c0d-e610-4858-9a6f-61a42520ca06" providerId="AD" clId="Web-{F6B241BE-5271-EEA7-2C81-F80A13138A85}"/>
    <pc:docChg chg="addSld delSld modSld sldOrd">
      <pc:chgData name="Aneeq Rehman" userId="S::aneeq.rehman@trilateralresearch.com::d0f25c0d-e610-4858-9a6f-61a42520ca06" providerId="AD" clId="Web-{F6B241BE-5271-EEA7-2C81-F80A13138A85}" dt="2022-10-13T19:03:12.078" v="9157"/>
      <pc:docMkLst>
        <pc:docMk/>
      </pc:docMkLst>
      <pc:sldChg chg="addSp delSp modSp mod modClrScheme chgLayout">
        <pc:chgData name="Aneeq Rehman" userId="S::aneeq.rehman@trilateralresearch.com::d0f25c0d-e610-4858-9a6f-61a42520ca06" providerId="AD" clId="Web-{F6B241BE-5271-EEA7-2C81-F80A13138A85}" dt="2022-10-13T16:57:36.566" v="3619" actId="1076"/>
        <pc:sldMkLst>
          <pc:docMk/>
          <pc:sldMk cId="1613459279" sldId="276"/>
        </pc:sldMkLst>
        <pc:spChg chg="mod">
          <ac:chgData name="Aneeq Rehman" userId="S::aneeq.rehman@trilateralresearch.com::d0f25c0d-e610-4858-9a6f-61a42520ca06" providerId="AD" clId="Web-{F6B241BE-5271-EEA7-2C81-F80A13138A85}" dt="2022-10-13T16:57:36.566" v="3619" actId="1076"/>
          <ac:spMkLst>
            <pc:docMk/>
            <pc:sldMk cId="1613459279" sldId="276"/>
            <ac:spMk id="4" creationId="{92D631B5-5BCA-3445-875F-20B031B88269}"/>
          </ac:spMkLst>
        </pc:spChg>
        <pc:picChg chg="add del mod">
          <ac:chgData name="Aneeq Rehman" userId="S::aneeq.rehman@trilateralresearch.com::d0f25c0d-e610-4858-9a6f-61a42520ca06" providerId="AD" clId="Web-{F6B241BE-5271-EEA7-2C81-F80A13138A85}" dt="2022-10-13T16:57:26.659" v="3616"/>
          <ac:picMkLst>
            <pc:docMk/>
            <pc:sldMk cId="1613459279" sldId="276"/>
            <ac:picMk id="3" creationId="{C74C964B-A67F-39C8-4308-F4E76E325FDA}"/>
          </ac:picMkLst>
        </pc:picChg>
      </pc:sldChg>
      <pc:sldChg chg="del">
        <pc:chgData name="Aneeq Rehman" userId="S::aneeq.rehman@trilateralresearch.com::d0f25c0d-e610-4858-9a6f-61a42520ca06" providerId="AD" clId="Web-{F6B241BE-5271-EEA7-2C81-F80A13138A85}" dt="2022-10-13T18:56:50.540" v="8696"/>
        <pc:sldMkLst>
          <pc:docMk/>
          <pc:sldMk cId="1371342447" sldId="387"/>
        </pc:sldMkLst>
      </pc:sldChg>
      <pc:sldChg chg="del">
        <pc:chgData name="Aneeq Rehman" userId="S::aneeq.rehman@trilateralresearch.com::d0f25c0d-e610-4858-9a6f-61a42520ca06" providerId="AD" clId="Web-{F6B241BE-5271-EEA7-2C81-F80A13138A85}" dt="2022-10-13T16:57:18.784" v="3613"/>
        <pc:sldMkLst>
          <pc:docMk/>
          <pc:sldMk cId="1570659244" sldId="391"/>
        </pc:sldMkLst>
      </pc:sldChg>
      <pc:sldChg chg="del">
        <pc:chgData name="Aneeq Rehman" userId="S::aneeq.rehman@trilateralresearch.com::d0f25c0d-e610-4858-9a6f-61a42520ca06" providerId="AD" clId="Web-{F6B241BE-5271-EEA7-2C81-F80A13138A85}" dt="2022-10-13T16:57:15.018" v="3611"/>
        <pc:sldMkLst>
          <pc:docMk/>
          <pc:sldMk cId="1772689100" sldId="393"/>
        </pc:sldMkLst>
      </pc:sldChg>
      <pc:sldChg chg="addSp delSp modSp mod ord modClrScheme chgLayout modNotes">
        <pc:chgData name="Aneeq Rehman" userId="S::aneeq.rehman@trilateralresearch.com::d0f25c0d-e610-4858-9a6f-61a42520ca06" providerId="AD" clId="Web-{F6B241BE-5271-EEA7-2C81-F80A13138A85}" dt="2022-10-13T19:03:12.078" v="9157"/>
        <pc:sldMkLst>
          <pc:docMk/>
          <pc:sldMk cId="2960905660" sldId="394"/>
        </pc:sldMkLst>
        <pc:spChg chg="mod">
          <ac:chgData name="Aneeq Rehman" userId="S::aneeq.rehman@trilateralresearch.com::d0f25c0d-e610-4858-9a6f-61a42520ca06" providerId="AD" clId="Web-{F6B241BE-5271-EEA7-2C81-F80A13138A85}" dt="2022-10-13T19:02:54.030" v="9152"/>
          <ac:spMkLst>
            <pc:docMk/>
            <pc:sldMk cId="2960905660" sldId="394"/>
            <ac:spMk id="2" creationId="{83A37DE9-BD5E-9161-17DC-FBEA4DD84A55}"/>
          </ac:spMkLst>
        </pc:spChg>
        <pc:spChg chg="add del">
          <ac:chgData name="Aneeq Rehman" userId="S::aneeq.rehman@trilateralresearch.com::d0f25c0d-e610-4858-9a6f-61a42520ca06" providerId="AD" clId="Web-{F6B241BE-5271-EEA7-2C81-F80A13138A85}" dt="2022-10-13T12:58:35.081" v="20"/>
          <ac:spMkLst>
            <pc:docMk/>
            <pc:sldMk cId="2960905660" sldId="394"/>
            <ac:spMk id="3" creationId="{697A9EEF-22AD-73F8-58FB-23AE99C012A0}"/>
          </ac:spMkLst>
        </pc:spChg>
        <pc:spChg chg="add del mod">
          <ac:chgData name="Aneeq Rehman" userId="S::aneeq.rehman@trilateralresearch.com::d0f25c0d-e610-4858-9a6f-61a42520ca06" providerId="AD" clId="Web-{F6B241BE-5271-EEA7-2C81-F80A13138A85}" dt="2022-10-13T12:58:11.939" v="9"/>
          <ac:spMkLst>
            <pc:docMk/>
            <pc:sldMk cId="2960905660" sldId="394"/>
            <ac:spMk id="17" creationId="{697A9EEF-22AD-73F8-58FB-23AE99C012A0}"/>
          </ac:spMkLst>
        </pc:spChg>
        <pc:spChg chg="add del mod">
          <ac:chgData name="Aneeq Rehman" userId="S::aneeq.rehman@trilateralresearch.com::d0f25c0d-e610-4858-9a6f-61a42520ca06" providerId="AD" clId="Web-{F6B241BE-5271-EEA7-2C81-F80A13138A85}" dt="2022-10-13T12:58:14.299" v="11"/>
          <ac:spMkLst>
            <pc:docMk/>
            <pc:sldMk cId="2960905660" sldId="394"/>
            <ac:spMk id="19" creationId="{697A9EEF-22AD-73F8-58FB-23AE99C012A0}"/>
          </ac:spMkLst>
        </pc:spChg>
        <pc:spChg chg="add del mod">
          <ac:chgData name="Aneeq Rehman" userId="S::aneeq.rehman@trilateralresearch.com::d0f25c0d-e610-4858-9a6f-61a42520ca06" providerId="AD" clId="Web-{F6B241BE-5271-EEA7-2C81-F80A13138A85}" dt="2022-10-13T12:58:16.674" v="13"/>
          <ac:spMkLst>
            <pc:docMk/>
            <pc:sldMk cId="2960905660" sldId="394"/>
            <ac:spMk id="21" creationId="{697A9EEF-22AD-73F8-58FB-23AE99C012A0}"/>
          </ac:spMkLst>
        </pc:spChg>
        <pc:spChg chg="add del mod">
          <ac:chgData name="Aneeq Rehman" userId="S::aneeq.rehman@trilateralresearch.com::d0f25c0d-e610-4858-9a6f-61a42520ca06" providerId="AD" clId="Web-{F6B241BE-5271-EEA7-2C81-F80A13138A85}" dt="2022-10-13T12:58:29.862" v="15"/>
          <ac:spMkLst>
            <pc:docMk/>
            <pc:sldMk cId="2960905660" sldId="394"/>
            <ac:spMk id="23" creationId="{697A9EEF-22AD-73F8-58FB-23AE99C012A0}"/>
          </ac:spMkLst>
        </pc:spChg>
        <pc:spChg chg="add mod">
          <ac:chgData name="Aneeq Rehman" userId="S::aneeq.rehman@trilateralresearch.com::d0f25c0d-e610-4858-9a6f-61a42520ca06" providerId="AD" clId="Web-{F6B241BE-5271-EEA7-2C81-F80A13138A85}" dt="2022-10-13T19:03:08.624" v="9156" actId="20577"/>
          <ac:spMkLst>
            <pc:docMk/>
            <pc:sldMk cId="2960905660" sldId="394"/>
            <ac:spMk id="29" creationId="{697A9EEF-22AD-73F8-58FB-23AE99C012A0}"/>
          </ac:spMkLst>
        </pc:spChg>
        <pc:spChg chg="add del mod">
          <ac:chgData name="Aneeq Rehman" userId="S::aneeq.rehman@trilateralresearch.com::d0f25c0d-e610-4858-9a6f-61a42520ca06" providerId="AD" clId="Web-{F6B241BE-5271-EEA7-2C81-F80A13138A85}" dt="2022-10-13T19:02:31.342" v="9148"/>
          <ac:spMkLst>
            <pc:docMk/>
            <pc:sldMk cId="2960905660" sldId="394"/>
            <ac:spMk id="108" creationId="{9757A811-4C8F-016B-9481-9169AD617AED}"/>
          </ac:spMkLst>
        </pc:spChg>
        <pc:spChg chg="add del mod">
          <ac:chgData name="Aneeq Rehman" userId="S::aneeq.rehman@trilateralresearch.com::d0f25c0d-e610-4858-9a6f-61a42520ca06" providerId="AD" clId="Web-{F6B241BE-5271-EEA7-2C81-F80A13138A85}" dt="2022-10-13T19:02:32.201" v="9149"/>
          <ac:spMkLst>
            <pc:docMk/>
            <pc:sldMk cId="2960905660" sldId="394"/>
            <ac:spMk id="109" creationId="{5F99B87F-8527-E9CD-D0AC-4186AC6A7F9A}"/>
          </ac:spMkLst>
        </pc:spChg>
        <pc:graphicFrameChg chg="add del mod">
          <ac:chgData name="Aneeq Rehman" userId="S::aneeq.rehman@trilateralresearch.com::d0f25c0d-e610-4858-9a6f-61a42520ca06" providerId="AD" clId="Web-{F6B241BE-5271-EEA7-2C81-F80A13138A85}" dt="2022-10-13T12:57:49.095" v="1"/>
          <ac:graphicFrameMkLst>
            <pc:docMk/>
            <pc:sldMk cId="2960905660" sldId="394"/>
            <ac:graphicFrameMk id="9" creationId="{85679158-41BD-DF19-BFC0-08D4C7EC56BC}"/>
          </ac:graphicFrameMkLst>
        </pc:graphicFrameChg>
        <pc:graphicFrameChg chg="add del mod">
          <ac:chgData name="Aneeq Rehman" userId="S::aneeq.rehman@trilateralresearch.com::d0f25c0d-e610-4858-9a6f-61a42520ca06" providerId="AD" clId="Web-{F6B241BE-5271-EEA7-2C81-F80A13138A85}" dt="2022-10-13T12:57:52.595" v="3"/>
          <ac:graphicFrameMkLst>
            <pc:docMk/>
            <pc:sldMk cId="2960905660" sldId="394"/>
            <ac:graphicFrameMk id="11" creationId="{10A71135-9E15-91A4-CE02-4F17C2CBA64E}"/>
          </ac:graphicFrameMkLst>
        </pc:graphicFrameChg>
        <pc:graphicFrameChg chg="add del mod">
          <ac:chgData name="Aneeq Rehman" userId="S::aneeq.rehman@trilateralresearch.com::d0f25c0d-e610-4858-9a6f-61a42520ca06" providerId="AD" clId="Web-{F6B241BE-5271-EEA7-2C81-F80A13138A85}" dt="2022-10-13T12:58:06.392" v="5"/>
          <ac:graphicFrameMkLst>
            <pc:docMk/>
            <pc:sldMk cId="2960905660" sldId="394"/>
            <ac:graphicFrameMk id="13" creationId="{99B4FB56-B3BA-7682-C253-5C2856AA535E}"/>
          </ac:graphicFrameMkLst>
        </pc:graphicFrameChg>
        <pc:graphicFrameChg chg="add del mod">
          <ac:chgData name="Aneeq Rehman" userId="S::aneeq.rehman@trilateralresearch.com::d0f25c0d-e610-4858-9a6f-61a42520ca06" providerId="AD" clId="Web-{F6B241BE-5271-EEA7-2C81-F80A13138A85}" dt="2022-10-13T12:58:08.971" v="7"/>
          <ac:graphicFrameMkLst>
            <pc:docMk/>
            <pc:sldMk cId="2960905660" sldId="394"/>
            <ac:graphicFrameMk id="15" creationId="{52113E80-F840-CB64-53D5-701984A3E427}"/>
          </ac:graphicFrameMkLst>
        </pc:graphicFrameChg>
        <pc:graphicFrameChg chg="add del mod">
          <ac:chgData name="Aneeq Rehman" userId="S::aneeq.rehman@trilateralresearch.com::d0f25c0d-e610-4858-9a6f-61a42520ca06" providerId="AD" clId="Web-{F6B241BE-5271-EEA7-2C81-F80A13138A85}" dt="2022-10-13T12:58:32.565" v="17"/>
          <ac:graphicFrameMkLst>
            <pc:docMk/>
            <pc:sldMk cId="2960905660" sldId="394"/>
            <ac:graphicFrameMk id="25" creationId="{85679158-41BD-DF19-BFC0-08D4C7EC56BC}"/>
          </ac:graphicFrameMkLst>
        </pc:graphicFrameChg>
        <pc:graphicFrameChg chg="add del mod">
          <ac:chgData name="Aneeq Rehman" userId="S::aneeq.rehman@trilateralresearch.com::d0f25c0d-e610-4858-9a6f-61a42520ca06" providerId="AD" clId="Web-{F6B241BE-5271-EEA7-2C81-F80A13138A85}" dt="2022-10-13T12:58:35.065" v="19"/>
          <ac:graphicFrameMkLst>
            <pc:docMk/>
            <pc:sldMk cId="2960905660" sldId="394"/>
            <ac:graphicFrameMk id="27" creationId="{BF85D436-4C51-3DCC-9B2B-6CF5FFE8E86E}"/>
          </ac:graphicFrameMkLst>
        </pc:graphicFrameChg>
      </pc:sldChg>
      <pc:sldChg chg="modSp del mod modShow">
        <pc:chgData name="Aneeq Rehman" userId="S::aneeq.rehman@trilateralresearch.com::d0f25c0d-e610-4858-9a6f-61a42520ca06" providerId="AD" clId="Web-{F6B241BE-5271-EEA7-2C81-F80A13138A85}" dt="2022-10-13T14:55:09.417" v="1423"/>
        <pc:sldMkLst>
          <pc:docMk/>
          <pc:sldMk cId="1516340471" sldId="395"/>
        </pc:sldMkLst>
        <pc:graphicFrameChg chg="mod">
          <ac:chgData name="Aneeq Rehman" userId="S::aneeq.rehman@trilateralresearch.com::d0f25c0d-e610-4858-9a6f-61a42520ca06" providerId="AD" clId="Web-{F6B241BE-5271-EEA7-2C81-F80A13138A85}" dt="2022-10-13T14:15:03.240" v="569" actId="1076"/>
          <ac:graphicFrameMkLst>
            <pc:docMk/>
            <pc:sldMk cId="1516340471" sldId="395"/>
            <ac:graphicFrameMk id="5" creationId="{E6309C8C-77A2-F7E4-F87B-406A385BF435}"/>
          </ac:graphicFrameMkLst>
        </pc:graphicFrameChg>
        <pc:picChg chg="mod">
          <ac:chgData name="Aneeq Rehman" userId="S::aneeq.rehman@trilateralresearch.com::d0f25c0d-e610-4858-9a6f-61a42520ca06" providerId="AD" clId="Web-{F6B241BE-5271-EEA7-2C81-F80A13138A85}" dt="2022-10-13T13:37:05.489" v="325" actId="1076"/>
          <ac:picMkLst>
            <pc:docMk/>
            <pc:sldMk cId="1516340471" sldId="395"/>
            <ac:picMk id="55" creationId="{FCE7FC5F-B651-73CA-0537-6C0BD2E42546}"/>
          </ac:picMkLst>
        </pc:picChg>
      </pc:sldChg>
      <pc:sldChg chg="modSp mod ord modClrScheme chgLayout modNotes">
        <pc:chgData name="Aneeq Rehman" userId="S::aneeq.rehman@trilateralresearch.com::d0f25c0d-e610-4858-9a6f-61a42520ca06" providerId="AD" clId="Web-{F6B241BE-5271-EEA7-2C81-F80A13138A85}" dt="2022-10-13T15:50:05.905" v="2053"/>
        <pc:sldMkLst>
          <pc:docMk/>
          <pc:sldMk cId="2151614187" sldId="398"/>
        </pc:sldMkLst>
        <pc:spChg chg="mod">
          <ac:chgData name="Aneeq Rehman" userId="S::aneeq.rehman@trilateralresearch.com::d0f25c0d-e610-4858-9a6f-61a42520ca06" providerId="AD" clId="Web-{F6B241BE-5271-EEA7-2C81-F80A13138A85}" dt="2022-10-13T15:50:05.905" v="2053"/>
          <ac:spMkLst>
            <pc:docMk/>
            <pc:sldMk cId="2151614187" sldId="398"/>
            <ac:spMk id="13" creationId="{B2A0E0CB-726A-0CA5-E8F3-585D58DA9FF9}"/>
          </ac:spMkLst>
        </pc:spChg>
        <pc:graphicFrameChg chg="mod modGraphic">
          <ac:chgData name="Aneeq Rehman" userId="S::aneeq.rehman@trilateralresearch.com::d0f25c0d-e610-4858-9a6f-61a42520ca06" providerId="AD" clId="Web-{F6B241BE-5271-EEA7-2C81-F80A13138A85}" dt="2022-10-13T15:50:05.905" v="2053"/>
          <ac:graphicFrameMkLst>
            <pc:docMk/>
            <pc:sldMk cId="2151614187" sldId="398"/>
            <ac:graphicFrameMk id="27" creationId="{D01FC720-FCB3-C469-5C21-531B64B1B2B1}"/>
          </ac:graphicFrameMkLst>
        </pc:graphicFrameChg>
      </pc:sldChg>
      <pc:sldChg chg="modSp ord modNotes">
        <pc:chgData name="Aneeq Rehman" userId="S::aneeq.rehman@trilateralresearch.com::d0f25c0d-e610-4858-9a6f-61a42520ca06" providerId="AD" clId="Web-{F6B241BE-5271-EEA7-2C81-F80A13138A85}" dt="2022-10-13T16:07:03.752" v="2551"/>
        <pc:sldMkLst>
          <pc:docMk/>
          <pc:sldMk cId="3110771328" sldId="400"/>
        </pc:sldMkLst>
        <pc:graphicFrameChg chg="mod modGraphic">
          <ac:chgData name="Aneeq Rehman" userId="S::aneeq.rehman@trilateralresearch.com::d0f25c0d-e610-4858-9a6f-61a42520ca06" providerId="AD" clId="Web-{F6B241BE-5271-EEA7-2C81-F80A13138A85}" dt="2022-10-13T16:06:46.970" v="2543"/>
          <ac:graphicFrameMkLst>
            <pc:docMk/>
            <pc:sldMk cId="3110771328" sldId="400"/>
            <ac:graphicFrameMk id="4" creationId="{42255E87-F62D-FD6E-1D16-AE8CAC354A3C}"/>
          </ac:graphicFrameMkLst>
        </pc:graphicFrameChg>
      </pc:sldChg>
      <pc:sldChg chg="addSp delSp modSp mod modClrScheme chgLayout modNotes">
        <pc:chgData name="Aneeq Rehman" userId="S::aneeq.rehman@trilateralresearch.com::d0f25c0d-e610-4858-9a6f-61a42520ca06" providerId="AD" clId="Web-{F6B241BE-5271-EEA7-2C81-F80A13138A85}" dt="2022-10-13T15:49:48.857" v="2052"/>
        <pc:sldMkLst>
          <pc:docMk/>
          <pc:sldMk cId="2557375686" sldId="401"/>
        </pc:sldMkLst>
        <pc:spChg chg="mod">
          <ac:chgData name="Aneeq Rehman" userId="S::aneeq.rehman@trilateralresearch.com::d0f25c0d-e610-4858-9a6f-61a42520ca06" providerId="AD" clId="Web-{F6B241BE-5271-EEA7-2C81-F80A13138A85}" dt="2022-10-13T15:46:14.756" v="1946" actId="20577"/>
          <ac:spMkLst>
            <pc:docMk/>
            <pc:sldMk cId="2557375686" sldId="401"/>
            <ac:spMk id="2" creationId="{40EA9E66-5930-F6BC-0660-002F2047FE8A}"/>
          </ac:spMkLst>
        </pc:spChg>
        <pc:spChg chg="add del mod">
          <ac:chgData name="Aneeq Rehman" userId="S::aneeq.rehman@trilateralresearch.com::d0f25c0d-e610-4858-9a6f-61a42520ca06" providerId="AD" clId="Web-{F6B241BE-5271-EEA7-2C81-F80A13138A85}" dt="2022-10-13T15:44:42.003" v="1920"/>
          <ac:spMkLst>
            <pc:docMk/>
            <pc:sldMk cId="2557375686" sldId="401"/>
            <ac:spMk id="3" creationId="{7274C2C6-F63B-1B18-3342-AD257C2234C7}"/>
          </ac:spMkLst>
        </pc:spChg>
        <pc:graphicFrameChg chg="add del mod">
          <ac:chgData name="Aneeq Rehman" userId="S::aneeq.rehman@trilateralresearch.com::d0f25c0d-e610-4858-9a6f-61a42520ca06" providerId="AD" clId="Web-{F6B241BE-5271-EEA7-2C81-F80A13138A85}" dt="2022-10-13T15:29:10.612" v="1732"/>
          <ac:graphicFrameMkLst>
            <pc:docMk/>
            <pc:sldMk cId="2557375686" sldId="401"/>
            <ac:graphicFrameMk id="9" creationId="{D6FEAF7A-973F-1CBD-66C4-F0DDA110FA0D}"/>
          </ac:graphicFrameMkLst>
        </pc:graphicFrameChg>
        <pc:graphicFrameChg chg="add mod modGraphic">
          <ac:chgData name="Aneeq Rehman" userId="S::aneeq.rehman@trilateralresearch.com::d0f25c0d-e610-4858-9a6f-61a42520ca06" providerId="AD" clId="Web-{F6B241BE-5271-EEA7-2C81-F80A13138A85}" dt="2022-10-13T15:46:39.226" v="1950" actId="1076"/>
          <ac:graphicFrameMkLst>
            <pc:docMk/>
            <pc:sldMk cId="2557375686" sldId="401"/>
            <ac:graphicFrameMk id="10" creationId="{734C8C64-C430-C028-B1AB-324A19F7A02B}"/>
          </ac:graphicFrameMkLst>
        </pc:graphicFrameChg>
        <pc:graphicFrameChg chg="add del">
          <ac:chgData name="Aneeq Rehman" userId="S::aneeq.rehman@trilateralresearch.com::d0f25c0d-e610-4858-9a6f-61a42520ca06" providerId="AD" clId="Web-{F6B241BE-5271-EEA7-2C81-F80A13138A85}" dt="2022-10-13T15:30:37.880" v="1734"/>
          <ac:graphicFrameMkLst>
            <pc:docMk/>
            <pc:sldMk cId="2557375686" sldId="401"/>
            <ac:graphicFrameMk id="11" creationId="{C09DC0D4-8DA8-A8DD-C079-F4F63B92C05B}"/>
          </ac:graphicFrameMkLst>
        </pc:graphicFrameChg>
      </pc:sldChg>
      <pc:sldChg chg="del">
        <pc:chgData name="Aneeq Rehman" userId="S::aneeq.rehman@trilateralresearch.com::d0f25c0d-e610-4858-9a6f-61a42520ca06" providerId="AD" clId="Web-{F6B241BE-5271-EEA7-2C81-F80A13138A85}" dt="2022-10-13T16:57:16.550" v="3612"/>
        <pc:sldMkLst>
          <pc:docMk/>
          <pc:sldMk cId="1562301916" sldId="402"/>
        </pc:sldMkLst>
      </pc:sldChg>
      <pc:sldChg chg="addSp delSp modSp modNotes">
        <pc:chgData name="Aneeq Rehman" userId="S::aneeq.rehman@trilateralresearch.com::d0f25c0d-e610-4858-9a6f-61a42520ca06" providerId="AD" clId="Web-{F6B241BE-5271-EEA7-2C81-F80A13138A85}" dt="2022-10-13T17:14:15.774" v="4648"/>
        <pc:sldMkLst>
          <pc:docMk/>
          <pc:sldMk cId="3029741487" sldId="404"/>
        </pc:sldMkLst>
        <pc:spChg chg="add mod">
          <ac:chgData name="Aneeq Rehman" userId="S::aneeq.rehman@trilateralresearch.com::d0f25c0d-e610-4858-9a6f-61a42520ca06" providerId="AD" clId="Web-{F6B241BE-5271-EEA7-2C81-F80A13138A85}" dt="2022-10-13T17:04:13.533" v="3848" actId="1076"/>
          <ac:spMkLst>
            <pc:docMk/>
            <pc:sldMk cId="3029741487" sldId="404"/>
            <ac:spMk id="3" creationId="{E7314541-D2A7-BE87-7932-183452529817}"/>
          </ac:spMkLst>
        </pc:spChg>
        <pc:spChg chg="mod">
          <ac:chgData name="Aneeq Rehman" userId="S::aneeq.rehman@trilateralresearch.com::d0f25c0d-e610-4858-9a6f-61a42520ca06" providerId="AD" clId="Web-{F6B241BE-5271-EEA7-2C81-F80A13138A85}" dt="2022-10-13T17:07:05.523" v="3927" actId="1076"/>
          <ac:spMkLst>
            <pc:docMk/>
            <pc:sldMk cId="3029741487" sldId="404"/>
            <ac:spMk id="6" creationId="{E92BCF6F-C45C-E649-92FF-2C588F79A51C}"/>
          </ac:spMkLst>
        </pc:spChg>
        <pc:spChg chg="del mod">
          <ac:chgData name="Aneeq Rehman" userId="S::aneeq.rehman@trilateralresearch.com::d0f25c0d-e610-4858-9a6f-61a42520ca06" providerId="AD" clId="Web-{F6B241BE-5271-EEA7-2C81-F80A13138A85}" dt="2022-10-13T16:54:12.450" v="3579"/>
          <ac:spMkLst>
            <pc:docMk/>
            <pc:sldMk cId="3029741487" sldId="404"/>
            <ac:spMk id="7" creationId="{7F03D6B3-88D0-B0AC-98A9-0EAF61F2CE33}"/>
          </ac:spMkLst>
        </pc:spChg>
        <pc:picChg chg="add mod">
          <ac:chgData name="Aneeq Rehman" userId="S::aneeq.rehman@trilateralresearch.com::d0f25c0d-e610-4858-9a6f-61a42520ca06" providerId="AD" clId="Web-{F6B241BE-5271-EEA7-2C81-F80A13138A85}" dt="2022-10-13T16:56:36.486" v="3601" actId="14100"/>
          <ac:picMkLst>
            <pc:docMk/>
            <pc:sldMk cId="3029741487" sldId="404"/>
            <ac:picMk id="4" creationId="{0A5DBB21-78AB-DB61-6B5B-4C1A95A4008D}"/>
          </ac:picMkLst>
        </pc:picChg>
        <pc:picChg chg="mod">
          <ac:chgData name="Aneeq Rehman" userId="S::aneeq.rehman@trilateralresearch.com::d0f25c0d-e610-4858-9a6f-61a42520ca06" providerId="AD" clId="Web-{F6B241BE-5271-EEA7-2C81-F80A13138A85}" dt="2022-10-13T17:07:29.946" v="3928" actId="1076"/>
          <ac:picMkLst>
            <pc:docMk/>
            <pc:sldMk cId="3029741487" sldId="404"/>
            <ac:picMk id="5" creationId="{D9BF665F-85B8-3DCF-ACB2-58C0BDC5CC63}"/>
          </ac:picMkLst>
        </pc:picChg>
      </pc:sldChg>
      <pc:sldChg chg="del">
        <pc:chgData name="Aneeq Rehman" userId="S::aneeq.rehman@trilateralresearch.com::d0f25c0d-e610-4858-9a6f-61a42520ca06" providerId="AD" clId="Web-{F6B241BE-5271-EEA7-2C81-F80A13138A85}" dt="2022-10-13T16:57:14.440" v="3610"/>
        <pc:sldMkLst>
          <pc:docMk/>
          <pc:sldMk cId="1782623169" sldId="406"/>
        </pc:sldMkLst>
      </pc:sldChg>
      <pc:sldChg chg="modSp modNotes">
        <pc:chgData name="Aneeq Rehman" userId="S::aneeq.rehman@trilateralresearch.com::d0f25c0d-e610-4858-9a6f-61a42520ca06" providerId="AD" clId="Web-{F6B241BE-5271-EEA7-2C81-F80A13138A85}" dt="2022-10-13T16:33:42.619" v="2978"/>
        <pc:sldMkLst>
          <pc:docMk/>
          <pc:sldMk cId="484609496" sldId="407"/>
        </pc:sldMkLst>
        <pc:graphicFrameChg chg="mod modGraphic">
          <ac:chgData name="Aneeq Rehman" userId="S::aneeq.rehman@trilateralresearch.com::d0f25c0d-e610-4858-9a6f-61a42520ca06" providerId="AD" clId="Web-{F6B241BE-5271-EEA7-2C81-F80A13138A85}" dt="2022-10-13T16:33:16.384" v="2904" actId="1076"/>
          <ac:graphicFrameMkLst>
            <pc:docMk/>
            <pc:sldMk cId="484609496" sldId="407"/>
            <ac:graphicFrameMk id="5" creationId="{76576751-56AD-549C-385A-477CDA97E986}"/>
          </ac:graphicFrameMkLst>
        </pc:graphicFrameChg>
      </pc:sldChg>
      <pc:sldChg chg="modNotes">
        <pc:chgData name="Aneeq Rehman" userId="S::aneeq.rehman@trilateralresearch.com::d0f25c0d-e610-4858-9a6f-61a42520ca06" providerId="AD" clId="Web-{F6B241BE-5271-EEA7-2C81-F80A13138A85}" dt="2022-10-13T17:43:53.655" v="5619"/>
        <pc:sldMkLst>
          <pc:docMk/>
          <pc:sldMk cId="153578644" sldId="409"/>
        </pc:sldMkLst>
      </pc:sldChg>
      <pc:sldChg chg="del">
        <pc:chgData name="Aneeq Rehman" userId="S::aneeq.rehman@trilateralresearch.com::d0f25c0d-e610-4858-9a6f-61a42520ca06" providerId="AD" clId="Web-{F6B241BE-5271-EEA7-2C81-F80A13138A85}" dt="2022-10-13T16:57:13.596" v="3609"/>
        <pc:sldMkLst>
          <pc:docMk/>
          <pc:sldMk cId="2458375427" sldId="411"/>
        </pc:sldMkLst>
      </pc:sldChg>
      <pc:sldChg chg="modNotes">
        <pc:chgData name="Aneeq Rehman" userId="S::aneeq.rehman@trilateralresearch.com::d0f25c0d-e610-4858-9a6f-61a42520ca06" providerId="AD" clId="Web-{F6B241BE-5271-EEA7-2C81-F80A13138A85}" dt="2022-10-13T16:42:20.816" v="3397"/>
        <pc:sldMkLst>
          <pc:docMk/>
          <pc:sldMk cId="3637697506" sldId="412"/>
        </pc:sldMkLst>
      </pc:sldChg>
      <pc:sldChg chg="addSp modNotes">
        <pc:chgData name="Aneeq Rehman" userId="S::aneeq.rehman@trilateralresearch.com::d0f25c0d-e610-4858-9a6f-61a42520ca06" providerId="AD" clId="Web-{F6B241BE-5271-EEA7-2C81-F80A13138A85}" dt="2022-10-13T16:57:47.004" v="3620"/>
        <pc:sldMkLst>
          <pc:docMk/>
          <pc:sldMk cId="2081174542" sldId="413"/>
        </pc:sldMkLst>
        <pc:picChg chg="add">
          <ac:chgData name="Aneeq Rehman" userId="S::aneeq.rehman@trilateralresearch.com::d0f25c0d-e610-4858-9a6f-61a42520ca06" providerId="AD" clId="Web-{F6B241BE-5271-EEA7-2C81-F80A13138A85}" dt="2022-10-13T16:57:47.004" v="3620"/>
          <ac:picMkLst>
            <pc:docMk/>
            <pc:sldMk cId="2081174542" sldId="413"/>
            <ac:picMk id="141" creationId="{DD9B59C1-95F1-35CD-3AF4-27A821BB42B0}"/>
          </ac:picMkLst>
        </pc:picChg>
      </pc:sldChg>
      <pc:sldChg chg="addSp modNotes">
        <pc:chgData name="Aneeq Rehman" userId="S::aneeq.rehman@trilateralresearch.com::d0f25c0d-e610-4858-9a6f-61a42520ca06" providerId="AD" clId="Web-{F6B241BE-5271-EEA7-2C81-F80A13138A85}" dt="2022-10-13T16:57:50.285" v="3621"/>
        <pc:sldMkLst>
          <pc:docMk/>
          <pc:sldMk cId="3454857006" sldId="415"/>
        </pc:sldMkLst>
        <pc:picChg chg="add">
          <ac:chgData name="Aneeq Rehman" userId="S::aneeq.rehman@trilateralresearch.com::d0f25c0d-e610-4858-9a6f-61a42520ca06" providerId="AD" clId="Web-{F6B241BE-5271-EEA7-2C81-F80A13138A85}" dt="2022-10-13T16:57:50.285" v="3621"/>
          <ac:picMkLst>
            <pc:docMk/>
            <pc:sldMk cId="3454857006" sldId="415"/>
            <ac:picMk id="6" creationId="{917BF283-E007-77F0-7343-30A085D2D9D9}"/>
          </ac:picMkLst>
        </pc:picChg>
      </pc:sldChg>
      <pc:sldChg chg="modSp modNotes">
        <pc:chgData name="Aneeq Rehman" userId="S::aneeq.rehman@trilateralresearch.com::d0f25c0d-e610-4858-9a6f-61a42520ca06" providerId="AD" clId="Web-{F6B241BE-5271-EEA7-2C81-F80A13138A85}" dt="2022-10-13T18:56:31.821" v="8694"/>
        <pc:sldMkLst>
          <pc:docMk/>
          <pc:sldMk cId="780854649" sldId="416"/>
        </pc:sldMkLst>
        <pc:spChg chg="mod">
          <ac:chgData name="Aneeq Rehman" userId="S::aneeq.rehman@trilateralresearch.com::d0f25c0d-e610-4858-9a6f-61a42520ca06" providerId="AD" clId="Web-{F6B241BE-5271-EEA7-2C81-F80A13138A85}" dt="2022-10-13T16:45:47.089" v="3407" actId="14100"/>
          <ac:spMkLst>
            <pc:docMk/>
            <pc:sldMk cId="780854649" sldId="416"/>
            <ac:spMk id="2" creationId="{25314448-403D-23E5-EEBD-6A3316C0ED52}"/>
          </ac:spMkLst>
        </pc:spChg>
        <pc:graphicFrameChg chg="mod modGraphic">
          <ac:chgData name="Aneeq Rehman" userId="S::aneeq.rehman@trilateralresearch.com::d0f25c0d-e610-4858-9a6f-61a42520ca06" providerId="AD" clId="Web-{F6B241BE-5271-EEA7-2C81-F80A13138A85}" dt="2022-10-13T18:53:03.892" v="8151"/>
          <ac:graphicFrameMkLst>
            <pc:docMk/>
            <pc:sldMk cId="780854649" sldId="416"/>
            <ac:graphicFrameMk id="5" creationId="{76576751-56AD-549C-385A-477CDA97E986}"/>
          </ac:graphicFrameMkLst>
        </pc:graphicFrameChg>
      </pc:sldChg>
      <pc:sldChg chg="addSp">
        <pc:chgData name="Aneeq Rehman" userId="S::aneeq.rehman@trilateralresearch.com::d0f25c0d-e610-4858-9a6f-61a42520ca06" providerId="AD" clId="Web-{F6B241BE-5271-EEA7-2C81-F80A13138A85}" dt="2022-10-13T16:56:46.736" v="3602"/>
        <pc:sldMkLst>
          <pc:docMk/>
          <pc:sldMk cId="2629083000" sldId="418"/>
        </pc:sldMkLst>
        <pc:picChg chg="add">
          <ac:chgData name="Aneeq Rehman" userId="S::aneeq.rehman@trilateralresearch.com::d0f25c0d-e610-4858-9a6f-61a42520ca06" providerId="AD" clId="Web-{F6B241BE-5271-EEA7-2C81-F80A13138A85}" dt="2022-10-13T16:56:46.736" v="3602"/>
          <ac:picMkLst>
            <pc:docMk/>
            <pc:sldMk cId="2629083000" sldId="418"/>
            <ac:picMk id="5" creationId="{247C44C7-1488-4A7C-A2C8-FC1144724F26}"/>
          </ac:picMkLst>
        </pc:picChg>
      </pc:sldChg>
      <pc:sldChg chg="del">
        <pc:chgData name="Aneeq Rehman" userId="S::aneeq.rehman@trilateralresearch.com::d0f25c0d-e610-4858-9a6f-61a42520ca06" providerId="AD" clId="Web-{F6B241BE-5271-EEA7-2C81-F80A13138A85}" dt="2022-10-13T16:57:11.268" v="3608"/>
        <pc:sldMkLst>
          <pc:docMk/>
          <pc:sldMk cId="77931516" sldId="419"/>
        </pc:sldMkLst>
      </pc:sldChg>
      <pc:sldChg chg="addSp modNotes">
        <pc:chgData name="Aneeq Rehman" userId="S::aneeq.rehman@trilateralresearch.com::d0f25c0d-e610-4858-9a6f-61a42520ca06" providerId="AD" clId="Web-{F6B241BE-5271-EEA7-2C81-F80A13138A85}" dt="2022-10-13T17:16:11.169" v="4667"/>
        <pc:sldMkLst>
          <pc:docMk/>
          <pc:sldMk cId="902384923" sldId="420"/>
        </pc:sldMkLst>
        <pc:picChg chg="add">
          <ac:chgData name="Aneeq Rehman" userId="S::aneeq.rehman@trilateralresearch.com::d0f25c0d-e610-4858-9a6f-61a42520ca06" providerId="AD" clId="Web-{F6B241BE-5271-EEA7-2C81-F80A13138A85}" dt="2022-10-13T16:56:53.127" v="3603"/>
          <ac:picMkLst>
            <pc:docMk/>
            <pc:sldMk cId="902384923" sldId="420"/>
            <ac:picMk id="5" creationId="{B0AFCCE0-37D3-3BD9-5B70-49DFDDD576B8}"/>
          </ac:picMkLst>
        </pc:picChg>
      </pc:sldChg>
      <pc:sldChg chg="addSp">
        <pc:chgData name="Aneeq Rehman" userId="S::aneeq.rehman@trilateralresearch.com::d0f25c0d-e610-4858-9a6f-61a42520ca06" providerId="AD" clId="Web-{F6B241BE-5271-EEA7-2C81-F80A13138A85}" dt="2022-10-13T16:56:56.002" v="3604"/>
        <pc:sldMkLst>
          <pc:docMk/>
          <pc:sldMk cId="3806950522" sldId="421"/>
        </pc:sldMkLst>
        <pc:picChg chg="add">
          <ac:chgData name="Aneeq Rehman" userId="S::aneeq.rehman@trilateralresearch.com::d0f25c0d-e610-4858-9a6f-61a42520ca06" providerId="AD" clId="Web-{F6B241BE-5271-EEA7-2C81-F80A13138A85}" dt="2022-10-13T16:56:56.002" v="3604"/>
          <ac:picMkLst>
            <pc:docMk/>
            <pc:sldMk cId="3806950522" sldId="421"/>
            <ac:picMk id="7" creationId="{7DD9CBAE-0CAD-74EF-6302-35304987A195}"/>
          </ac:picMkLst>
        </pc:picChg>
      </pc:sldChg>
      <pc:sldChg chg="addSp modNotes">
        <pc:chgData name="Aneeq Rehman" userId="S::aneeq.rehman@trilateralresearch.com::d0f25c0d-e610-4858-9a6f-61a42520ca06" providerId="AD" clId="Web-{F6B241BE-5271-EEA7-2C81-F80A13138A85}" dt="2022-10-13T17:21:14.929" v="4781"/>
        <pc:sldMkLst>
          <pc:docMk/>
          <pc:sldMk cId="22470629" sldId="422"/>
        </pc:sldMkLst>
        <pc:picChg chg="add">
          <ac:chgData name="Aneeq Rehman" userId="S::aneeq.rehman@trilateralresearch.com::d0f25c0d-e610-4858-9a6f-61a42520ca06" providerId="AD" clId="Web-{F6B241BE-5271-EEA7-2C81-F80A13138A85}" dt="2022-10-13T16:56:58.518" v="3605"/>
          <ac:picMkLst>
            <pc:docMk/>
            <pc:sldMk cId="22470629" sldId="422"/>
            <ac:picMk id="7" creationId="{376CAD4C-B9B0-AE30-C8E5-C036328B139A}"/>
          </ac:picMkLst>
        </pc:picChg>
      </pc:sldChg>
      <pc:sldChg chg="addSp delSp modSp">
        <pc:chgData name="Aneeq Rehman" userId="S::aneeq.rehman@trilateralresearch.com::d0f25c0d-e610-4858-9a6f-61a42520ca06" providerId="AD" clId="Web-{F6B241BE-5271-EEA7-2C81-F80A13138A85}" dt="2022-10-13T18:51:49.921" v="8055" actId="14100"/>
        <pc:sldMkLst>
          <pc:docMk/>
          <pc:sldMk cId="256934554" sldId="423"/>
        </pc:sldMkLst>
        <pc:spChg chg="mod">
          <ac:chgData name="Aneeq Rehman" userId="S::aneeq.rehman@trilateralresearch.com::d0f25c0d-e610-4858-9a6f-61a42520ca06" providerId="AD" clId="Web-{F6B241BE-5271-EEA7-2C81-F80A13138A85}" dt="2022-10-13T18:51:49.921" v="8055" actId="14100"/>
          <ac:spMkLst>
            <pc:docMk/>
            <pc:sldMk cId="256934554" sldId="423"/>
            <ac:spMk id="3" creationId="{E5551579-966B-562E-DC41-5ED951F46230}"/>
          </ac:spMkLst>
        </pc:spChg>
        <pc:spChg chg="del mod">
          <ac:chgData name="Aneeq Rehman" userId="S::aneeq.rehman@trilateralresearch.com::d0f25c0d-e610-4858-9a6f-61a42520ca06" providerId="AD" clId="Web-{F6B241BE-5271-EEA7-2C81-F80A13138A85}" dt="2022-10-13T18:46:15.613" v="7392"/>
          <ac:spMkLst>
            <pc:docMk/>
            <pc:sldMk cId="256934554" sldId="423"/>
            <ac:spMk id="4" creationId="{5F787739-BFF4-E075-17EF-85CF217D197B}"/>
          </ac:spMkLst>
        </pc:spChg>
        <pc:spChg chg="del">
          <ac:chgData name="Aneeq Rehman" userId="S::aneeq.rehman@trilateralresearch.com::d0f25c0d-e610-4858-9a6f-61a42520ca06" providerId="AD" clId="Web-{F6B241BE-5271-EEA7-2C81-F80A13138A85}" dt="2022-10-13T18:46:17.894" v="7393"/>
          <ac:spMkLst>
            <pc:docMk/>
            <pc:sldMk cId="256934554" sldId="423"/>
            <ac:spMk id="6" creationId="{458C6DF9-EA30-37CC-636E-6EA082B5FDCE}"/>
          </ac:spMkLst>
        </pc:spChg>
        <pc:picChg chg="add">
          <ac:chgData name="Aneeq Rehman" userId="S::aneeq.rehman@trilateralresearch.com::d0f25c0d-e610-4858-9a6f-61a42520ca06" providerId="AD" clId="Web-{F6B241BE-5271-EEA7-2C81-F80A13138A85}" dt="2022-10-13T16:57:06.221" v="3607"/>
          <ac:picMkLst>
            <pc:docMk/>
            <pc:sldMk cId="256934554" sldId="423"/>
            <ac:picMk id="7" creationId="{A070A03B-67D3-02B3-376B-822CD04F1B64}"/>
          </ac:picMkLst>
        </pc:picChg>
      </pc:sldChg>
      <pc:sldChg chg="addSp modSp ord modNotes">
        <pc:chgData name="Aneeq Rehman" userId="S::aneeq.rehman@trilateralresearch.com::d0f25c0d-e610-4858-9a6f-61a42520ca06" providerId="AD" clId="Web-{F6B241BE-5271-EEA7-2C81-F80A13138A85}" dt="2022-10-13T19:01:27.727" v="9065"/>
        <pc:sldMkLst>
          <pc:docMk/>
          <pc:sldMk cId="411801740" sldId="424"/>
        </pc:sldMkLst>
        <pc:spChg chg="mod">
          <ac:chgData name="Aneeq Rehman" userId="S::aneeq.rehman@trilateralresearch.com::d0f25c0d-e610-4858-9a6f-61a42520ca06" providerId="AD" clId="Web-{F6B241BE-5271-EEA7-2C81-F80A13138A85}" dt="2022-10-13T17:22:02.243" v="4804" actId="20577"/>
          <ac:spMkLst>
            <pc:docMk/>
            <pc:sldMk cId="411801740" sldId="424"/>
            <ac:spMk id="4" creationId="{1BA9A219-771C-161D-2BEF-83C95B3F5DEE}"/>
          </ac:spMkLst>
        </pc:spChg>
        <pc:picChg chg="add">
          <ac:chgData name="Aneeq Rehman" userId="S::aneeq.rehman@trilateralresearch.com::d0f25c0d-e610-4858-9a6f-61a42520ca06" providerId="AD" clId="Web-{F6B241BE-5271-EEA7-2C81-F80A13138A85}" dt="2022-10-13T16:57:02.705" v="3606"/>
          <ac:picMkLst>
            <pc:docMk/>
            <pc:sldMk cId="411801740" sldId="424"/>
            <ac:picMk id="6" creationId="{500F7E33-13C7-CE3D-5D5C-0392AA564104}"/>
          </ac:picMkLst>
        </pc:picChg>
      </pc:sldChg>
      <pc:sldChg chg="new del">
        <pc:chgData name="Aneeq Rehman" userId="S::aneeq.rehman@trilateralresearch.com::d0f25c0d-e610-4858-9a6f-61a42520ca06" providerId="AD" clId="Web-{F6B241BE-5271-EEA7-2C81-F80A13138A85}" dt="2022-10-13T14:55:05.932" v="1422"/>
        <pc:sldMkLst>
          <pc:docMk/>
          <pc:sldMk cId="3616603028" sldId="425"/>
        </pc:sldMkLst>
      </pc:sldChg>
      <pc:sldChg chg="addSp delSp modSp add ord replId modNotes">
        <pc:chgData name="Aneeq Rehman" userId="S::aneeq.rehman@trilateralresearch.com::d0f25c0d-e610-4858-9a6f-61a42520ca06" providerId="AD" clId="Web-{F6B241BE-5271-EEA7-2C81-F80A13138A85}" dt="2022-10-13T18:59:01.343" v="8853"/>
        <pc:sldMkLst>
          <pc:docMk/>
          <pc:sldMk cId="607015179" sldId="426"/>
        </pc:sldMkLst>
        <pc:spChg chg="mod">
          <ac:chgData name="Aneeq Rehman" userId="S::aneeq.rehman@trilateralresearch.com::d0f25c0d-e610-4858-9a6f-61a42520ca06" providerId="AD" clId="Web-{F6B241BE-5271-EEA7-2C81-F80A13138A85}" dt="2022-10-13T14:35:04.703" v="910" actId="1076"/>
          <ac:spMkLst>
            <pc:docMk/>
            <pc:sldMk cId="607015179" sldId="426"/>
            <ac:spMk id="2" creationId="{83A37DE9-BD5E-9161-17DC-FBEA4DD84A55}"/>
          </ac:spMkLst>
        </pc:spChg>
        <pc:spChg chg="add del mod">
          <ac:chgData name="Aneeq Rehman" userId="S::aneeq.rehman@trilateralresearch.com::d0f25c0d-e610-4858-9a6f-61a42520ca06" providerId="AD" clId="Web-{F6B241BE-5271-EEA7-2C81-F80A13138A85}" dt="2022-10-13T13:37:37.850" v="334"/>
          <ac:spMkLst>
            <pc:docMk/>
            <pc:sldMk cId="607015179" sldId="426"/>
            <ac:spMk id="4" creationId="{5A1A79FA-1320-7513-724A-57B3904F07B9}"/>
          </ac:spMkLst>
        </pc:spChg>
        <pc:spChg chg="add del mod">
          <ac:chgData name="Aneeq Rehman" userId="S::aneeq.rehman@trilateralresearch.com::d0f25c0d-e610-4858-9a6f-61a42520ca06" providerId="AD" clId="Web-{F6B241BE-5271-EEA7-2C81-F80A13138A85}" dt="2022-10-13T13:38:19.023" v="337"/>
          <ac:spMkLst>
            <pc:docMk/>
            <pc:sldMk cId="607015179" sldId="426"/>
            <ac:spMk id="25" creationId="{9ED8CCB9-C5F5-8486-2FC6-64050FCF1E02}"/>
          </ac:spMkLst>
        </pc:spChg>
        <pc:spChg chg="del">
          <ac:chgData name="Aneeq Rehman" userId="S::aneeq.rehman@trilateralresearch.com::d0f25c0d-e610-4858-9a6f-61a42520ca06" providerId="AD" clId="Web-{F6B241BE-5271-EEA7-2C81-F80A13138A85}" dt="2022-10-13T13:37:24.646" v="329"/>
          <ac:spMkLst>
            <pc:docMk/>
            <pc:sldMk cId="607015179" sldId="426"/>
            <ac:spMk id="29" creationId="{697A9EEF-22AD-73F8-58FB-23AE99C012A0}"/>
          </ac:spMkLst>
        </pc:spChg>
        <pc:spChg chg="del">
          <ac:chgData name="Aneeq Rehman" userId="S::aneeq.rehman@trilateralresearch.com::d0f25c0d-e610-4858-9a6f-61a42520ca06" providerId="AD" clId="Web-{F6B241BE-5271-EEA7-2C81-F80A13138A85}" dt="2022-10-13T13:37:26.928" v="330"/>
          <ac:spMkLst>
            <pc:docMk/>
            <pc:sldMk cId="607015179" sldId="426"/>
            <ac:spMk id="108" creationId="{9757A811-4C8F-016B-9481-9169AD617AED}"/>
          </ac:spMkLst>
        </pc:spChg>
        <pc:spChg chg="del">
          <ac:chgData name="Aneeq Rehman" userId="S::aneeq.rehman@trilateralresearch.com::d0f25c0d-e610-4858-9a6f-61a42520ca06" providerId="AD" clId="Web-{F6B241BE-5271-EEA7-2C81-F80A13138A85}" dt="2022-10-13T13:37:28.334" v="331"/>
          <ac:spMkLst>
            <pc:docMk/>
            <pc:sldMk cId="607015179" sldId="426"/>
            <ac:spMk id="109" creationId="{5F99B87F-8527-E9CD-D0AC-4186AC6A7F9A}"/>
          </ac:spMkLst>
        </pc:spChg>
        <pc:spChg chg="add mod">
          <ac:chgData name="Aneeq Rehman" userId="S::aneeq.rehman@trilateralresearch.com::d0f25c0d-e610-4858-9a6f-61a42520ca06" providerId="AD" clId="Web-{F6B241BE-5271-EEA7-2C81-F80A13138A85}" dt="2022-10-13T14:23:49.977" v="796" actId="1076"/>
          <ac:spMkLst>
            <pc:docMk/>
            <pc:sldMk cId="607015179" sldId="426"/>
            <ac:spMk id="2087" creationId="{40409779-BC44-9036-00C7-13B1B879EA3D}"/>
          </ac:spMkLst>
        </pc:spChg>
        <pc:spChg chg="add mod">
          <ac:chgData name="Aneeq Rehman" userId="S::aneeq.rehman@trilateralresearch.com::d0f25c0d-e610-4858-9a6f-61a42520ca06" providerId="AD" clId="Web-{F6B241BE-5271-EEA7-2C81-F80A13138A85}" dt="2022-10-13T14:23:34.445" v="793" actId="1076"/>
          <ac:spMkLst>
            <pc:docMk/>
            <pc:sldMk cId="607015179" sldId="426"/>
            <ac:spMk id="2088" creationId="{F881C266-E1F2-6552-9B30-B16A9643D680}"/>
          </ac:spMkLst>
        </pc:spChg>
        <pc:graphicFrameChg chg="add del mod ord modGraphic">
          <ac:chgData name="Aneeq Rehman" userId="S::aneeq.rehman@trilateralresearch.com::d0f25c0d-e610-4858-9a6f-61a42520ca06" providerId="AD" clId="Web-{F6B241BE-5271-EEA7-2C81-F80A13138A85}" dt="2022-10-13T13:38:10.726" v="336"/>
          <ac:graphicFrameMkLst>
            <pc:docMk/>
            <pc:sldMk cId="607015179" sldId="426"/>
            <ac:graphicFrameMk id="5" creationId="{70443F05-7F5B-0CA3-AFA5-4939C84F8C1F}"/>
          </ac:graphicFrameMkLst>
        </pc:graphicFrameChg>
        <pc:graphicFrameChg chg="add del mod modGraphic">
          <ac:chgData name="Aneeq Rehman" userId="S::aneeq.rehman@trilateralresearch.com::d0f25c0d-e610-4858-9a6f-61a42520ca06" providerId="AD" clId="Web-{F6B241BE-5271-EEA7-2C81-F80A13138A85}" dt="2022-10-13T13:40:07.371" v="401"/>
          <ac:graphicFrameMkLst>
            <pc:docMk/>
            <pc:sldMk cId="607015179" sldId="426"/>
            <ac:graphicFrameMk id="12" creationId="{FB339FBF-A88F-6B9D-C6D2-203E8ECF3625}"/>
          </ac:graphicFrameMkLst>
        </pc:graphicFrameChg>
        <pc:graphicFrameChg chg="add del mod modGraphic">
          <ac:chgData name="Aneeq Rehman" userId="S::aneeq.rehman@trilateralresearch.com::d0f25c0d-e610-4858-9a6f-61a42520ca06" providerId="AD" clId="Web-{F6B241BE-5271-EEA7-2C81-F80A13138A85}" dt="2022-10-13T13:43:41.816" v="403"/>
          <ac:graphicFrameMkLst>
            <pc:docMk/>
            <pc:sldMk cId="607015179" sldId="426"/>
            <ac:graphicFrameMk id="716" creationId="{63BCC34C-0B1C-D03B-90A5-CA1370D060EF}"/>
          </ac:graphicFrameMkLst>
        </pc:graphicFrameChg>
        <pc:graphicFrameChg chg="add del mod modGraphic">
          <ac:chgData name="Aneeq Rehman" userId="S::aneeq.rehman@trilateralresearch.com::d0f25c0d-e610-4858-9a6f-61a42520ca06" providerId="AD" clId="Web-{F6B241BE-5271-EEA7-2C81-F80A13138A85}" dt="2022-10-13T14:03:29.732" v="535"/>
          <ac:graphicFrameMkLst>
            <pc:docMk/>
            <pc:sldMk cId="607015179" sldId="426"/>
            <ac:graphicFrameMk id="728" creationId="{9D30477E-AEA5-EC5E-C9EF-4CCDF9D9B2AB}"/>
          </ac:graphicFrameMkLst>
        </pc:graphicFrameChg>
        <pc:picChg chg="add del mod">
          <ac:chgData name="Aneeq Rehman" userId="S::aneeq.rehman@trilateralresearch.com::d0f25c0d-e610-4858-9a6f-61a42520ca06" providerId="AD" clId="Web-{F6B241BE-5271-EEA7-2C81-F80A13138A85}" dt="2022-10-13T14:03:41.889" v="537"/>
          <ac:picMkLst>
            <pc:docMk/>
            <pc:sldMk cId="607015179" sldId="426"/>
            <ac:picMk id="2082" creationId="{8F2B5D42-9BD0-3A61-57ED-F8798C404AD5}"/>
          </ac:picMkLst>
        </pc:picChg>
        <pc:picChg chg="add del mod">
          <ac:chgData name="Aneeq Rehman" userId="S::aneeq.rehman@trilateralresearch.com::d0f25c0d-e610-4858-9a6f-61a42520ca06" providerId="AD" clId="Web-{F6B241BE-5271-EEA7-2C81-F80A13138A85}" dt="2022-10-13T14:04:14.452" v="539"/>
          <ac:picMkLst>
            <pc:docMk/>
            <pc:sldMk cId="607015179" sldId="426"/>
            <ac:picMk id="2083" creationId="{C6FFF71C-7B6E-F108-DF9B-F7128B12A2B4}"/>
          </ac:picMkLst>
        </pc:picChg>
        <pc:picChg chg="add del mod">
          <ac:chgData name="Aneeq Rehman" userId="S::aneeq.rehman@trilateralresearch.com::d0f25c0d-e610-4858-9a6f-61a42520ca06" providerId="AD" clId="Web-{F6B241BE-5271-EEA7-2C81-F80A13138A85}" dt="2022-10-13T14:32:26.729" v="862"/>
          <ac:picMkLst>
            <pc:docMk/>
            <pc:sldMk cId="607015179" sldId="426"/>
            <ac:picMk id="2084" creationId="{8EF0B117-BA51-1DB7-2DF6-BB86FD3F3DA2}"/>
          </ac:picMkLst>
        </pc:picChg>
        <pc:picChg chg="add del mod">
          <ac:chgData name="Aneeq Rehman" userId="S::aneeq.rehman@trilateralresearch.com::d0f25c0d-e610-4858-9a6f-61a42520ca06" providerId="AD" clId="Web-{F6B241BE-5271-EEA7-2C81-F80A13138A85}" dt="2022-10-13T14:20:56.549" v="766"/>
          <ac:picMkLst>
            <pc:docMk/>
            <pc:sldMk cId="607015179" sldId="426"/>
            <ac:picMk id="2086" creationId="{170EB1B3-4E02-2BFA-344A-3D54B0210488}"/>
          </ac:picMkLst>
        </pc:picChg>
        <pc:picChg chg="add mod">
          <ac:chgData name="Aneeq Rehman" userId="S::aneeq.rehman@trilateralresearch.com::d0f25c0d-e610-4858-9a6f-61a42520ca06" providerId="AD" clId="Web-{F6B241BE-5271-EEA7-2C81-F80A13138A85}" dt="2022-10-13T14:34:09.827" v="891" actId="1076"/>
          <ac:picMkLst>
            <pc:docMk/>
            <pc:sldMk cId="607015179" sldId="426"/>
            <ac:picMk id="2089" creationId="{E8266864-0EC8-7D9C-5947-FEED95E4CFC0}"/>
          </ac:picMkLst>
        </pc:picChg>
      </pc:sldChg>
      <pc:sldChg chg="addSp delSp modSp add replId modNotes">
        <pc:chgData name="Aneeq Rehman" userId="S::aneeq.rehman@trilateralresearch.com::d0f25c0d-e610-4858-9a6f-61a42520ca06" providerId="AD" clId="Web-{F6B241BE-5271-EEA7-2C81-F80A13138A85}" dt="2022-10-13T18:45:53.812" v="7390" actId="1076"/>
        <pc:sldMkLst>
          <pc:docMk/>
          <pc:sldMk cId="3141343427" sldId="427"/>
        </pc:sldMkLst>
        <pc:spChg chg="mod">
          <ac:chgData name="Aneeq Rehman" userId="S::aneeq.rehman@trilateralresearch.com::d0f25c0d-e610-4858-9a6f-61a42520ca06" providerId="AD" clId="Web-{F6B241BE-5271-EEA7-2C81-F80A13138A85}" dt="2022-10-13T17:28:09.631" v="5111" actId="20577"/>
          <ac:spMkLst>
            <pc:docMk/>
            <pc:sldMk cId="3141343427" sldId="427"/>
            <ac:spMk id="2" creationId="{B13323AD-D3CA-0F4E-0362-96E15B8D9406}"/>
          </ac:spMkLst>
        </pc:spChg>
        <pc:spChg chg="del mod">
          <ac:chgData name="Aneeq Rehman" userId="S::aneeq.rehman@trilateralresearch.com::d0f25c0d-e610-4858-9a6f-61a42520ca06" providerId="AD" clId="Web-{F6B241BE-5271-EEA7-2C81-F80A13138A85}" dt="2022-10-13T17:39:06.188" v="5394"/>
          <ac:spMkLst>
            <pc:docMk/>
            <pc:sldMk cId="3141343427" sldId="427"/>
            <ac:spMk id="3" creationId="{E5551579-966B-562E-DC41-5ED951F46230}"/>
          </ac:spMkLst>
        </pc:spChg>
        <pc:spChg chg="del">
          <ac:chgData name="Aneeq Rehman" userId="S::aneeq.rehman@trilateralresearch.com::d0f25c0d-e610-4858-9a6f-61a42520ca06" providerId="AD" clId="Web-{F6B241BE-5271-EEA7-2C81-F80A13138A85}" dt="2022-10-13T17:28:21.819" v="5125"/>
          <ac:spMkLst>
            <pc:docMk/>
            <pc:sldMk cId="3141343427" sldId="427"/>
            <ac:spMk id="4" creationId="{5F787739-BFF4-E075-17EF-85CF217D197B}"/>
          </ac:spMkLst>
        </pc:spChg>
        <pc:spChg chg="del">
          <ac:chgData name="Aneeq Rehman" userId="S::aneeq.rehman@trilateralresearch.com::d0f25c0d-e610-4858-9a6f-61a42520ca06" providerId="AD" clId="Web-{F6B241BE-5271-EEA7-2C81-F80A13138A85}" dt="2022-10-13T17:28:19.897" v="5124"/>
          <ac:spMkLst>
            <pc:docMk/>
            <pc:sldMk cId="3141343427" sldId="427"/>
            <ac:spMk id="6" creationId="{458C6DF9-EA30-37CC-636E-6EA082B5FDCE}"/>
          </ac:spMkLst>
        </pc:spChg>
        <pc:spChg chg="add del mod">
          <ac:chgData name="Aneeq Rehman" userId="S::aneeq.rehman@trilateralresearch.com::d0f25c0d-e610-4858-9a6f-61a42520ca06" providerId="AD" clId="Web-{F6B241BE-5271-EEA7-2C81-F80A13138A85}" dt="2022-10-13T17:39:10.657" v="5395"/>
          <ac:spMkLst>
            <pc:docMk/>
            <pc:sldMk cId="3141343427" sldId="427"/>
            <ac:spMk id="687" creationId="{EBFC5C87-972A-27D9-2833-78D13A8BC457}"/>
          </ac:spMkLst>
        </pc:spChg>
        <pc:spChg chg="add mod">
          <ac:chgData name="Aneeq Rehman" userId="S::aneeq.rehman@trilateralresearch.com::d0f25c0d-e610-4858-9a6f-61a42520ca06" providerId="AD" clId="Web-{F6B241BE-5271-EEA7-2C81-F80A13138A85}" dt="2022-10-13T18:45:53.812" v="7390" actId="1076"/>
          <ac:spMkLst>
            <pc:docMk/>
            <pc:sldMk cId="3141343427" sldId="427"/>
            <ac:spMk id="6455" creationId="{5B3278CB-F1E6-4189-2633-A74DFA5A1DE7}"/>
          </ac:spMkLst>
        </pc:spChg>
        <pc:graphicFrameChg chg="add mod modGraphic">
          <ac:chgData name="Aneeq Rehman" userId="S::aneeq.rehman@trilateralresearch.com::d0f25c0d-e610-4858-9a6f-61a42520ca06" providerId="AD" clId="Web-{F6B241BE-5271-EEA7-2C81-F80A13138A85}" dt="2022-10-13T18:45:51.297" v="7389" actId="1076"/>
          <ac:graphicFrameMkLst>
            <pc:docMk/>
            <pc:sldMk cId="3141343427" sldId="427"/>
            <ac:graphicFrameMk id="5" creationId="{2566AA25-8D12-5D2B-3F62-76E7DDC07772}"/>
          </ac:graphicFrameMkLst>
        </pc:graphicFrameChg>
      </pc:sldChg>
      <pc:sldChg chg="modSp add replId">
        <pc:chgData name="Aneeq Rehman" userId="S::aneeq.rehman@trilateralresearch.com::d0f25c0d-e610-4858-9a6f-61a42520ca06" providerId="AD" clId="Web-{F6B241BE-5271-EEA7-2C81-F80A13138A85}" dt="2022-10-13T18:58:19.717" v="8830" actId="20577"/>
        <pc:sldMkLst>
          <pc:docMk/>
          <pc:sldMk cId="3543527792" sldId="428"/>
        </pc:sldMkLst>
        <pc:spChg chg="mod">
          <ac:chgData name="Aneeq Rehman" userId="S::aneeq.rehman@trilateralresearch.com::d0f25c0d-e610-4858-9a6f-61a42520ca06" providerId="AD" clId="Web-{F6B241BE-5271-EEA7-2C81-F80A13138A85}" dt="2022-10-13T18:58:19.717" v="8830" actId="20577"/>
          <ac:spMkLst>
            <pc:docMk/>
            <pc:sldMk cId="3543527792" sldId="428"/>
            <ac:spMk id="2" creationId="{83A37DE9-BD5E-9161-17DC-FBEA4DD84A55}"/>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BD7F1-94CE-4486-82D5-CF515E3CDF23}" type="doc">
      <dgm:prSet loTypeId="urn:microsoft.com/office/officeart/2005/8/layout/process4" loCatId="process" qsTypeId="urn:microsoft.com/office/officeart/2005/8/quickstyle/simple4" qsCatId="simple" csTypeId="urn:microsoft.com/office/officeart/2005/8/colors/accent3_2" csCatId="accent3" phldr="1"/>
      <dgm:spPr/>
      <dgm:t>
        <a:bodyPr/>
        <a:lstStyle/>
        <a:p>
          <a:endParaRPr lang="en-GB"/>
        </a:p>
      </dgm:t>
    </dgm:pt>
    <dgm:pt modelId="{7227A0A8-8734-4D44-BB83-7EB42F84BC4C}">
      <dgm:prSet phldrT="[Text]" phldr="0"/>
      <dgm:spPr/>
      <dgm:t>
        <a:bodyPr/>
        <a:lstStyle/>
        <a:p>
          <a:pPr rtl="0"/>
          <a:r>
            <a:rPr lang="en-GB">
              <a:latin typeface="Candara" panose="020E0502030303020204"/>
            </a:rPr>
            <a:t> Post-Hoc </a:t>
          </a:r>
          <a:r>
            <a:rPr lang="en-GB" err="1">
              <a:latin typeface="Candara" panose="020E0502030303020204"/>
            </a:rPr>
            <a:t>Explainability</a:t>
          </a:r>
          <a:r>
            <a:rPr lang="en-GB">
              <a:latin typeface="Candara" panose="020E0502030303020204"/>
            </a:rPr>
            <a:t> : </a:t>
          </a:r>
          <a:r>
            <a:rPr lang="en-GB" err="1">
              <a:latin typeface="Candara" panose="020E0502030303020204"/>
            </a:rPr>
            <a:t>Explainability</a:t>
          </a:r>
          <a:r>
            <a:rPr lang="en-GB">
              <a:latin typeface="Candara" panose="020E0502030303020204"/>
            </a:rPr>
            <a:t> after a model has been trained.</a:t>
          </a:r>
          <a:endParaRPr lang="en-GB"/>
        </a:p>
      </dgm:t>
    </dgm:pt>
    <dgm:pt modelId="{5E0AEBAC-7FCE-4712-B04A-A185BA0208B1}" type="parTrans" cxnId="{6EB957A8-DF68-4087-BD83-BF2AB0372520}">
      <dgm:prSet/>
      <dgm:spPr/>
      <dgm:t>
        <a:bodyPr/>
        <a:lstStyle/>
        <a:p>
          <a:endParaRPr lang="en-GB"/>
        </a:p>
      </dgm:t>
    </dgm:pt>
    <dgm:pt modelId="{FF3DFADC-5554-4607-9796-8012ED672105}" type="sibTrans" cxnId="{6EB957A8-DF68-4087-BD83-BF2AB0372520}">
      <dgm:prSet/>
      <dgm:spPr/>
      <dgm:t>
        <a:bodyPr/>
        <a:lstStyle/>
        <a:p>
          <a:endParaRPr lang="en-GB"/>
        </a:p>
      </dgm:t>
    </dgm:pt>
    <dgm:pt modelId="{CB48D1D6-4EED-47A1-A1A2-0755DC7CC48E}">
      <dgm:prSet phldr="0"/>
      <dgm:spPr/>
      <dgm:t>
        <a:bodyPr/>
        <a:lstStyle/>
        <a:p>
          <a:pPr rtl="0"/>
          <a:r>
            <a:rPr lang="en-GB">
              <a:latin typeface="Candara" panose="020E0502030303020204"/>
            </a:rPr>
            <a:t> Broad Categories:</a:t>
          </a:r>
        </a:p>
      </dgm:t>
    </dgm:pt>
    <dgm:pt modelId="{7FA7E855-735E-4082-B50D-97DCC62AE5E1}" type="parTrans" cxnId="{92AA32E7-2876-43EA-832F-8DBB75FCA4B3}">
      <dgm:prSet/>
      <dgm:spPr/>
    </dgm:pt>
    <dgm:pt modelId="{C224EFCB-D1D5-43E1-ABBC-C56CC9BBFE33}" type="sibTrans" cxnId="{92AA32E7-2876-43EA-832F-8DBB75FCA4B3}">
      <dgm:prSet/>
      <dgm:spPr/>
    </dgm:pt>
    <dgm:pt modelId="{06F55C51-C349-43B5-BF83-BA9F8649CBE3}">
      <dgm:prSet phldr="0"/>
      <dgm:spPr/>
      <dgm:t>
        <a:bodyPr/>
        <a:lstStyle/>
        <a:p>
          <a:pPr rtl="0"/>
          <a:r>
            <a:rPr lang="en-GB" b="0">
              <a:latin typeface="Candara" panose="020E0502030303020204"/>
            </a:rPr>
            <a:t> </a:t>
          </a:r>
          <a:r>
            <a:rPr lang="en-GB" b="0"/>
            <a:t>Perturbation based (Model agnostic)</a:t>
          </a:r>
        </a:p>
      </dgm:t>
    </dgm:pt>
    <dgm:pt modelId="{87B7E108-C288-47EA-B955-6AA6E57253A5}" type="parTrans" cxnId="{B1B427B9-7AAF-4EBF-88F6-1C114B9CA4C2}">
      <dgm:prSet/>
      <dgm:spPr/>
    </dgm:pt>
    <dgm:pt modelId="{6C744785-6361-44DF-8DE9-0FFF572D06A5}" type="sibTrans" cxnId="{B1B427B9-7AAF-4EBF-88F6-1C114B9CA4C2}">
      <dgm:prSet/>
      <dgm:spPr/>
    </dgm:pt>
    <dgm:pt modelId="{65A11076-3709-4C17-8F8F-F743E92FE90F}">
      <dgm:prSet phldr="0"/>
      <dgm:spPr/>
      <dgm:t>
        <a:bodyPr/>
        <a:lstStyle/>
        <a:p>
          <a:r>
            <a:rPr lang="en-GB" b="0">
              <a:latin typeface="Candara" panose="020E0502030303020204"/>
            </a:rPr>
            <a:t> Gradient</a:t>
          </a:r>
          <a:r>
            <a:rPr lang="en-GB" b="0"/>
            <a:t> based (Model specific</a:t>
          </a:r>
          <a:r>
            <a:rPr lang="en-GB" b="0">
              <a:latin typeface="Candara" panose="020E0502030303020204"/>
            </a:rPr>
            <a:t>)</a:t>
          </a:r>
          <a:endParaRPr lang="en-GB" b="0"/>
        </a:p>
      </dgm:t>
    </dgm:pt>
    <dgm:pt modelId="{8D5A9943-E8BF-47A8-9A5E-ECE5DF1A198C}" type="parTrans" cxnId="{1FC6AC71-DC28-47A7-A292-8AA532D48F04}">
      <dgm:prSet/>
      <dgm:spPr/>
    </dgm:pt>
    <dgm:pt modelId="{AFAFC23C-57E5-4533-8355-089FEB83356E}" type="sibTrans" cxnId="{1FC6AC71-DC28-47A7-A292-8AA532D48F04}">
      <dgm:prSet/>
      <dgm:spPr/>
    </dgm:pt>
    <dgm:pt modelId="{0E3380E3-B96D-4D67-8123-8B8A48299E1F}" type="pres">
      <dgm:prSet presAssocID="{C77BD7F1-94CE-4486-82D5-CF515E3CDF23}" presName="Name0" presStyleCnt="0">
        <dgm:presLayoutVars>
          <dgm:dir/>
          <dgm:animLvl val="lvl"/>
          <dgm:resizeHandles val="exact"/>
        </dgm:presLayoutVars>
      </dgm:prSet>
      <dgm:spPr/>
    </dgm:pt>
    <dgm:pt modelId="{F7E26058-A930-4734-9BE1-7F8346FB3AA3}" type="pres">
      <dgm:prSet presAssocID="{CB48D1D6-4EED-47A1-A1A2-0755DC7CC48E}" presName="boxAndChildren" presStyleCnt="0"/>
      <dgm:spPr/>
    </dgm:pt>
    <dgm:pt modelId="{3437F0EB-9C00-49B8-8207-4F0B4391A21C}" type="pres">
      <dgm:prSet presAssocID="{CB48D1D6-4EED-47A1-A1A2-0755DC7CC48E}" presName="parentTextBox" presStyleLbl="node1" presStyleIdx="0" presStyleCnt="2"/>
      <dgm:spPr/>
    </dgm:pt>
    <dgm:pt modelId="{9436303C-9197-474D-B2A0-FE0487A68903}" type="pres">
      <dgm:prSet presAssocID="{CB48D1D6-4EED-47A1-A1A2-0755DC7CC48E}" presName="entireBox" presStyleLbl="node1" presStyleIdx="0" presStyleCnt="2"/>
      <dgm:spPr/>
    </dgm:pt>
    <dgm:pt modelId="{B58D85D8-00AB-4892-8557-F4FB119001A7}" type="pres">
      <dgm:prSet presAssocID="{CB48D1D6-4EED-47A1-A1A2-0755DC7CC48E}" presName="descendantBox" presStyleCnt="0"/>
      <dgm:spPr/>
    </dgm:pt>
    <dgm:pt modelId="{CF6C3CBA-0D5A-49C8-8A1D-3F18AFC01835}" type="pres">
      <dgm:prSet presAssocID="{65A11076-3709-4C17-8F8F-F743E92FE90F}" presName="childTextBox" presStyleLbl="fgAccFollowNode1" presStyleIdx="0" presStyleCnt="2">
        <dgm:presLayoutVars>
          <dgm:bulletEnabled val="1"/>
        </dgm:presLayoutVars>
      </dgm:prSet>
      <dgm:spPr/>
    </dgm:pt>
    <dgm:pt modelId="{047899DD-D35A-4DFC-AA51-257F04F209F4}" type="pres">
      <dgm:prSet presAssocID="{06F55C51-C349-43B5-BF83-BA9F8649CBE3}" presName="childTextBox" presStyleLbl="fgAccFollowNode1" presStyleIdx="1" presStyleCnt="2">
        <dgm:presLayoutVars>
          <dgm:bulletEnabled val="1"/>
        </dgm:presLayoutVars>
      </dgm:prSet>
      <dgm:spPr/>
    </dgm:pt>
    <dgm:pt modelId="{FE157D1A-BE12-4201-89F8-8EEE39DF8D72}" type="pres">
      <dgm:prSet presAssocID="{FF3DFADC-5554-4607-9796-8012ED672105}" presName="sp" presStyleCnt="0"/>
      <dgm:spPr/>
    </dgm:pt>
    <dgm:pt modelId="{3FF8501B-DD53-4E77-BF7C-BBF359F2AF5D}" type="pres">
      <dgm:prSet presAssocID="{7227A0A8-8734-4D44-BB83-7EB42F84BC4C}" presName="arrowAndChildren" presStyleCnt="0"/>
      <dgm:spPr/>
    </dgm:pt>
    <dgm:pt modelId="{D4C8FDBA-F90D-4619-BCAC-326FD4F59788}" type="pres">
      <dgm:prSet presAssocID="{7227A0A8-8734-4D44-BB83-7EB42F84BC4C}" presName="parentTextArrow" presStyleLbl="node1" presStyleIdx="1" presStyleCnt="2"/>
      <dgm:spPr/>
    </dgm:pt>
  </dgm:ptLst>
  <dgm:cxnLst>
    <dgm:cxn modelId="{720F9E69-A585-425F-B2C0-B5006F2C2EA7}" type="presOf" srcId="{65A11076-3709-4C17-8F8F-F743E92FE90F}" destId="{CF6C3CBA-0D5A-49C8-8A1D-3F18AFC01835}" srcOrd="0" destOrd="0" presId="urn:microsoft.com/office/officeart/2005/8/layout/process4"/>
    <dgm:cxn modelId="{1FC6AC71-DC28-47A7-A292-8AA532D48F04}" srcId="{CB48D1D6-4EED-47A1-A1A2-0755DC7CC48E}" destId="{65A11076-3709-4C17-8F8F-F743E92FE90F}" srcOrd="0" destOrd="0" parTransId="{8D5A9943-E8BF-47A8-9A5E-ECE5DF1A198C}" sibTransId="{AFAFC23C-57E5-4533-8355-089FEB83356E}"/>
    <dgm:cxn modelId="{D8373E7B-A0D2-469A-8493-5F8BEAE3278B}" type="presOf" srcId="{C77BD7F1-94CE-4486-82D5-CF515E3CDF23}" destId="{0E3380E3-B96D-4D67-8123-8B8A48299E1F}" srcOrd="0" destOrd="0" presId="urn:microsoft.com/office/officeart/2005/8/layout/process4"/>
    <dgm:cxn modelId="{ABEC50A8-7E87-4D13-A826-36C60C5419F4}" type="presOf" srcId="{CB48D1D6-4EED-47A1-A1A2-0755DC7CC48E}" destId="{9436303C-9197-474D-B2A0-FE0487A68903}" srcOrd="1" destOrd="0" presId="urn:microsoft.com/office/officeart/2005/8/layout/process4"/>
    <dgm:cxn modelId="{6EB957A8-DF68-4087-BD83-BF2AB0372520}" srcId="{C77BD7F1-94CE-4486-82D5-CF515E3CDF23}" destId="{7227A0A8-8734-4D44-BB83-7EB42F84BC4C}" srcOrd="0" destOrd="0" parTransId="{5E0AEBAC-7FCE-4712-B04A-A185BA0208B1}" sibTransId="{FF3DFADC-5554-4607-9796-8012ED672105}"/>
    <dgm:cxn modelId="{FAB3D4B4-4344-4091-B8E3-8019C7C564D0}" type="presOf" srcId="{06F55C51-C349-43B5-BF83-BA9F8649CBE3}" destId="{047899DD-D35A-4DFC-AA51-257F04F209F4}" srcOrd="0" destOrd="0" presId="urn:microsoft.com/office/officeart/2005/8/layout/process4"/>
    <dgm:cxn modelId="{B1B427B9-7AAF-4EBF-88F6-1C114B9CA4C2}" srcId="{CB48D1D6-4EED-47A1-A1A2-0755DC7CC48E}" destId="{06F55C51-C349-43B5-BF83-BA9F8649CBE3}" srcOrd="1" destOrd="0" parTransId="{87B7E108-C288-47EA-B955-6AA6E57253A5}" sibTransId="{6C744785-6361-44DF-8DE9-0FFF572D06A5}"/>
    <dgm:cxn modelId="{FAFF0CBE-E5BD-44E9-81B6-9D7A18FFF883}" type="presOf" srcId="{CB48D1D6-4EED-47A1-A1A2-0755DC7CC48E}" destId="{3437F0EB-9C00-49B8-8207-4F0B4391A21C}" srcOrd="0" destOrd="0" presId="urn:microsoft.com/office/officeart/2005/8/layout/process4"/>
    <dgm:cxn modelId="{92AA32E7-2876-43EA-832F-8DBB75FCA4B3}" srcId="{C77BD7F1-94CE-4486-82D5-CF515E3CDF23}" destId="{CB48D1D6-4EED-47A1-A1A2-0755DC7CC48E}" srcOrd="1" destOrd="0" parTransId="{7FA7E855-735E-4082-B50D-97DCC62AE5E1}" sibTransId="{C224EFCB-D1D5-43E1-ABBC-C56CC9BBFE33}"/>
    <dgm:cxn modelId="{1087E0EA-6485-4E1F-967E-B89F60B2756A}" type="presOf" srcId="{7227A0A8-8734-4D44-BB83-7EB42F84BC4C}" destId="{D4C8FDBA-F90D-4619-BCAC-326FD4F59788}" srcOrd="0" destOrd="0" presId="urn:microsoft.com/office/officeart/2005/8/layout/process4"/>
    <dgm:cxn modelId="{B569301A-807A-4C13-BAC9-C8C9CF317E45}" type="presParOf" srcId="{0E3380E3-B96D-4D67-8123-8B8A48299E1F}" destId="{F7E26058-A930-4734-9BE1-7F8346FB3AA3}" srcOrd="0" destOrd="0" presId="urn:microsoft.com/office/officeart/2005/8/layout/process4"/>
    <dgm:cxn modelId="{D40D21CE-48C2-4D4E-88D3-1C8AF0A26BCB}" type="presParOf" srcId="{F7E26058-A930-4734-9BE1-7F8346FB3AA3}" destId="{3437F0EB-9C00-49B8-8207-4F0B4391A21C}" srcOrd="0" destOrd="0" presId="urn:microsoft.com/office/officeart/2005/8/layout/process4"/>
    <dgm:cxn modelId="{CEA73F53-2B0A-4D94-9B47-ED8C2C1D8247}" type="presParOf" srcId="{F7E26058-A930-4734-9BE1-7F8346FB3AA3}" destId="{9436303C-9197-474D-B2A0-FE0487A68903}" srcOrd="1" destOrd="0" presId="urn:microsoft.com/office/officeart/2005/8/layout/process4"/>
    <dgm:cxn modelId="{18943E4E-264F-4430-9E01-8E6419642D3E}" type="presParOf" srcId="{F7E26058-A930-4734-9BE1-7F8346FB3AA3}" destId="{B58D85D8-00AB-4892-8557-F4FB119001A7}" srcOrd="2" destOrd="0" presId="urn:microsoft.com/office/officeart/2005/8/layout/process4"/>
    <dgm:cxn modelId="{56BF056C-7078-49EC-BDC3-9EFE4991F581}" type="presParOf" srcId="{B58D85D8-00AB-4892-8557-F4FB119001A7}" destId="{CF6C3CBA-0D5A-49C8-8A1D-3F18AFC01835}" srcOrd="0" destOrd="0" presId="urn:microsoft.com/office/officeart/2005/8/layout/process4"/>
    <dgm:cxn modelId="{BE1AB7D5-60BE-4018-9D8E-BEF22C3803D3}" type="presParOf" srcId="{B58D85D8-00AB-4892-8557-F4FB119001A7}" destId="{047899DD-D35A-4DFC-AA51-257F04F209F4}" srcOrd="1" destOrd="0" presId="urn:microsoft.com/office/officeart/2005/8/layout/process4"/>
    <dgm:cxn modelId="{CC72007C-0EA3-48AF-95DC-37CF79398597}" type="presParOf" srcId="{0E3380E3-B96D-4D67-8123-8B8A48299E1F}" destId="{FE157D1A-BE12-4201-89F8-8EEE39DF8D72}" srcOrd="1" destOrd="0" presId="urn:microsoft.com/office/officeart/2005/8/layout/process4"/>
    <dgm:cxn modelId="{5CEB269F-9C45-4752-AAA3-2F878C9C9E03}" type="presParOf" srcId="{0E3380E3-B96D-4D67-8123-8B8A48299E1F}" destId="{3FF8501B-DD53-4E77-BF7C-BBF359F2AF5D}" srcOrd="2" destOrd="0" presId="urn:microsoft.com/office/officeart/2005/8/layout/process4"/>
    <dgm:cxn modelId="{57B32B36-8042-4746-BB76-53A521ADEF75}" type="presParOf" srcId="{3FF8501B-DD53-4E77-BF7C-BBF359F2AF5D}" destId="{D4C8FDBA-F90D-4619-BCAC-326FD4F5978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324894-BC5C-4633-9574-F3FAE6A935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B3AED8D-C4FF-48FA-8FCE-7DD0D4B69754}">
      <dgm:prSet/>
      <dgm:spPr/>
      <dgm:t>
        <a:bodyPr/>
        <a:lstStyle/>
        <a:p>
          <a:pPr>
            <a:lnSpc>
              <a:spcPct val="100000"/>
            </a:lnSpc>
          </a:pPr>
          <a:r>
            <a:rPr lang="en-US"/>
            <a:t>Intuitive</a:t>
          </a:r>
        </a:p>
      </dgm:t>
    </dgm:pt>
    <dgm:pt modelId="{75291304-9A58-44FB-BFCB-238B5FDCB281}" type="parTrans" cxnId="{E0780158-D2B3-4AC8-9EFF-64704D9E684E}">
      <dgm:prSet/>
      <dgm:spPr/>
      <dgm:t>
        <a:bodyPr/>
        <a:lstStyle/>
        <a:p>
          <a:endParaRPr lang="en-US"/>
        </a:p>
      </dgm:t>
    </dgm:pt>
    <dgm:pt modelId="{936E6FE4-48AD-41E5-A74F-EB74E52174D7}" type="sibTrans" cxnId="{E0780158-D2B3-4AC8-9EFF-64704D9E684E}">
      <dgm:prSet/>
      <dgm:spPr/>
      <dgm:t>
        <a:bodyPr/>
        <a:lstStyle/>
        <a:p>
          <a:endParaRPr lang="en-US"/>
        </a:p>
      </dgm:t>
    </dgm:pt>
    <dgm:pt modelId="{FE09B26A-CD54-49DE-BC03-8C64B76DD1C4}">
      <dgm:prSet/>
      <dgm:spPr/>
      <dgm:t>
        <a:bodyPr/>
        <a:lstStyle/>
        <a:p>
          <a:pPr>
            <a:lnSpc>
              <a:spcPct val="100000"/>
            </a:lnSpc>
          </a:pPr>
          <a:r>
            <a:rPr lang="en-US"/>
            <a:t>Easy to comprehend</a:t>
          </a:r>
        </a:p>
      </dgm:t>
    </dgm:pt>
    <dgm:pt modelId="{CCE6E043-6670-4398-AA47-B3DF597A13B5}" type="parTrans" cxnId="{FB956CE2-3BC8-4BFA-B662-C8AA9D342757}">
      <dgm:prSet/>
      <dgm:spPr/>
      <dgm:t>
        <a:bodyPr/>
        <a:lstStyle/>
        <a:p>
          <a:endParaRPr lang="en-US"/>
        </a:p>
      </dgm:t>
    </dgm:pt>
    <dgm:pt modelId="{6DD3F3A6-18C3-4287-AE07-8B8CF9CCD3B4}" type="sibTrans" cxnId="{FB956CE2-3BC8-4BFA-B662-C8AA9D342757}">
      <dgm:prSet/>
      <dgm:spPr/>
      <dgm:t>
        <a:bodyPr/>
        <a:lstStyle/>
        <a:p>
          <a:endParaRPr lang="en-US"/>
        </a:p>
      </dgm:t>
    </dgm:pt>
    <dgm:pt modelId="{88947CBE-5B3A-409F-B64D-2BA7DCD1E140}">
      <dgm:prSet/>
      <dgm:spPr/>
      <dgm:t>
        <a:bodyPr/>
        <a:lstStyle/>
        <a:p>
          <a:pPr>
            <a:lnSpc>
              <a:spcPct val="100000"/>
            </a:lnSpc>
          </a:pPr>
          <a:r>
            <a:rPr lang="en-US"/>
            <a:t>Clear coverage (region where explanation applies)</a:t>
          </a:r>
        </a:p>
      </dgm:t>
    </dgm:pt>
    <dgm:pt modelId="{8DC1248C-DA78-4621-8F1D-12C38297B2B9}" type="parTrans" cxnId="{DC2FCD54-F9D0-463A-937E-56D33E7E0861}">
      <dgm:prSet/>
      <dgm:spPr/>
      <dgm:t>
        <a:bodyPr/>
        <a:lstStyle/>
        <a:p>
          <a:endParaRPr lang="en-US"/>
        </a:p>
      </dgm:t>
    </dgm:pt>
    <dgm:pt modelId="{480ECEFE-9773-4B65-8D71-D756A549D1F7}" type="sibTrans" cxnId="{DC2FCD54-F9D0-463A-937E-56D33E7E0861}">
      <dgm:prSet/>
      <dgm:spPr/>
      <dgm:t>
        <a:bodyPr/>
        <a:lstStyle/>
        <a:p>
          <a:endParaRPr lang="en-US"/>
        </a:p>
      </dgm:t>
    </dgm:pt>
    <dgm:pt modelId="{C6772B7A-C9DA-4AC4-913A-2BEBA99A6FBB}">
      <dgm:prSet/>
      <dgm:spPr/>
      <dgm:t>
        <a:bodyPr/>
        <a:lstStyle/>
        <a:p>
          <a:pPr>
            <a:lnSpc>
              <a:spcPct val="100000"/>
            </a:lnSpc>
          </a:pPr>
          <a:r>
            <a:rPr lang="en-US"/>
            <a:t>High precision if they apply</a:t>
          </a:r>
        </a:p>
      </dgm:t>
    </dgm:pt>
    <dgm:pt modelId="{CD2EF886-04C9-4A93-8D26-BEB1B77C805C}" type="parTrans" cxnId="{A64CDDCA-D9EC-4A5D-A593-4108179EB480}">
      <dgm:prSet/>
      <dgm:spPr/>
      <dgm:t>
        <a:bodyPr/>
        <a:lstStyle/>
        <a:p>
          <a:endParaRPr lang="en-US"/>
        </a:p>
      </dgm:t>
    </dgm:pt>
    <dgm:pt modelId="{CB6D9FEE-348E-4618-A427-C28811D90565}" type="sibTrans" cxnId="{A64CDDCA-D9EC-4A5D-A593-4108179EB480}">
      <dgm:prSet/>
      <dgm:spPr/>
      <dgm:t>
        <a:bodyPr/>
        <a:lstStyle/>
        <a:p>
          <a:endParaRPr lang="en-US"/>
        </a:p>
      </dgm:t>
    </dgm:pt>
    <dgm:pt modelId="{2AB97876-C6AD-41D3-8EF2-0DFFFBC7DB02}" type="pres">
      <dgm:prSet presAssocID="{A4324894-BC5C-4633-9574-F3FAE6A93520}" presName="root" presStyleCnt="0">
        <dgm:presLayoutVars>
          <dgm:dir/>
          <dgm:resizeHandles val="exact"/>
        </dgm:presLayoutVars>
      </dgm:prSet>
      <dgm:spPr/>
    </dgm:pt>
    <dgm:pt modelId="{98A22E97-E7F6-4CF0-BB71-6866D7C6744F}" type="pres">
      <dgm:prSet presAssocID="{EB3AED8D-C4FF-48FA-8FCE-7DD0D4B69754}" presName="compNode" presStyleCnt="0"/>
      <dgm:spPr/>
    </dgm:pt>
    <dgm:pt modelId="{1BEB440B-6AF5-42E1-932C-F06D21789A23}" type="pres">
      <dgm:prSet presAssocID="{EB3AED8D-C4FF-48FA-8FCE-7DD0D4B69754}" presName="bgRect" presStyleLbl="bgShp" presStyleIdx="0" presStyleCnt="4"/>
      <dgm:spPr/>
    </dgm:pt>
    <dgm:pt modelId="{36F94B70-2EE4-4418-8F9F-BEF765488AAE}" type="pres">
      <dgm:prSet presAssocID="{EB3AED8D-C4FF-48FA-8FCE-7DD0D4B697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D0547689-987D-4590-871F-75C2224835F9}" type="pres">
      <dgm:prSet presAssocID="{EB3AED8D-C4FF-48FA-8FCE-7DD0D4B69754}" presName="spaceRect" presStyleCnt="0"/>
      <dgm:spPr/>
    </dgm:pt>
    <dgm:pt modelId="{3DBDA372-CD2D-4880-ABBE-223571BBCF7C}" type="pres">
      <dgm:prSet presAssocID="{EB3AED8D-C4FF-48FA-8FCE-7DD0D4B69754}" presName="parTx" presStyleLbl="revTx" presStyleIdx="0" presStyleCnt="4">
        <dgm:presLayoutVars>
          <dgm:chMax val="0"/>
          <dgm:chPref val="0"/>
        </dgm:presLayoutVars>
      </dgm:prSet>
      <dgm:spPr/>
    </dgm:pt>
    <dgm:pt modelId="{D11EB854-21E5-41A3-9DBC-0324C297C4AA}" type="pres">
      <dgm:prSet presAssocID="{936E6FE4-48AD-41E5-A74F-EB74E52174D7}" presName="sibTrans" presStyleCnt="0"/>
      <dgm:spPr/>
    </dgm:pt>
    <dgm:pt modelId="{98CFDB37-A184-4F8F-8EAC-D2E687897076}" type="pres">
      <dgm:prSet presAssocID="{FE09B26A-CD54-49DE-BC03-8C64B76DD1C4}" presName="compNode" presStyleCnt="0"/>
      <dgm:spPr/>
    </dgm:pt>
    <dgm:pt modelId="{24ABB48D-B60F-4E19-9B5D-6E58392B2341}" type="pres">
      <dgm:prSet presAssocID="{FE09B26A-CD54-49DE-BC03-8C64B76DD1C4}" presName="bgRect" presStyleLbl="bgShp" presStyleIdx="1" presStyleCnt="4"/>
      <dgm:spPr/>
    </dgm:pt>
    <dgm:pt modelId="{FF741CBF-DD82-437E-BCEE-FD42F15ACA0C}" type="pres">
      <dgm:prSet presAssocID="{FE09B26A-CD54-49DE-BC03-8C64B76DD1C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ick"/>
        </a:ext>
      </dgm:extLst>
    </dgm:pt>
    <dgm:pt modelId="{06F946AE-EF12-4F3B-B309-28F82702FB39}" type="pres">
      <dgm:prSet presAssocID="{FE09B26A-CD54-49DE-BC03-8C64B76DD1C4}" presName="spaceRect" presStyleCnt="0"/>
      <dgm:spPr/>
    </dgm:pt>
    <dgm:pt modelId="{C442B063-6F98-45EB-A1B3-17CD31B3418D}" type="pres">
      <dgm:prSet presAssocID="{FE09B26A-CD54-49DE-BC03-8C64B76DD1C4}" presName="parTx" presStyleLbl="revTx" presStyleIdx="1" presStyleCnt="4">
        <dgm:presLayoutVars>
          <dgm:chMax val="0"/>
          <dgm:chPref val="0"/>
        </dgm:presLayoutVars>
      </dgm:prSet>
      <dgm:spPr/>
    </dgm:pt>
    <dgm:pt modelId="{DEB0264E-EB9F-4C2F-A334-AB006583D19E}" type="pres">
      <dgm:prSet presAssocID="{6DD3F3A6-18C3-4287-AE07-8B8CF9CCD3B4}" presName="sibTrans" presStyleCnt="0"/>
      <dgm:spPr/>
    </dgm:pt>
    <dgm:pt modelId="{4ACEF4E1-507E-4C60-9BF8-EAA280C51D36}" type="pres">
      <dgm:prSet presAssocID="{88947CBE-5B3A-409F-B64D-2BA7DCD1E140}" presName="compNode" presStyleCnt="0"/>
      <dgm:spPr/>
    </dgm:pt>
    <dgm:pt modelId="{95B7F770-4A54-4A47-9319-4594FA5B72E0}" type="pres">
      <dgm:prSet presAssocID="{88947CBE-5B3A-409F-B64D-2BA7DCD1E140}" presName="bgRect" presStyleLbl="bgShp" presStyleIdx="2" presStyleCnt="4"/>
      <dgm:spPr/>
    </dgm:pt>
    <dgm:pt modelId="{7F6A447A-12DD-4E10-8BB0-DE6ACEA0858F}" type="pres">
      <dgm:prSet presAssocID="{88947CBE-5B3A-409F-B64D-2BA7DCD1E1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orbidden"/>
        </a:ext>
      </dgm:extLst>
    </dgm:pt>
    <dgm:pt modelId="{1FF4DD04-AD50-4DA6-B24A-3BED49C830EC}" type="pres">
      <dgm:prSet presAssocID="{88947CBE-5B3A-409F-B64D-2BA7DCD1E140}" presName="spaceRect" presStyleCnt="0"/>
      <dgm:spPr/>
    </dgm:pt>
    <dgm:pt modelId="{C2021CC0-699A-4348-8BF2-A40992343A9F}" type="pres">
      <dgm:prSet presAssocID="{88947CBE-5B3A-409F-B64D-2BA7DCD1E140}" presName="parTx" presStyleLbl="revTx" presStyleIdx="2" presStyleCnt="4">
        <dgm:presLayoutVars>
          <dgm:chMax val="0"/>
          <dgm:chPref val="0"/>
        </dgm:presLayoutVars>
      </dgm:prSet>
      <dgm:spPr/>
    </dgm:pt>
    <dgm:pt modelId="{E24D9F2F-E791-4F91-B88F-CD2BD6C01D13}" type="pres">
      <dgm:prSet presAssocID="{480ECEFE-9773-4B65-8D71-D756A549D1F7}" presName="sibTrans" presStyleCnt="0"/>
      <dgm:spPr/>
    </dgm:pt>
    <dgm:pt modelId="{7EC337A5-CCAB-4AFC-8909-24B33574CAE9}" type="pres">
      <dgm:prSet presAssocID="{C6772B7A-C9DA-4AC4-913A-2BEBA99A6FBB}" presName="compNode" presStyleCnt="0"/>
      <dgm:spPr/>
    </dgm:pt>
    <dgm:pt modelId="{AFD424B6-4630-48C5-9201-1E1AC69D751B}" type="pres">
      <dgm:prSet presAssocID="{C6772B7A-C9DA-4AC4-913A-2BEBA99A6FBB}" presName="bgRect" presStyleLbl="bgShp" presStyleIdx="3" presStyleCnt="4"/>
      <dgm:spPr/>
    </dgm:pt>
    <dgm:pt modelId="{E4BE5842-9537-4FB0-89A8-52AD8226AADD}" type="pres">
      <dgm:prSet presAssocID="{C6772B7A-C9DA-4AC4-913A-2BEBA99A6FB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rker"/>
        </a:ext>
      </dgm:extLst>
    </dgm:pt>
    <dgm:pt modelId="{13345BD1-253B-436E-9602-571E010C77BF}" type="pres">
      <dgm:prSet presAssocID="{C6772B7A-C9DA-4AC4-913A-2BEBA99A6FBB}" presName="spaceRect" presStyleCnt="0"/>
      <dgm:spPr/>
    </dgm:pt>
    <dgm:pt modelId="{38B1C0AA-825A-4988-B64B-93F7CB72867C}" type="pres">
      <dgm:prSet presAssocID="{C6772B7A-C9DA-4AC4-913A-2BEBA99A6FBB}" presName="parTx" presStyleLbl="revTx" presStyleIdx="3" presStyleCnt="4">
        <dgm:presLayoutVars>
          <dgm:chMax val="0"/>
          <dgm:chPref val="0"/>
        </dgm:presLayoutVars>
      </dgm:prSet>
      <dgm:spPr/>
    </dgm:pt>
  </dgm:ptLst>
  <dgm:cxnLst>
    <dgm:cxn modelId="{54FA2F02-FC86-4867-ADC8-96A65B928547}" type="presOf" srcId="{FE09B26A-CD54-49DE-BC03-8C64B76DD1C4}" destId="{C442B063-6F98-45EB-A1B3-17CD31B3418D}" srcOrd="0" destOrd="0" presId="urn:microsoft.com/office/officeart/2018/2/layout/IconVerticalSolidList"/>
    <dgm:cxn modelId="{6F4DC464-482B-429F-BAA8-64706650258A}" type="presOf" srcId="{EB3AED8D-C4FF-48FA-8FCE-7DD0D4B69754}" destId="{3DBDA372-CD2D-4880-ABBE-223571BBCF7C}" srcOrd="0" destOrd="0" presId="urn:microsoft.com/office/officeart/2018/2/layout/IconVerticalSolidList"/>
    <dgm:cxn modelId="{ADEAB045-D62F-44FE-8F90-9FD165D9BA9D}" type="presOf" srcId="{C6772B7A-C9DA-4AC4-913A-2BEBA99A6FBB}" destId="{38B1C0AA-825A-4988-B64B-93F7CB72867C}" srcOrd="0" destOrd="0" presId="urn:microsoft.com/office/officeart/2018/2/layout/IconVerticalSolidList"/>
    <dgm:cxn modelId="{DC2FCD54-F9D0-463A-937E-56D33E7E0861}" srcId="{A4324894-BC5C-4633-9574-F3FAE6A93520}" destId="{88947CBE-5B3A-409F-B64D-2BA7DCD1E140}" srcOrd="2" destOrd="0" parTransId="{8DC1248C-DA78-4621-8F1D-12C38297B2B9}" sibTransId="{480ECEFE-9773-4B65-8D71-D756A549D1F7}"/>
    <dgm:cxn modelId="{E0780158-D2B3-4AC8-9EFF-64704D9E684E}" srcId="{A4324894-BC5C-4633-9574-F3FAE6A93520}" destId="{EB3AED8D-C4FF-48FA-8FCE-7DD0D4B69754}" srcOrd="0" destOrd="0" parTransId="{75291304-9A58-44FB-BFCB-238B5FDCB281}" sibTransId="{936E6FE4-48AD-41E5-A74F-EB74E52174D7}"/>
    <dgm:cxn modelId="{062DB978-FD09-490C-B276-9BA322C99660}" type="presOf" srcId="{A4324894-BC5C-4633-9574-F3FAE6A93520}" destId="{2AB97876-C6AD-41D3-8EF2-0DFFFBC7DB02}" srcOrd="0" destOrd="0" presId="urn:microsoft.com/office/officeart/2018/2/layout/IconVerticalSolidList"/>
    <dgm:cxn modelId="{F51028A7-29D7-4B2B-ACCE-688808F8EA27}" type="presOf" srcId="{88947CBE-5B3A-409F-B64D-2BA7DCD1E140}" destId="{C2021CC0-699A-4348-8BF2-A40992343A9F}" srcOrd="0" destOrd="0" presId="urn:microsoft.com/office/officeart/2018/2/layout/IconVerticalSolidList"/>
    <dgm:cxn modelId="{A64CDDCA-D9EC-4A5D-A593-4108179EB480}" srcId="{A4324894-BC5C-4633-9574-F3FAE6A93520}" destId="{C6772B7A-C9DA-4AC4-913A-2BEBA99A6FBB}" srcOrd="3" destOrd="0" parTransId="{CD2EF886-04C9-4A93-8D26-BEB1B77C805C}" sibTransId="{CB6D9FEE-348E-4618-A427-C28811D90565}"/>
    <dgm:cxn modelId="{FB956CE2-3BC8-4BFA-B662-C8AA9D342757}" srcId="{A4324894-BC5C-4633-9574-F3FAE6A93520}" destId="{FE09B26A-CD54-49DE-BC03-8C64B76DD1C4}" srcOrd="1" destOrd="0" parTransId="{CCE6E043-6670-4398-AA47-B3DF597A13B5}" sibTransId="{6DD3F3A6-18C3-4287-AE07-8B8CF9CCD3B4}"/>
    <dgm:cxn modelId="{E8CD3937-C87A-4B5D-8880-8B69D32E0683}" type="presParOf" srcId="{2AB97876-C6AD-41D3-8EF2-0DFFFBC7DB02}" destId="{98A22E97-E7F6-4CF0-BB71-6866D7C6744F}" srcOrd="0" destOrd="0" presId="urn:microsoft.com/office/officeart/2018/2/layout/IconVerticalSolidList"/>
    <dgm:cxn modelId="{51D557A3-4A7C-4160-9393-A998BA78AF3E}" type="presParOf" srcId="{98A22E97-E7F6-4CF0-BB71-6866D7C6744F}" destId="{1BEB440B-6AF5-42E1-932C-F06D21789A23}" srcOrd="0" destOrd="0" presId="urn:microsoft.com/office/officeart/2018/2/layout/IconVerticalSolidList"/>
    <dgm:cxn modelId="{DA12C910-6AF1-4810-9CAB-A9318E02D8B5}" type="presParOf" srcId="{98A22E97-E7F6-4CF0-BB71-6866D7C6744F}" destId="{36F94B70-2EE4-4418-8F9F-BEF765488AAE}" srcOrd="1" destOrd="0" presId="urn:microsoft.com/office/officeart/2018/2/layout/IconVerticalSolidList"/>
    <dgm:cxn modelId="{FEE81D1B-B496-4427-9A66-726991E6F991}" type="presParOf" srcId="{98A22E97-E7F6-4CF0-BB71-6866D7C6744F}" destId="{D0547689-987D-4590-871F-75C2224835F9}" srcOrd="2" destOrd="0" presId="urn:microsoft.com/office/officeart/2018/2/layout/IconVerticalSolidList"/>
    <dgm:cxn modelId="{33CEE06C-3CCF-4707-A00F-FDC95B2ABF6E}" type="presParOf" srcId="{98A22E97-E7F6-4CF0-BB71-6866D7C6744F}" destId="{3DBDA372-CD2D-4880-ABBE-223571BBCF7C}" srcOrd="3" destOrd="0" presId="urn:microsoft.com/office/officeart/2018/2/layout/IconVerticalSolidList"/>
    <dgm:cxn modelId="{81B3EEBF-8C46-4E59-811D-08DD02209A17}" type="presParOf" srcId="{2AB97876-C6AD-41D3-8EF2-0DFFFBC7DB02}" destId="{D11EB854-21E5-41A3-9DBC-0324C297C4AA}" srcOrd="1" destOrd="0" presId="urn:microsoft.com/office/officeart/2018/2/layout/IconVerticalSolidList"/>
    <dgm:cxn modelId="{A21EB4BD-FB5B-41D5-9ACE-A9F413B44C36}" type="presParOf" srcId="{2AB97876-C6AD-41D3-8EF2-0DFFFBC7DB02}" destId="{98CFDB37-A184-4F8F-8EAC-D2E687897076}" srcOrd="2" destOrd="0" presId="urn:microsoft.com/office/officeart/2018/2/layout/IconVerticalSolidList"/>
    <dgm:cxn modelId="{B426F317-532A-4562-9757-EF6BCD3F9738}" type="presParOf" srcId="{98CFDB37-A184-4F8F-8EAC-D2E687897076}" destId="{24ABB48D-B60F-4E19-9B5D-6E58392B2341}" srcOrd="0" destOrd="0" presId="urn:microsoft.com/office/officeart/2018/2/layout/IconVerticalSolidList"/>
    <dgm:cxn modelId="{44ECBF15-9CF1-481E-87B2-7CD63DF2E357}" type="presParOf" srcId="{98CFDB37-A184-4F8F-8EAC-D2E687897076}" destId="{FF741CBF-DD82-437E-BCEE-FD42F15ACA0C}" srcOrd="1" destOrd="0" presId="urn:microsoft.com/office/officeart/2018/2/layout/IconVerticalSolidList"/>
    <dgm:cxn modelId="{FAD24F95-F62B-4F81-8DAE-BAF8DD09BD24}" type="presParOf" srcId="{98CFDB37-A184-4F8F-8EAC-D2E687897076}" destId="{06F946AE-EF12-4F3B-B309-28F82702FB39}" srcOrd="2" destOrd="0" presId="urn:microsoft.com/office/officeart/2018/2/layout/IconVerticalSolidList"/>
    <dgm:cxn modelId="{F6A99AF7-2D5C-4BFF-B0C3-96518B8715CA}" type="presParOf" srcId="{98CFDB37-A184-4F8F-8EAC-D2E687897076}" destId="{C442B063-6F98-45EB-A1B3-17CD31B3418D}" srcOrd="3" destOrd="0" presId="urn:microsoft.com/office/officeart/2018/2/layout/IconVerticalSolidList"/>
    <dgm:cxn modelId="{16C7293C-896D-456E-B21A-7A4383465253}" type="presParOf" srcId="{2AB97876-C6AD-41D3-8EF2-0DFFFBC7DB02}" destId="{DEB0264E-EB9F-4C2F-A334-AB006583D19E}" srcOrd="3" destOrd="0" presId="urn:microsoft.com/office/officeart/2018/2/layout/IconVerticalSolidList"/>
    <dgm:cxn modelId="{397686CE-3BA7-4E85-85E7-47466AC9DA65}" type="presParOf" srcId="{2AB97876-C6AD-41D3-8EF2-0DFFFBC7DB02}" destId="{4ACEF4E1-507E-4C60-9BF8-EAA280C51D36}" srcOrd="4" destOrd="0" presId="urn:microsoft.com/office/officeart/2018/2/layout/IconVerticalSolidList"/>
    <dgm:cxn modelId="{8E1776B3-8D57-4BF0-8807-6557101DDE13}" type="presParOf" srcId="{4ACEF4E1-507E-4C60-9BF8-EAA280C51D36}" destId="{95B7F770-4A54-4A47-9319-4594FA5B72E0}" srcOrd="0" destOrd="0" presId="urn:microsoft.com/office/officeart/2018/2/layout/IconVerticalSolidList"/>
    <dgm:cxn modelId="{FC89A9A6-EB3A-4335-94A6-978321176016}" type="presParOf" srcId="{4ACEF4E1-507E-4C60-9BF8-EAA280C51D36}" destId="{7F6A447A-12DD-4E10-8BB0-DE6ACEA0858F}" srcOrd="1" destOrd="0" presId="urn:microsoft.com/office/officeart/2018/2/layout/IconVerticalSolidList"/>
    <dgm:cxn modelId="{C0376264-7DE5-47D8-A1F8-D90B42DF4AAE}" type="presParOf" srcId="{4ACEF4E1-507E-4C60-9BF8-EAA280C51D36}" destId="{1FF4DD04-AD50-4DA6-B24A-3BED49C830EC}" srcOrd="2" destOrd="0" presId="urn:microsoft.com/office/officeart/2018/2/layout/IconVerticalSolidList"/>
    <dgm:cxn modelId="{6C281EC5-D59D-473F-A86F-2CAEB9C1D379}" type="presParOf" srcId="{4ACEF4E1-507E-4C60-9BF8-EAA280C51D36}" destId="{C2021CC0-699A-4348-8BF2-A40992343A9F}" srcOrd="3" destOrd="0" presId="urn:microsoft.com/office/officeart/2018/2/layout/IconVerticalSolidList"/>
    <dgm:cxn modelId="{D2383AEE-BBBD-4DC6-AB5D-799DE8C3E34D}" type="presParOf" srcId="{2AB97876-C6AD-41D3-8EF2-0DFFFBC7DB02}" destId="{E24D9F2F-E791-4F91-B88F-CD2BD6C01D13}" srcOrd="5" destOrd="0" presId="urn:microsoft.com/office/officeart/2018/2/layout/IconVerticalSolidList"/>
    <dgm:cxn modelId="{75C23899-BDCE-416F-BA13-AFE37243A175}" type="presParOf" srcId="{2AB97876-C6AD-41D3-8EF2-0DFFFBC7DB02}" destId="{7EC337A5-CCAB-4AFC-8909-24B33574CAE9}" srcOrd="6" destOrd="0" presId="urn:microsoft.com/office/officeart/2018/2/layout/IconVerticalSolidList"/>
    <dgm:cxn modelId="{45DD6B41-43AB-43A3-8D33-418FDC050940}" type="presParOf" srcId="{7EC337A5-CCAB-4AFC-8909-24B33574CAE9}" destId="{AFD424B6-4630-48C5-9201-1E1AC69D751B}" srcOrd="0" destOrd="0" presId="urn:microsoft.com/office/officeart/2018/2/layout/IconVerticalSolidList"/>
    <dgm:cxn modelId="{925DEB5D-77FC-40B7-A1F8-526BBA5F94FF}" type="presParOf" srcId="{7EC337A5-CCAB-4AFC-8909-24B33574CAE9}" destId="{E4BE5842-9537-4FB0-89A8-52AD8226AADD}" srcOrd="1" destOrd="0" presId="urn:microsoft.com/office/officeart/2018/2/layout/IconVerticalSolidList"/>
    <dgm:cxn modelId="{7BB4373E-8263-494A-BB64-3B9AFAF4D12E}" type="presParOf" srcId="{7EC337A5-CCAB-4AFC-8909-24B33574CAE9}" destId="{13345BD1-253B-436E-9602-571E010C77BF}" srcOrd="2" destOrd="0" presId="urn:microsoft.com/office/officeart/2018/2/layout/IconVerticalSolidList"/>
    <dgm:cxn modelId="{2875ADF3-B02D-4B2C-BFAC-FFF3162D92B3}" type="presParOf" srcId="{7EC337A5-CCAB-4AFC-8909-24B33574CAE9}" destId="{38B1C0AA-825A-4988-B64B-93F7CB72867C}"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303C-9197-474D-B2A0-FE0487A68903}">
      <dsp:nvSpPr>
        <dsp:cNvPr id="0" name=""/>
        <dsp:cNvSpPr/>
      </dsp:nvSpPr>
      <dsp:spPr>
        <a:xfrm>
          <a:off x="0" y="2189351"/>
          <a:ext cx="11185963" cy="143645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rtl="0">
            <a:lnSpc>
              <a:spcPct val="90000"/>
            </a:lnSpc>
            <a:spcBef>
              <a:spcPct val="0"/>
            </a:spcBef>
            <a:spcAft>
              <a:spcPct val="35000"/>
            </a:spcAft>
            <a:buNone/>
          </a:pPr>
          <a:r>
            <a:rPr lang="en-GB" sz="2700" kern="1200">
              <a:latin typeface="Candara" panose="020E0502030303020204"/>
            </a:rPr>
            <a:t> Broad Categories:</a:t>
          </a:r>
        </a:p>
      </dsp:txBody>
      <dsp:txXfrm>
        <a:off x="0" y="2189351"/>
        <a:ext cx="11185963" cy="775683"/>
      </dsp:txXfrm>
    </dsp:sp>
    <dsp:sp modelId="{CF6C3CBA-0D5A-49C8-8A1D-3F18AFC01835}">
      <dsp:nvSpPr>
        <dsp:cNvPr id="0" name=""/>
        <dsp:cNvSpPr/>
      </dsp:nvSpPr>
      <dsp:spPr>
        <a:xfrm>
          <a:off x="0" y="2936305"/>
          <a:ext cx="5592981" cy="660767"/>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a:lnSpc>
              <a:spcPct val="90000"/>
            </a:lnSpc>
            <a:spcBef>
              <a:spcPct val="0"/>
            </a:spcBef>
            <a:spcAft>
              <a:spcPct val="35000"/>
            </a:spcAft>
            <a:buNone/>
          </a:pPr>
          <a:r>
            <a:rPr lang="en-GB" sz="2600" b="0" kern="1200">
              <a:latin typeface="Candara" panose="020E0502030303020204"/>
            </a:rPr>
            <a:t> Gradient</a:t>
          </a:r>
          <a:r>
            <a:rPr lang="en-GB" sz="2600" b="0" kern="1200"/>
            <a:t> based (Model specific</a:t>
          </a:r>
          <a:r>
            <a:rPr lang="en-GB" sz="2600" b="0" kern="1200">
              <a:latin typeface="Candara" panose="020E0502030303020204"/>
            </a:rPr>
            <a:t>)</a:t>
          </a:r>
          <a:endParaRPr lang="en-GB" sz="2600" b="0" kern="1200"/>
        </a:p>
      </dsp:txBody>
      <dsp:txXfrm>
        <a:off x="0" y="2936305"/>
        <a:ext cx="5592981" cy="660767"/>
      </dsp:txXfrm>
    </dsp:sp>
    <dsp:sp modelId="{047899DD-D35A-4DFC-AA51-257F04F209F4}">
      <dsp:nvSpPr>
        <dsp:cNvPr id="0" name=""/>
        <dsp:cNvSpPr/>
      </dsp:nvSpPr>
      <dsp:spPr>
        <a:xfrm>
          <a:off x="5592981" y="2936305"/>
          <a:ext cx="5592981" cy="660767"/>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rtl="0">
            <a:lnSpc>
              <a:spcPct val="90000"/>
            </a:lnSpc>
            <a:spcBef>
              <a:spcPct val="0"/>
            </a:spcBef>
            <a:spcAft>
              <a:spcPct val="35000"/>
            </a:spcAft>
            <a:buNone/>
          </a:pPr>
          <a:r>
            <a:rPr lang="en-GB" sz="2600" b="0" kern="1200">
              <a:latin typeface="Candara" panose="020E0502030303020204"/>
            </a:rPr>
            <a:t> </a:t>
          </a:r>
          <a:r>
            <a:rPr lang="en-GB" sz="2600" b="0" kern="1200"/>
            <a:t>Perturbation based (Model agnostic)</a:t>
          </a:r>
        </a:p>
      </dsp:txBody>
      <dsp:txXfrm>
        <a:off x="5592981" y="2936305"/>
        <a:ext cx="5592981" cy="660767"/>
      </dsp:txXfrm>
    </dsp:sp>
    <dsp:sp modelId="{D4C8FDBA-F90D-4619-BCAC-326FD4F59788}">
      <dsp:nvSpPr>
        <dsp:cNvPr id="0" name=""/>
        <dsp:cNvSpPr/>
      </dsp:nvSpPr>
      <dsp:spPr>
        <a:xfrm rot="10800000">
          <a:off x="0" y="1635"/>
          <a:ext cx="11185963" cy="2209262"/>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rtl="0">
            <a:lnSpc>
              <a:spcPct val="90000"/>
            </a:lnSpc>
            <a:spcBef>
              <a:spcPct val="0"/>
            </a:spcBef>
            <a:spcAft>
              <a:spcPct val="35000"/>
            </a:spcAft>
            <a:buNone/>
          </a:pPr>
          <a:r>
            <a:rPr lang="en-GB" sz="2700" kern="1200">
              <a:latin typeface="Candara" panose="020E0502030303020204"/>
            </a:rPr>
            <a:t> Post-Hoc </a:t>
          </a:r>
          <a:r>
            <a:rPr lang="en-GB" sz="2700" kern="1200" err="1">
              <a:latin typeface="Candara" panose="020E0502030303020204"/>
            </a:rPr>
            <a:t>Explainability</a:t>
          </a:r>
          <a:r>
            <a:rPr lang="en-GB" sz="2700" kern="1200">
              <a:latin typeface="Candara" panose="020E0502030303020204"/>
            </a:rPr>
            <a:t> : </a:t>
          </a:r>
          <a:r>
            <a:rPr lang="en-GB" sz="2700" kern="1200" err="1">
              <a:latin typeface="Candara" panose="020E0502030303020204"/>
            </a:rPr>
            <a:t>Explainability</a:t>
          </a:r>
          <a:r>
            <a:rPr lang="en-GB" sz="2700" kern="1200">
              <a:latin typeface="Candara" panose="020E0502030303020204"/>
            </a:rPr>
            <a:t> after a model has been trained.</a:t>
          </a:r>
          <a:endParaRPr lang="en-GB" sz="2700" kern="1200"/>
        </a:p>
      </dsp:txBody>
      <dsp:txXfrm rot="10800000">
        <a:off x="0" y="1635"/>
        <a:ext cx="11185963" cy="1435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B440B-6AF5-42E1-932C-F06D21789A23}">
      <dsp:nvSpPr>
        <dsp:cNvPr id="0" name=""/>
        <dsp:cNvSpPr/>
      </dsp:nvSpPr>
      <dsp:spPr>
        <a:xfrm>
          <a:off x="0" y="1162"/>
          <a:ext cx="6864154" cy="589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F94B70-2EE4-4418-8F9F-BEF765488AAE}">
      <dsp:nvSpPr>
        <dsp:cNvPr id="0" name=""/>
        <dsp:cNvSpPr/>
      </dsp:nvSpPr>
      <dsp:spPr>
        <a:xfrm>
          <a:off x="178198" y="133706"/>
          <a:ext cx="323996" cy="323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BDA372-CD2D-4880-ABBE-223571BBCF7C}">
      <dsp:nvSpPr>
        <dsp:cNvPr id="0" name=""/>
        <dsp:cNvSpPr/>
      </dsp:nvSpPr>
      <dsp:spPr>
        <a:xfrm>
          <a:off x="680392" y="1162"/>
          <a:ext cx="6183761" cy="589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45" tIns="62345" rIns="62345" bIns="62345" numCol="1" spcCol="1270" anchor="ctr" anchorCtr="0">
          <a:noAutofit/>
        </a:bodyPr>
        <a:lstStyle/>
        <a:p>
          <a:pPr marL="0" lvl="0" indent="0" algn="l" defTabSz="933450">
            <a:lnSpc>
              <a:spcPct val="100000"/>
            </a:lnSpc>
            <a:spcBef>
              <a:spcPct val="0"/>
            </a:spcBef>
            <a:spcAft>
              <a:spcPct val="35000"/>
            </a:spcAft>
            <a:buNone/>
          </a:pPr>
          <a:r>
            <a:rPr lang="en-US" sz="2100" kern="1200"/>
            <a:t>Intuitive</a:t>
          </a:r>
        </a:p>
      </dsp:txBody>
      <dsp:txXfrm>
        <a:off x="680392" y="1162"/>
        <a:ext cx="6183761" cy="589084"/>
      </dsp:txXfrm>
    </dsp:sp>
    <dsp:sp modelId="{24ABB48D-B60F-4E19-9B5D-6E58392B2341}">
      <dsp:nvSpPr>
        <dsp:cNvPr id="0" name=""/>
        <dsp:cNvSpPr/>
      </dsp:nvSpPr>
      <dsp:spPr>
        <a:xfrm>
          <a:off x="0" y="737518"/>
          <a:ext cx="6864154" cy="589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741CBF-DD82-437E-BCEE-FD42F15ACA0C}">
      <dsp:nvSpPr>
        <dsp:cNvPr id="0" name=""/>
        <dsp:cNvSpPr/>
      </dsp:nvSpPr>
      <dsp:spPr>
        <a:xfrm>
          <a:off x="178198" y="870062"/>
          <a:ext cx="323996" cy="323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42B063-6F98-45EB-A1B3-17CD31B3418D}">
      <dsp:nvSpPr>
        <dsp:cNvPr id="0" name=""/>
        <dsp:cNvSpPr/>
      </dsp:nvSpPr>
      <dsp:spPr>
        <a:xfrm>
          <a:off x="680392" y="737518"/>
          <a:ext cx="6183761" cy="589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45" tIns="62345" rIns="62345" bIns="62345" numCol="1" spcCol="1270" anchor="ctr" anchorCtr="0">
          <a:noAutofit/>
        </a:bodyPr>
        <a:lstStyle/>
        <a:p>
          <a:pPr marL="0" lvl="0" indent="0" algn="l" defTabSz="933450">
            <a:lnSpc>
              <a:spcPct val="100000"/>
            </a:lnSpc>
            <a:spcBef>
              <a:spcPct val="0"/>
            </a:spcBef>
            <a:spcAft>
              <a:spcPct val="35000"/>
            </a:spcAft>
            <a:buNone/>
          </a:pPr>
          <a:r>
            <a:rPr lang="en-US" sz="2100" kern="1200"/>
            <a:t>Easy to comprehend</a:t>
          </a:r>
        </a:p>
      </dsp:txBody>
      <dsp:txXfrm>
        <a:off x="680392" y="737518"/>
        <a:ext cx="6183761" cy="589084"/>
      </dsp:txXfrm>
    </dsp:sp>
    <dsp:sp modelId="{95B7F770-4A54-4A47-9319-4594FA5B72E0}">
      <dsp:nvSpPr>
        <dsp:cNvPr id="0" name=""/>
        <dsp:cNvSpPr/>
      </dsp:nvSpPr>
      <dsp:spPr>
        <a:xfrm>
          <a:off x="0" y="1473874"/>
          <a:ext cx="6864154" cy="589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A447A-12DD-4E10-8BB0-DE6ACEA0858F}">
      <dsp:nvSpPr>
        <dsp:cNvPr id="0" name=""/>
        <dsp:cNvSpPr/>
      </dsp:nvSpPr>
      <dsp:spPr>
        <a:xfrm>
          <a:off x="178198" y="1606418"/>
          <a:ext cx="323996" cy="3239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021CC0-699A-4348-8BF2-A40992343A9F}">
      <dsp:nvSpPr>
        <dsp:cNvPr id="0" name=""/>
        <dsp:cNvSpPr/>
      </dsp:nvSpPr>
      <dsp:spPr>
        <a:xfrm>
          <a:off x="680392" y="1473874"/>
          <a:ext cx="6183761" cy="589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45" tIns="62345" rIns="62345" bIns="62345" numCol="1" spcCol="1270" anchor="ctr" anchorCtr="0">
          <a:noAutofit/>
        </a:bodyPr>
        <a:lstStyle/>
        <a:p>
          <a:pPr marL="0" lvl="0" indent="0" algn="l" defTabSz="933450">
            <a:lnSpc>
              <a:spcPct val="100000"/>
            </a:lnSpc>
            <a:spcBef>
              <a:spcPct val="0"/>
            </a:spcBef>
            <a:spcAft>
              <a:spcPct val="35000"/>
            </a:spcAft>
            <a:buNone/>
          </a:pPr>
          <a:r>
            <a:rPr lang="en-US" sz="2100" kern="1200"/>
            <a:t>Clear coverage (region where explanation applies)</a:t>
          </a:r>
        </a:p>
      </dsp:txBody>
      <dsp:txXfrm>
        <a:off x="680392" y="1473874"/>
        <a:ext cx="6183761" cy="589084"/>
      </dsp:txXfrm>
    </dsp:sp>
    <dsp:sp modelId="{AFD424B6-4630-48C5-9201-1E1AC69D751B}">
      <dsp:nvSpPr>
        <dsp:cNvPr id="0" name=""/>
        <dsp:cNvSpPr/>
      </dsp:nvSpPr>
      <dsp:spPr>
        <a:xfrm>
          <a:off x="0" y="2210229"/>
          <a:ext cx="6864154" cy="5890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E5842-9537-4FB0-89A8-52AD8226AADD}">
      <dsp:nvSpPr>
        <dsp:cNvPr id="0" name=""/>
        <dsp:cNvSpPr/>
      </dsp:nvSpPr>
      <dsp:spPr>
        <a:xfrm>
          <a:off x="178198" y="2342774"/>
          <a:ext cx="323996" cy="3239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1C0AA-825A-4988-B64B-93F7CB72867C}">
      <dsp:nvSpPr>
        <dsp:cNvPr id="0" name=""/>
        <dsp:cNvSpPr/>
      </dsp:nvSpPr>
      <dsp:spPr>
        <a:xfrm>
          <a:off x="680392" y="2210229"/>
          <a:ext cx="6183761" cy="589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45" tIns="62345" rIns="62345" bIns="62345" numCol="1" spcCol="1270" anchor="ctr" anchorCtr="0">
          <a:noAutofit/>
        </a:bodyPr>
        <a:lstStyle/>
        <a:p>
          <a:pPr marL="0" lvl="0" indent="0" algn="l" defTabSz="933450">
            <a:lnSpc>
              <a:spcPct val="100000"/>
            </a:lnSpc>
            <a:spcBef>
              <a:spcPct val="0"/>
            </a:spcBef>
            <a:spcAft>
              <a:spcPct val="35000"/>
            </a:spcAft>
            <a:buNone/>
          </a:pPr>
          <a:r>
            <a:rPr lang="en-US" sz="2100" kern="1200"/>
            <a:t>High precision if they apply</a:t>
          </a:r>
        </a:p>
      </dsp:txBody>
      <dsp:txXfrm>
        <a:off x="680392" y="2210229"/>
        <a:ext cx="6183761" cy="589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D9912D-ACB7-A84B-9AB6-895C1E0DDE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005C9D4-B3F6-B240-8925-11AD6945AC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AD2E05-98C9-2149-B846-31EDD83C4207}" type="datetimeFigureOut">
              <a:rPr lang="en-US" smtClean="0"/>
              <a:t>10/23/2022</a:t>
            </a:fld>
            <a:endParaRPr lang="en-US"/>
          </a:p>
        </p:txBody>
      </p:sp>
      <p:sp>
        <p:nvSpPr>
          <p:cNvPr id="4" name="Footer Placeholder 3">
            <a:extLst>
              <a:ext uri="{FF2B5EF4-FFF2-40B4-BE49-F238E27FC236}">
                <a16:creationId xmlns:a16="http://schemas.microsoft.com/office/drawing/2014/main" id="{B18AF961-B081-F84A-9AD3-F6099D872F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C5063BE-557B-1949-B82F-4FDF63336E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FADAD2-B890-4B4E-919F-779CB02E187F}" type="slidenum">
              <a:rPr lang="en-US" smtClean="0"/>
              <a:t>‹#›</a:t>
            </a:fld>
            <a:endParaRPr lang="en-US"/>
          </a:p>
        </p:txBody>
      </p:sp>
    </p:spTree>
    <p:extLst>
      <p:ext uri="{BB962C8B-B14F-4D97-AF65-F5344CB8AC3E}">
        <p14:creationId xmlns:p14="http://schemas.microsoft.com/office/powerpoint/2010/main" val="101392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75715E-65ED-124A-9B77-482F62817518}"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5F34B-6FDB-BD42-A2A9-B7DFC9E7FF94}" type="slidenum">
              <a:rPr lang="en-US" smtClean="0"/>
              <a:t>‹#›</a:t>
            </a:fld>
            <a:endParaRPr lang="en-US"/>
          </a:p>
        </p:txBody>
      </p:sp>
    </p:spTree>
    <p:extLst>
      <p:ext uri="{BB962C8B-B14F-4D97-AF65-F5344CB8AC3E}">
        <p14:creationId xmlns:p14="http://schemas.microsoft.com/office/powerpoint/2010/main" val="550122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Beam_search"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cse.iitb.ac.in/~shivaram/papers/kk_colt_2013.pdf"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Riemann_su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rxiv.org/abs/1704.02685"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github.com/kundajelab/deeplift#what-are-the-similarities-and-differences-between-the-deeplift-like-implementations-in-deepexplain-from-ancona-et-al-iclr-2018-and-deepshapdeepexplainer-from-the-shap-repositor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rxiv.org/abs/1704.0268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Welcome everyone to the session on post-</a:t>
            </a:r>
          </a:p>
        </p:txBody>
      </p:sp>
      <p:sp>
        <p:nvSpPr>
          <p:cNvPr id="4" name="Slide Number Placeholder 3"/>
          <p:cNvSpPr>
            <a:spLocks noGrp="1"/>
          </p:cNvSpPr>
          <p:nvPr>
            <p:ph type="sldNum" sz="quarter" idx="5"/>
          </p:nvPr>
        </p:nvSpPr>
        <p:spPr/>
        <p:txBody>
          <a:bodyPr/>
          <a:lstStyle/>
          <a:p>
            <a:fld id="{33E5F34B-6FDB-BD42-A2A9-B7DFC9E7FF94}" type="slidenum">
              <a:rPr lang="en-US" smtClean="0"/>
              <a:t>1</a:t>
            </a:fld>
            <a:endParaRPr lang="en-US"/>
          </a:p>
        </p:txBody>
      </p:sp>
    </p:spTree>
    <p:extLst>
      <p:ext uri="{BB962C8B-B14F-4D97-AF65-F5344CB8AC3E}">
        <p14:creationId xmlns:p14="http://schemas.microsoft.com/office/powerpoint/2010/main" val="723710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20000"/>
              </a:spcBef>
              <a:spcAft>
                <a:spcPts val="600"/>
              </a:spcAft>
              <a:buFont typeface="Arial"/>
              <a:buChar char="•"/>
            </a:pPr>
            <a:r>
              <a:rPr lang="en-US" dirty="0"/>
              <a:t>Anchors are model agnostic explanations based on IF-THEN rules.</a:t>
            </a:r>
          </a:p>
          <a:p>
            <a:pPr marL="171450" indent="-171450">
              <a:spcBef>
                <a:spcPct val="20000"/>
              </a:spcBef>
              <a:spcAft>
                <a:spcPts val="600"/>
              </a:spcAft>
              <a:buFont typeface="Arial"/>
              <a:buChar char="•"/>
            </a:pPr>
            <a:r>
              <a:rPr lang="en-US" b="1" i="1" dirty="0"/>
              <a:t>“An anchor explanation is a rule that sufficiently anchors the prediction locally – such that changes to the rest of the feature values of the instance do not matter. In other words, for instances on which the anchor holds, prediction is (almost) always the same"</a:t>
            </a:r>
            <a:endParaRPr lang="en-US" dirty="0"/>
          </a:p>
          <a:p>
            <a:pPr marL="171450" indent="-171450">
              <a:spcBef>
                <a:spcPct val="20000"/>
              </a:spcBef>
              <a:spcAft>
                <a:spcPts val="600"/>
              </a:spcAft>
              <a:buFont typeface="Arial"/>
              <a:buChar char="•"/>
            </a:pPr>
            <a:r>
              <a:rPr lang="en-US" dirty="0"/>
              <a:t>Given a text instance</a:t>
            </a:r>
            <a:r>
              <a:rPr lang="en-US" b="1" dirty="0"/>
              <a:t> x</a:t>
            </a:r>
            <a:r>
              <a:rPr lang="en-US" dirty="0"/>
              <a:t>, a </a:t>
            </a:r>
            <a:r>
              <a:rPr lang="en-US" dirty="0" err="1"/>
              <a:t>blackbox</a:t>
            </a:r>
            <a:r>
              <a:rPr lang="en-US" dirty="0"/>
              <a:t> model</a:t>
            </a:r>
            <a:r>
              <a:rPr lang="en-US" b="1" dirty="0"/>
              <a:t> f ,</a:t>
            </a:r>
            <a:r>
              <a:rPr lang="en-US" dirty="0"/>
              <a:t>an anchor </a:t>
            </a:r>
            <a:r>
              <a:rPr lang="en-US" b="1" dirty="0"/>
              <a:t>A</a:t>
            </a:r>
            <a:r>
              <a:rPr lang="en-US" dirty="0"/>
              <a:t> and a </a:t>
            </a:r>
            <a:r>
              <a:rPr lang="en-US" dirty="0" err="1"/>
              <a:t>pertuburation</a:t>
            </a:r>
            <a:r>
              <a:rPr lang="en-US" dirty="0"/>
              <a:t> distribution D:</a:t>
            </a:r>
            <a:endParaRPr lang="en-US" dirty="0">
              <a:cs typeface="Calibri"/>
            </a:endParaRPr>
          </a:p>
          <a:p>
            <a:pPr marL="628650" lvl="1" indent="-171450">
              <a:spcBef>
                <a:spcPct val="20000"/>
              </a:spcBef>
              <a:spcAft>
                <a:spcPts val="600"/>
              </a:spcAft>
              <a:buFont typeface="Arial"/>
              <a:buChar char="•"/>
            </a:pPr>
            <a:r>
              <a:rPr lang="en-US" b="1" dirty="0"/>
              <a:t>Your anchor for the instance x is one (A (x) = 1) which means the anchor is a sufficient condition for the model f(x) to classify/predict the instance of interest (x) with high probability</a:t>
            </a:r>
            <a:endParaRPr lang="en-US" dirty="0"/>
          </a:p>
          <a:p>
            <a:pPr marL="628650" lvl="1" indent="-171450">
              <a:spcBef>
                <a:spcPct val="20000"/>
              </a:spcBef>
              <a:spcAft>
                <a:spcPts val="600"/>
              </a:spcAft>
              <a:buFont typeface="Arial"/>
              <a:buChar char="•"/>
            </a:pPr>
            <a:r>
              <a:rPr lang="en-US" b="1" dirty="0"/>
              <a:t>Sufficient condition implies that for the instance of interest</a:t>
            </a:r>
            <a:r>
              <a:rPr lang="en-US" dirty="0"/>
              <a:t> If the anchor is present in the instance, changes to feature predicates via the</a:t>
            </a:r>
            <a:r>
              <a:rPr lang="en-US" i="1" dirty="0"/>
              <a:t> perturbation distribution should not matter and target class predictions are accurate</a:t>
            </a:r>
            <a:endParaRPr lang="en-US" dirty="0">
              <a:cs typeface="Calibri"/>
            </a:endParaRPr>
          </a:p>
          <a:p>
            <a:pPr marL="628650" lvl="1" indent="-171450">
              <a:spcBef>
                <a:spcPct val="20000"/>
              </a:spcBef>
              <a:spcAft>
                <a:spcPts val="600"/>
              </a:spcAft>
              <a:buFont typeface="Arial"/>
              <a:buChar char="•"/>
            </a:pPr>
            <a:r>
              <a:rPr lang="en-US" dirty="0">
                <a:cs typeface="Calibri"/>
              </a:rPr>
              <a:t>In this example, for the text instance "the movie is not bad", the explanation method identifies an anchor "not bad" - which is a sufficient condition for the model to classify sentences with these words as a positive review.</a:t>
            </a:r>
          </a:p>
          <a:p>
            <a:pPr marL="628650" lvl="1" indent="-171450">
              <a:spcBef>
                <a:spcPct val="20000"/>
              </a:spcBef>
              <a:spcAft>
                <a:spcPts val="600"/>
              </a:spcAft>
              <a:buFont typeface="Arial"/>
              <a:buChar char="•"/>
            </a:pPr>
            <a:r>
              <a:rPr lang="en-US" dirty="0">
                <a:cs typeface="Calibri"/>
              </a:rPr>
              <a:t>You would also note that The model also classifies the samples in perturbation distribution correctly if this anchor is present, whereas the feature predicates may have changed like the "This audio is", "this novel is", "this footage is" etc.</a:t>
            </a:r>
          </a:p>
          <a:p>
            <a:pPr marL="628650" lvl="1" indent="-171450">
              <a:spcBef>
                <a:spcPct val="20000"/>
              </a:spcBef>
              <a:spcAft>
                <a:spcPts val="600"/>
              </a:spcAft>
              <a:buFont typeface="Arial"/>
              <a:buChar char="•"/>
            </a:pPr>
            <a:r>
              <a:rPr lang="en-US" dirty="0">
                <a:cs typeface="Calibri"/>
              </a:rPr>
              <a:t>You define these accuracy/confidence thresholds inside the algorithm.</a:t>
            </a:r>
            <a:r>
              <a:rPr lang="en-US" dirty="0"/>
              <a:t>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3E5F34B-6FDB-BD42-A2A9-B7DFC9E7FF94}" type="slidenum">
              <a:rPr lang="en-US" smtClean="0"/>
              <a:t>10</a:t>
            </a:fld>
            <a:endParaRPr lang="en-US"/>
          </a:p>
        </p:txBody>
      </p:sp>
    </p:spTree>
    <p:extLst>
      <p:ext uri="{BB962C8B-B14F-4D97-AF65-F5344CB8AC3E}">
        <p14:creationId xmlns:p14="http://schemas.microsoft.com/office/powerpoint/2010/main" val="3171302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20000"/>
              </a:spcBef>
              <a:spcAft>
                <a:spcPts val="600"/>
              </a:spcAft>
              <a:buFont typeface="Arial"/>
              <a:buChar char="•"/>
            </a:pPr>
            <a:r>
              <a:rPr lang="en-US"/>
              <a:t>The Search for anchors is defined as a combinatorial optimization problem to maximize Anchor coverage using the beam search algorithm:</a:t>
            </a:r>
          </a:p>
          <a:p>
            <a:pPr marL="685800" lvl="2" indent="-171450">
              <a:spcBef>
                <a:spcPct val="20000"/>
              </a:spcBef>
              <a:spcAft>
                <a:spcPts val="600"/>
              </a:spcAft>
              <a:buFont typeface="Arial"/>
              <a:buChar char="•"/>
            </a:pPr>
            <a:r>
              <a:rPr lang="en-US"/>
              <a:t>D = perturbation distribution around an instance x </a:t>
            </a:r>
            <a:endParaRPr lang="en-US">
              <a:cs typeface="Calibri"/>
            </a:endParaRPr>
          </a:p>
          <a:p>
            <a:pPr marL="685800" lvl="2" indent="-171450">
              <a:spcBef>
                <a:spcPct val="20000"/>
              </a:spcBef>
              <a:spcAft>
                <a:spcPts val="600"/>
              </a:spcAft>
              <a:buFont typeface="Arial"/>
              <a:buChar char="•"/>
            </a:pPr>
            <a:r>
              <a:rPr lang="en-US" err="1"/>
              <a:t>Cov</a:t>
            </a:r>
            <a:r>
              <a:rPr lang="en-US"/>
              <a:t>(A) = probability anchor A applies to samples from the perturbation distribution D- This gives coverage of the anchor – which is the region where the explanation applies.</a:t>
            </a:r>
            <a:endParaRPr lang="en-US">
              <a:cs typeface="Calibri"/>
            </a:endParaRPr>
          </a:p>
          <a:p>
            <a:pPr marL="685800" lvl="2" indent="-171450">
              <a:spcBef>
                <a:spcPct val="20000"/>
              </a:spcBef>
              <a:spcAft>
                <a:spcPts val="600"/>
              </a:spcAft>
              <a:buFont typeface="Arial"/>
              <a:buChar char="•"/>
            </a:pPr>
            <a:r>
              <a:rPr lang="en-US"/>
              <a:t>⏉ = desired level of precision (confidence threshold) </a:t>
            </a:r>
            <a:endParaRPr lang="en-US">
              <a:cs typeface="Calibri"/>
            </a:endParaRPr>
          </a:p>
          <a:p>
            <a:pPr marL="685800" lvl="2" indent="-171450">
              <a:spcBef>
                <a:spcPct val="20000"/>
              </a:spcBef>
              <a:spcAft>
                <a:spcPts val="600"/>
              </a:spcAft>
              <a:buFont typeface="Arial"/>
              <a:buChar char="•"/>
            </a:pPr>
            <a:r>
              <a:rPr lang="en-US" err="1"/>
              <a:t>Prec</a:t>
            </a:r>
            <a:r>
              <a:rPr lang="en-US"/>
              <a:t> (A) = anchor precision.</a:t>
            </a:r>
            <a:endParaRPr lang="en-US">
              <a:cs typeface="Calibri"/>
            </a:endParaRPr>
          </a:p>
          <a:p>
            <a:pPr marL="685800" lvl="2" indent="-171450">
              <a:spcBef>
                <a:spcPct val="20000"/>
              </a:spcBef>
              <a:spcAft>
                <a:spcPts val="600"/>
              </a:spcAft>
              <a:buFont typeface="Arial"/>
              <a:buChar char="•"/>
            </a:pPr>
            <a:r>
              <a:rPr lang="en-US"/>
              <a:t>δ = Size of the beam width. the size of the beam width. A bigger beam width can lead to a better overall anchor at the expense of more computation time.</a:t>
            </a:r>
            <a:endParaRPr lang="en-US">
              <a:cs typeface="Calibri"/>
            </a:endParaRPr>
          </a:p>
          <a:p>
            <a:pPr marL="171450" indent="-171450">
              <a:spcBef>
                <a:spcPct val="20000"/>
              </a:spcBef>
              <a:spcAft>
                <a:spcPts val="600"/>
              </a:spcAft>
              <a:buFont typeface="Arial"/>
              <a:buChar char="•"/>
            </a:pPr>
            <a:r>
              <a:rPr lang="en-GB"/>
              <a:t>The anchors are constructed bottom-up in combination with </a:t>
            </a:r>
            <a:r>
              <a:rPr lang="en-GB">
                <a:hlinkClick r:id="rId3"/>
              </a:rPr>
              <a:t>beam search</a:t>
            </a:r>
            <a:r>
              <a:rPr lang="en-GB"/>
              <a:t>.</a:t>
            </a:r>
          </a:p>
          <a:p>
            <a:pPr marL="171450" indent="-171450">
              <a:spcBef>
                <a:spcPct val="20000"/>
              </a:spcBef>
              <a:spcAft>
                <a:spcPts val="600"/>
              </a:spcAft>
              <a:buFont typeface="Arial"/>
              <a:buChar char="•"/>
            </a:pPr>
            <a:r>
              <a:rPr lang="en-GB"/>
              <a:t>Start with an empty rule or anchor, and incrementally add an </a:t>
            </a:r>
            <a:r>
              <a:rPr lang="en-GB" i="1"/>
              <a:t>if-then</a:t>
            </a:r>
            <a:r>
              <a:rPr lang="en-GB"/>
              <a:t> rule in each iteration until the minimal confidence constraint is satisfied.</a:t>
            </a:r>
            <a:endParaRPr lang="en-US">
              <a:cs typeface="Calibri"/>
            </a:endParaRPr>
          </a:p>
          <a:p>
            <a:pPr marL="171450" indent="-171450">
              <a:spcBef>
                <a:spcPct val="20000"/>
              </a:spcBef>
              <a:spcAft>
                <a:spcPts val="600"/>
              </a:spcAft>
              <a:buFont typeface="Arial"/>
              <a:buChar char="•"/>
            </a:pPr>
            <a:r>
              <a:rPr lang="en-GB"/>
              <a:t>If multiple valid anchors are found, the one with the largest coverage is returned.</a:t>
            </a:r>
            <a:endParaRPr lang="en-US"/>
          </a:p>
          <a:p>
            <a:pPr marL="171450" indent="-171450">
              <a:spcBef>
                <a:spcPct val="20000"/>
              </a:spcBef>
              <a:spcAft>
                <a:spcPts val="600"/>
              </a:spcAft>
              <a:buFont typeface="Arial"/>
              <a:buChar char="•"/>
            </a:pPr>
            <a:r>
              <a:rPr lang="en-GB"/>
              <a:t>In order to select the best candidate anchors for the beam width efficiently during each iteration, the problem was formulated as a </a:t>
            </a:r>
            <a:r>
              <a:rPr lang="en-GB">
                <a:hlinkClick r:id="rId4"/>
              </a:rPr>
              <a:t>pure exploration multi-armed bandit</a:t>
            </a:r>
            <a:r>
              <a:rPr lang="en-GB"/>
              <a:t> problem where each anchor is an arm in the multi-arm bandit problem. </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33E5F34B-6FDB-BD42-A2A9-B7DFC9E7FF94}" type="slidenum">
              <a:rPr lang="en-US" smtClean="0"/>
              <a:t>11</a:t>
            </a:fld>
            <a:endParaRPr lang="en-US"/>
          </a:p>
        </p:txBody>
      </p:sp>
    </p:spTree>
    <p:extLst>
      <p:ext uri="{BB962C8B-B14F-4D97-AF65-F5344CB8AC3E}">
        <p14:creationId xmlns:p14="http://schemas.microsoft.com/office/powerpoint/2010/main" val="4294693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Compared to LIME, if we look at the two toy </a:t>
            </a:r>
            <a:r>
              <a:rPr lang="en-US" err="1"/>
              <a:t>visualisation</a:t>
            </a:r>
            <a:r>
              <a:rPr lang="en-US"/>
              <a:t>, we can see that the Anchor method is looking into the perturbation distribution (D) around the instances of interest and carving out the biggest possible area where the prediction is positive and negative. This makes anchors </a:t>
            </a:r>
            <a:r>
              <a:rPr lang="en-US" err="1"/>
              <a:t>intiutive</a:t>
            </a:r>
            <a:r>
              <a:rPr lang="en-US"/>
              <a:t>,  easy to comprehend, and be able to provide </a:t>
            </a:r>
            <a:r>
              <a:rPr lang="en-US" err="1"/>
              <a:t>sufficent</a:t>
            </a:r>
            <a:r>
              <a:rPr lang="en-US"/>
              <a:t> coverage. They also have high </a:t>
            </a:r>
            <a:r>
              <a:rPr lang="en-US" err="1"/>
              <a:t>percision</a:t>
            </a:r>
            <a:r>
              <a:rPr lang="en-US"/>
              <a:t> if they apply.</a:t>
            </a:r>
            <a:endParaRPr lang="en-US">
              <a:cs typeface="Calibri"/>
            </a:endParaRPr>
          </a:p>
          <a:p>
            <a:endParaRPr lang="en-US">
              <a:cs typeface="Calibri"/>
            </a:endParaRPr>
          </a:p>
          <a:p>
            <a:r>
              <a:rPr lang="en-US"/>
              <a:t>Although both explanations are computed to be locally accurate, if we look at the explanations generated by LIME and look at the explanation on the top where sentence is classified as positive and tried to apply it to the explanation on the bottom where the sentence is classified as negative, one might be tempted to think that the word “not” would have a positive influence, which it does not. While such explanations provide insight into the model, their coverage is not clear, e.g. when does “not” have a positive influence on sentiment? Anchors aim to resolve this.</a:t>
            </a:r>
            <a:endParaRPr lang="en-US">
              <a:cs typeface="Calibri"/>
            </a:endParaRPr>
          </a:p>
        </p:txBody>
      </p:sp>
      <p:sp>
        <p:nvSpPr>
          <p:cNvPr id="4" name="Slide Number Placeholder 3"/>
          <p:cNvSpPr>
            <a:spLocks noGrp="1"/>
          </p:cNvSpPr>
          <p:nvPr>
            <p:ph type="sldNum" sz="quarter" idx="5"/>
          </p:nvPr>
        </p:nvSpPr>
        <p:spPr/>
        <p:txBody>
          <a:bodyPr/>
          <a:lstStyle/>
          <a:p>
            <a:fld id="{4388183F-C623-2F4A-A92D-CC22ACF0FB0E}" type="slidenum">
              <a:rPr lang="en-US" smtClean="0"/>
              <a:t>12</a:t>
            </a:fld>
            <a:endParaRPr lang="en-US"/>
          </a:p>
        </p:txBody>
      </p:sp>
    </p:spTree>
    <p:extLst>
      <p:ext uri="{BB962C8B-B14F-4D97-AF65-F5344CB8AC3E}">
        <p14:creationId xmlns:p14="http://schemas.microsoft.com/office/powerpoint/2010/main" val="409797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spcBef>
                <a:spcPct val="20000"/>
              </a:spcBef>
              <a:spcAft>
                <a:spcPts val="600"/>
              </a:spcAft>
              <a:buFont typeface="Arial"/>
              <a:buChar char="•"/>
            </a:pPr>
            <a:r>
              <a:rPr lang="en-GB" b="1" dirty="0" err="1"/>
              <a:t>SHapley</a:t>
            </a:r>
            <a:r>
              <a:rPr lang="en-GB" b="1" dirty="0"/>
              <a:t> Additive </a:t>
            </a:r>
            <a:r>
              <a:rPr lang="en-GB" b="1" dirty="0" err="1"/>
              <a:t>exPlanations</a:t>
            </a:r>
            <a:r>
              <a:rPr lang="en-GB" b="1" dirty="0"/>
              <a:t> (SHAP) </a:t>
            </a:r>
            <a:r>
              <a:rPr lang="en-GB" dirty="0"/>
              <a:t>is a unified framework of methods, or explainers, that approximate Shapley values while adhering to most of its mathematical foundations and properties.</a:t>
            </a:r>
            <a:endParaRPr lang="en-US" dirty="0"/>
          </a:p>
          <a:p>
            <a:pPr marL="171450" indent="-171450">
              <a:lnSpc>
                <a:spcPct val="120000"/>
              </a:lnSpc>
              <a:spcBef>
                <a:spcPct val="20000"/>
              </a:spcBef>
              <a:spcAft>
                <a:spcPts val="600"/>
              </a:spcAft>
              <a:buFont typeface="Arial"/>
              <a:buChar char="•"/>
            </a:pPr>
            <a:r>
              <a:rPr lang="en-GB" dirty="0"/>
              <a:t>SHAP Values are approximate </a:t>
            </a:r>
            <a:r>
              <a:rPr lang="en-GB" dirty="0" err="1"/>
              <a:t>shapley</a:t>
            </a:r>
            <a:r>
              <a:rPr lang="en-GB" dirty="0"/>
              <a:t> values that relax some constraints in shapely value computation while sticking to most of its properties.</a:t>
            </a:r>
            <a:endParaRPr lang="en-GB" dirty="0">
              <a:cs typeface="Calibri"/>
            </a:endParaRPr>
          </a:p>
          <a:p>
            <a:pPr marL="171450" indent="-171450">
              <a:lnSpc>
                <a:spcPct val="120000"/>
              </a:lnSpc>
              <a:spcBef>
                <a:spcPct val="20000"/>
              </a:spcBef>
              <a:spcAft>
                <a:spcPts val="600"/>
              </a:spcAft>
              <a:buFont typeface="Arial"/>
              <a:buChar char="•"/>
            </a:pPr>
            <a:r>
              <a:rPr lang="en-GB" dirty="0"/>
              <a:t>SHAP Includes the concept of a background/reference dataset (often the training set) to calculate approximate baseline/expected shapely values and explains deviation of prediction from this baseline value.</a:t>
            </a:r>
            <a:endParaRPr lang="en-GB" dirty="0">
              <a:cs typeface="Calibri"/>
            </a:endParaRPr>
          </a:p>
          <a:p>
            <a:pPr marL="171450" indent="-171450">
              <a:lnSpc>
                <a:spcPct val="120000"/>
              </a:lnSpc>
              <a:spcBef>
                <a:spcPct val="20000"/>
              </a:spcBef>
              <a:spcAft>
                <a:spcPts val="600"/>
              </a:spcAft>
              <a:buFont typeface="Arial"/>
              <a:buChar char="•"/>
            </a:pPr>
            <a:r>
              <a:rPr lang="en-GB" dirty="0"/>
              <a:t>The baseline/expected value is prediction neutral value that would be predicted if we did not know any features to the class being predicted.</a:t>
            </a:r>
            <a:endParaRPr lang="en-GB" dirty="0">
              <a:cs typeface="Calibri"/>
            </a:endParaRPr>
          </a:p>
          <a:p>
            <a:pPr marL="171450" indent="-171450">
              <a:lnSpc>
                <a:spcPct val="120000"/>
              </a:lnSpc>
              <a:spcBef>
                <a:spcPct val="20000"/>
              </a:spcBef>
              <a:spcAft>
                <a:spcPts val="600"/>
              </a:spcAft>
              <a:buFont typeface="Arial"/>
              <a:buChar char="•"/>
            </a:pPr>
            <a:r>
              <a:rPr lang="en-GB" dirty="0"/>
              <a:t>Choice of background dataset matters! Depending on the specific domain and use case, it may be more meaningful to compute the baseline/expected value using a specific subset of the training set as opposed to the entire training set.</a:t>
            </a:r>
            <a:endParaRPr lang="en-US" dirty="0">
              <a:cs typeface="Calibri"/>
            </a:endParaRPr>
          </a:p>
          <a:p>
            <a:pPr marL="171450" indent="-171450">
              <a:lnSpc>
                <a:spcPct val="120000"/>
              </a:lnSpc>
              <a:spcBef>
                <a:spcPct val="20000"/>
              </a:spcBef>
              <a:spcAft>
                <a:spcPts val="600"/>
              </a:spcAft>
              <a:buFont typeface="Arial"/>
              <a:buChar char="•"/>
            </a:pPr>
            <a:r>
              <a:rPr lang="en-GB" dirty="0"/>
              <a:t>For large datasets, computationally expensive to use the entire dataset and we have to rely on approximations (e.g., subsample the data). This can have implications for the accuracy of the explanation.</a:t>
            </a:r>
            <a:endParaRPr lang="en-US" dirty="0"/>
          </a:p>
          <a:p>
            <a:pPr marL="171450" indent="-171450">
              <a:lnSpc>
                <a:spcPct val="120000"/>
              </a:lnSpc>
              <a:spcBef>
                <a:spcPct val="20000"/>
              </a:spcBef>
              <a:spcAft>
                <a:spcPts val="600"/>
              </a:spcAft>
              <a:buFont typeface="Arial"/>
              <a:buChar char="•"/>
            </a:pPr>
            <a:r>
              <a:rPr lang="en-GB" dirty="0"/>
              <a:t>One of the advantages of SHAP is that it allows both local and global model explanations that are </a:t>
            </a:r>
            <a:r>
              <a:rPr lang="en-GB" b="1" dirty="0"/>
              <a:t>CONSISTENT</a:t>
            </a:r>
            <a:r>
              <a:rPr lang="en-GB" dirty="0"/>
              <a:t>.</a:t>
            </a:r>
            <a:endParaRPr lang="en-US" dirty="0"/>
          </a:p>
          <a:p>
            <a:pPr marL="171450" indent="-171450">
              <a:lnSpc>
                <a:spcPct val="120000"/>
              </a:lnSpc>
              <a:spcBef>
                <a:spcPct val="20000"/>
              </a:spcBef>
              <a:spcAft>
                <a:spcPts val="600"/>
              </a:spcAft>
              <a:buFont typeface="Arial"/>
              <a:buChar char="•"/>
            </a:pPr>
            <a:r>
              <a:rPr lang="en-GB" dirty="0"/>
              <a:t>Common perturbation-based model agnostic methods implemented in SHAP for </a:t>
            </a:r>
            <a:r>
              <a:rPr lang="en-GB" dirty="0" err="1"/>
              <a:t>nlp</a:t>
            </a:r>
            <a:r>
              <a:rPr lang="en-GB" dirty="0"/>
              <a:t> include:</a:t>
            </a:r>
            <a:endParaRPr lang="en-US" dirty="0"/>
          </a:p>
          <a:p>
            <a:pPr marL="800100" lvl="2" indent="-171450">
              <a:lnSpc>
                <a:spcPct val="120000"/>
              </a:lnSpc>
              <a:spcBef>
                <a:spcPct val="20000"/>
              </a:spcBef>
              <a:spcAft>
                <a:spcPts val="600"/>
              </a:spcAft>
              <a:buFont typeface="Arial"/>
              <a:buChar char="•"/>
            </a:pPr>
            <a:r>
              <a:rPr lang="en-GB" b="1" dirty="0"/>
              <a:t>Kernel SHAP</a:t>
            </a:r>
            <a:r>
              <a:rPr lang="en-GB" dirty="0"/>
              <a:t>:  combines LIME with the SHAP values. Kernel SHAP follows the same steps as LIME, such as fitted weighted linear models, but it uses Shapley sample subsets and uses a different Kernel, which returns SHAP values as the coefficients.  Some of the drawbacks of this method are it ignores feature dependence and that violates the dummy axiom property when we have collinear features</a:t>
            </a:r>
            <a:endParaRPr lang="en-GB" dirty="0">
              <a:cs typeface="Calibri"/>
            </a:endParaRPr>
          </a:p>
          <a:p>
            <a:pPr marL="800100" lvl="2" indent="-171450">
              <a:lnSpc>
                <a:spcPct val="120000"/>
              </a:lnSpc>
              <a:spcBef>
                <a:spcPct val="20000"/>
              </a:spcBef>
              <a:spcAft>
                <a:spcPts val="600"/>
              </a:spcAft>
              <a:buFont typeface="Arial"/>
              <a:buChar char="•"/>
            </a:pPr>
            <a:r>
              <a:rPr lang="en-GB" b="1" dirty="0"/>
              <a:t>Partition  SHAP:</a:t>
            </a:r>
            <a:r>
              <a:rPr lang="en-GB" dirty="0"/>
              <a:t>  Recursively tries a hierarchy of features to determine SHAP values. Partition SHAP uses Owen values – which extend shapely values to rebalance the problem of correlated features  if the partitioning is defined accordingly and are computationally more efficient and tractable to compute</a:t>
            </a:r>
            <a:endParaRPr lang="en-GB" dirty="0">
              <a:cs typeface="Calibri"/>
            </a:endParaRPr>
          </a:p>
        </p:txBody>
      </p:sp>
      <p:sp>
        <p:nvSpPr>
          <p:cNvPr id="4" name="Slide Number Placeholder 3"/>
          <p:cNvSpPr>
            <a:spLocks noGrp="1"/>
          </p:cNvSpPr>
          <p:nvPr>
            <p:ph type="sldNum" sz="quarter" idx="5"/>
          </p:nvPr>
        </p:nvSpPr>
        <p:spPr/>
        <p:txBody>
          <a:bodyPr/>
          <a:lstStyle/>
          <a:p>
            <a:fld id="{33E5F34B-6FDB-BD42-A2A9-B7DFC9E7FF94}" type="slidenum">
              <a:rPr lang="en-US" smtClean="0"/>
              <a:t>13</a:t>
            </a:fld>
            <a:endParaRPr lang="en-US"/>
          </a:p>
        </p:txBody>
      </p:sp>
    </p:spTree>
    <p:extLst>
      <p:ext uri="{BB962C8B-B14F-4D97-AF65-F5344CB8AC3E}">
        <p14:creationId xmlns:p14="http://schemas.microsoft.com/office/powerpoint/2010/main" val="3076353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we will look at gradient based feature attribution methods for NLP.  Most of these methods produce a saliency map which shows how each input token is important with respect to perturbing the models gradients w.r.t the input. We will start by talking about influence functions, moving on to the </a:t>
            </a:r>
            <a:r>
              <a:rPr lang="en-US" err="1">
                <a:cs typeface="Calibri"/>
              </a:rPr>
              <a:t>intution</a:t>
            </a:r>
            <a:r>
              <a:rPr lang="en-US">
                <a:cs typeface="Calibri"/>
              </a:rPr>
              <a:t> of LRP, </a:t>
            </a:r>
            <a:r>
              <a:rPr lang="en-US" err="1">
                <a:cs typeface="Calibri"/>
              </a:rPr>
              <a:t>DeepLIFT</a:t>
            </a:r>
            <a:r>
              <a:rPr lang="en-US">
                <a:cs typeface="Calibri"/>
              </a:rPr>
              <a:t>, IG based algorithms and corresponding </a:t>
            </a:r>
            <a:r>
              <a:rPr lang="en-US" err="1">
                <a:cs typeface="Calibri"/>
              </a:rPr>
              <a:t>implementions</a:t>
            </a:r>
            <a:r>
              <a:rPr lang="en-US">
                <a:cs typeface="Calibri"/>
              </a:rPr>
              <a:t> in SHAP.</a:t>
            </a:r>
          </a:p>
        </p:txBody>
      </p:sp>
      <p:sp>
        <p:nvSpPr>
          <p:cNvPr id="4" name="Slide Number Placeholder 3"/>
          <p:cNvSpPr>
            <a:spLocks noGrp="1"/>
          </p:cNvSpPr>
          <p:nvPr>
            <p:ph type="sldNum" sz="quarter" idx="5"/>
          </p:nvPr>
        </p:nvSpPr>
        <p:spPr/>
        <p:txBody>
          <a:bodyPr/>
          <a:lstStyle/>
          <a:p>
            <a:fld id="{33E5F34B-6FDB-BD42-A2A9-B7DFC9E7FF94}" type="slidenum">
              <a:rPr lang="en-US" smtClean="0"/>
              <a:t>14</a:t>
            </a:fld>
            <a:endParaRPr lang="en-US"/>
          </a:p>
        </p:txBody>
      </p:sp>
    </p:spTree>
    <p:extLst>
      <p:ext uri="{BB962C8B-B14F-4D97-AF65-F5344CB8AC3E}">
        <p14:creationId xmlns:p14="http://schemas.microsoft.com/office/powerpoint/2010/main" val="3773068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ct val="20000"/>
              </a:spcBef>
              <a:spcAft>
                <a:spcPts val="600"/>
              </a:spcAft>
              <a:buFont typeface="'Wingdings 2',Sans-Serif"/>
              <a:buChar char=""/>
              <a:defRPr/>
            </a:pPr>
            <a:r>
              <a:rPr lang="en-US" dirty="0"/>
              <a:t>Rely on the concept of </a:t>
            </a:r>
            <a:r>
              <a:rPr lang="en-US" b="1" dirty="0"/>
              <a:t>deletion diagnostics</a:t>
            </a:r>
            <a:r>
              <a:rPr lang="en-US" dirty="0"/>
              <a:t>: remove certain examples of training data to see model </a:t>
            </a:r>
            <a:r>
              <a:rPr lang="en-US" dirty="0" err="1"/>
              <a:t>behaviour</a:t>
            </a:r>
            <a:r>
              <a:rPr lang="en-US" dirty="0"/>
              <a:t>.</a:t>
            </a:r>
          </a:p>
          <a:p>
            <a:pPr marL="285750" indent="-285750">
              <a:lnSpc>
                <a:spcPct val="90000"/>
              </a:lnSpc>
              <a:spcBef>
                <a:spcPct val="20000"/>
              </a:spcBef>
              <a:spcAft>
                <a:spcPts val="600"/>
              </a:spcAft>
              <a:buFont typeface="'Wingdings 2',Sans-Serif"/>
              <a:buChar char=""/>
              <a:defRPr/>
            </a:pPr>
            <a:r>
              <a:rPr lang="en-US" dirty="0"/>
              <a:t>Influence functions seek clues in the model parameters , eventually locating interpretations within the training examples that influenced these estimates. </a:t>
            </a:r>
            <a:endParaRPr lang="en-US" dirty="0">
              <a:cs typeface="Calibri"/>
            </a:endParaRPr>
          </a:p>
          <a:p>
            <a:pPr marL="285750" indent="-285750">
              <a:lnSpc>
                <a:spcPct val="90000"/>
              </a:lnSpc>
              <a:spcBef>
                <a:spcPct val="20000"/>
              </a:spcBef>
              <a:spcAft>
                <a:spcPts val="600"/>
              </a:spcAft>
              <a:buFont typeface="'Wingdings 2',Sans-Serif"/>
              <a:buChar char=""/>
              <a:defRPr/>
            </a:pPr>
            <a:r>
              <a:rPr lang="en-GB" dirty="0"/>
              <a:t>Influence functions are model specific as they require access to the loss function with respect to the model parameters, which only works for a subset of machine learning models.</a:t>
            </a:r>
            <a:endParaRPr lang="en-US" dirty="0"/>
          </a:p>
          <a:p>
            <a:pPr marL="285750" indent="-285750">
              <a:lnSpc>
                <a:spcPct val="90000"/>
              </a:lnSpc>
              <a:spcBef>
                <a:spcPct val="20000"/>
              </a:spcBef>
              <a:spcAft>
                <a:spcPts val="600"/>
              </a:spcAft>
              <a:buFont typeface="'Wingdings 2',Sans-Serif"/>
              <a:buChar char=""/>
              <a:defRPr/>
            </a:pPr>
            <a:r>
              <a:rPr lang="en-GB" dirty="0"/>
              <a:t>Logistic regression, neural networks and support vector machines qualify, tree-based methods like random forests do not.</a:t>
            </a:r>
            <a:endParaRPr lang="en-US" dirty="0">
              <a:cs typeface="Calibri"/>
            </a:endParaRPr>
          </a:p>
          <a:p>
            <a:pPr marL="285750" indent="-285750">
              <a:lnSpc>
                <a:spcPct val="90000"/>
              </a:lnSpc>
              <a:spcBef>
                <a:spcPct val="20000"/>
              </a:spcBef>
              <a:spcAft>
                <a:spcPts val="600"/>
              </a:spcAft>
              <a:buFont typeface="'Wingdings 2',Sans-Serif"/>
              <a:buChar char=""/>
              <a:defRPr/>
            </a:pPr>
            <a:r>
              <a:rPr lang="en-US" dirty="0">
                <a:cs typeface="Calibri"/>
              </a:rPr>
              <a:t>Influence functions are a useful diagnostic tool to assess and debug model </a:t>
            </a:r>
            <a:r>
              <a:rPr lang="en-US" dirty="0" err="1">
                <a:cs typeface="Calibri"/>
              </a:rPr>
              <a:t>behaviour</a:t>
            </a:r>
            <a:r>
              <a:rPr lang="en-US" dirty="0">
                <a:cs typeface="Calibri"/>
              </a:rPr>
              <a:t>.</a:t>
            </a:r>
            <a:endParaRPr lang="en-US" dirty="0"/>
          </a:p>
          <a:p>
            <a:pPr marL="285750" indent="-285750">
              <a:lnSpc>
                <a:spcPct val="90000"/>
              </a:lnSpc>
              <a:spcBef>
                <a:spcPct val="20000"/>
              </a:spcBef>
              <a:spcAft>
                <a:spcPts val="600"/>
              </a:spcAft>
              <a:buFont typeface="'Wingdings 2',Sans-Serif"/>
              <a:buChar char=""/>
              <a:defRPr/>
            </a:pPr>
            <a:r>
              <a:rPr lang="en-US" dirty="0"/>
              <a:t>Intuitively:</a:t>
            </a:r>
            <a:endParaRPr lang="en-US" dirty="0">
              <a:cs typeface="Calibri"/>
            </a:endParaRPr>
          </a:p>
          <a:p>
            <a:pPr marL="742950" lvl="1" indent="-285750">
              <a:lnSpc>
                <a:spcPct val="90000"/>
              </a:lnSpc>
              <a:spcBef>
                <a:spcPct val="20000"/>
              </a:spcBef>
              <a:spcAft>
                <a:spcPts val="600"/>
              </a:spcAft>
              <a:buFont typeface="'Wingdings 2',Sans-Serif"/>
              <a:buChar char=""/>
              <a:defRPr/>
            </a:pPr>
            <a:r>
              <a:rPr lang="en-US" i="1" dirty="0"/>
              <a:t>positive </a:t>
            </a:r>
            <a:r>
              <a:rPr lang="en-US" dirty="0"/>
              <a:t>influence score for a training example means: were we to remove this example from the train set, we would expect a </a:t>
            </a:r>
            <a:r>
              <a:rPr lang="en-US" i="1" dirty="0"/>
              <a:t>drop </a:t>
            </a:r>
            <a:r>
              <a:rPr lang="en-US" dirty="0"/>
              <a:t>in the model’s confidence when making the prediction on the test input. </a:t>
            </a:r>
            <a:endParaRPr lang="en-US" dirty="0">
              <a:cs typeface="Calibri"/>
            </a:endParaRPr>
          </a:p>
          <a:p>
            <a:pPr marL="742950" lvl="1" indent="-285750">
              <a:lnSpc>
                <a:spcPct val="90000"/>
              </a:lnSpc>
              <a:spcBef>
                <a:spcPct val="20000"/>
              </a:spcBef>
              <a:spcAft>
                <a:spcPts val="600"/>
              </a:spcAft>
              <a:buFont typeface="'Wingdings 2',Sans-Serif"/>
              <a:buChar char=""/>
              <a:defRPr/>
            </a:pPr>
            <a:r>
              <a:rPr lang="en-US" i="1" dirty="0"/>
              <a:t>Negative </a:t>
            </a:r>
            <a:r>
              <a:rPr lang="en-US" dirty="0"/>
              <a:t>influence score means that removing the training example would increase the model’s confidence in this prediction.</a:t>
            </a:r>
            <a:endParaRPr lang="en-US" dirty="0">
              <a:cs typeface="Calibri"/>
            </a:endParaRPr>
          </a:p>
          <a:p>
            <a:pPr marL="285750" indent="-285750">
              <a:lnSpc>
                <a:spcPct val="90000"/>
              </a:lnSpc>
              <a:spcBef>
                <a:spcPct val="20000"/>
              </a:spcBef>
              <a:spcAft>
                <a:spcPts val="600"/>
              </a:spcAft>
              <a:buFont typeface="'Wingdings 2',Sans-Serif"/>
              <a:buChar char=""/>
              <a:defRPr/>
            </a:pPr>
            <a:r>
              <a:rPr lang="en-US" dirty="0">
                <a:cs typeface="Calibri"/>
              </a:rPr>
              <a:t>In this example for the input text sentence a sometimes tedious film, the classifier predicts a positive sentiment, while traditional saliency maps would reveal the importance of </a:t>
            </a:r>
            <a:r>
              <a:rPr lang="en-US" dirty="0" err="1">
                <a:cs typeface="Calibri"/>
              </a:rPr>
              <a:t>indivdual</a:t>
            </a:r>
            <a:r>
              <a:rPr lang="en-US" dirty="0">
                <a:cs typeface="Calibri"/>
              </a:rPr>
              <a:t> tokens, influence functions will look into the model parameters and identify training examples which led to the model predicting positive for this input test sentence. Instances like credulous, an admittedly middling film, a simplistic narrative from the training set </a:t>
            </a:r>
            <a:r>
              <a:rPr lang="en-US" dirty="0" err="1">
                <a:cs typeface="Calibri"/>
              </a:rPr>
              <a:t>influened</a:t>
            </a:r>
            <a:r>
              <a:rPr lang="en-US" dirty="0">
                <a:cs typeface="Calibri"/>
              </a:rPr>
              <a:t> the model positively to predict this sentence as positive whereas sentences like visually flashy but narratively opaque contributed negatively to the prediction of this sentence as </a:t>
            </a:r>
            <a:r>
              <a:rPr lang="en-US" dirty="0" err="1">
                <a:cs typeface="Calibri" panose="020F0502020204030204"/>
              </a:rPr>
              <a:t>postive</a:t>
            </a:r>
            <a:r>
              <a:rPr lang="en-US" dirty="0">
                <a:cs typeface="Calibri" panose="020F0502020204030204"/>
              </a:rPr>
              <a:t>.</a:t>
            </a:r>
          </a:p>
          <a:p>
            <a:endParaRPr lang="en-US"/>
          </a:p>
        </p:txBody>
      </p:sp>
      <p:sp>
        <p:nvSpPr>
          <p:cNvPr id="4" name="Slide Number Placeholder 3"/>
          <p:cNvSpPr>
            <a:spLocks noGrp="1"/>
          </p:cNvSpPr>
          <p:nvPr>
            <p:ph type="sldNum" sz="quarter" idx="5"/>
          </p:nvPr>
        </p:nvSpPr>
        <p:spPr/>
        <p:txBody>
          <a:bodyPr/>
          <a:lstStyle/>
          <a:p>
            <a:fld id="{4388183F-C623-2F4A-A92D-CC22ACF0FB0E}" type="slidenum">
              <a:rPr lang="en-US" smtClean="0"/>
              <a:t>15</a:t>
            </a:fld>
            <a:endParaRPr lang="en-US"/>
          </a:p>
        </p:txBody>
      </p:sp>
    </p:spTree>
    <p:extLst>
      <p:ext uri="{BB962C8B-B14F-4D97-AF65-F5344CB8AC3E}">
        <p14:creationId xmlns:p14="http://schemas.microsoft.com/office/powerpoint/2010/main" val="3939258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ct val="20000"/>
              </a:spcBef>
              <a:spcAft>
                <a:spcPts val="600"/>
              </a:spcAft>
              <a:buFont typeface="Arial,Sans-Serif"/>
              <a:buChar char="•"/>
              <a:defRPr/>
            </a:pPr>
            <a:r>
              <a:rPr lang="en-US" b="1">
                <a:cs typeface="Calibri"/>
              </a:rPr>
              <a:t>This is a gradient based attribution method which has the concept of </a:t>
            </a:r>
            <a:r>
              <a:rPr lang="en-US"/>
              <a:t>Computing input feature relevance scores iteratively and propagating these in a weighted fashion.</a:t>
            </a:r>
            <a:endParaRPr lang="en-US" b="1">
              <a:cs typeface="Calibri"/>
            </a:endParaRPr>
          </a:p>
          <a:p>
            <a:pPr marL="285750" indent="-285750">
              <a:spcBef>
                <a:spcPct val="20000"/>
              </a:spcBef>
              <a:spcAft>
                <a:spcPts val="600"/>
              </a:spcAft>
              <a:buFont typeface="Arial,Sans-Serif"/>
              <a:buChar char="•"/>
              <a:defRPr/>
            </a:pPr>
            <a:r>
              <a:rPr lang="en-US"/>
              <a:t>The prediction is propagated backwards using different local propagation rules. LRP enforces a </a:t>
            </a:r>
            <a:r>
              <a:rPr lang="en-US" b="1"/>
              <a:t>Conservative property which means that </a:t>
            </a:r>
            <a:r>
              <a:rPr lang="en-US"/>
              <a:t>whatever is received by a neuron must be redistributed to the lower layers in equal amount.</a:t>
            </a:r>
            <a:endParaRPr lang="en-US">
              <a:cs typeface="Calibri"/>
            </a:endParaRPr>
          </a:p>
          <a:p>
            <a:pPr marL="285750" indent="-285750">
              <a:spcBef>
                <a:spcPct val="20000"/>
              </a:spcBef>
              <a:spcAft>
                <a:spcPts val="600"/>
              </a:spcAft>
              <a:buFont typeface="Arial,Sans-Serif"/>
              <a:buChar char="•"/>
              <a:defRPr/>
            </a:pPr>
            <a:r>
              <a:rPr lang="en-US"/>
              <a:t>LRP assigns a  Relevance score to each neuron. This is a via set of rules in the context of RELU activation according to layers of neural net.</a:t>
            </a:r>
            <a:endParaRPr lang="en-US">
              <a:cs typeface="Calibri"/>
            </a:endParaRPr>
          </a:p>
          <a:p>
            <a:pPr marL="285750" indent="-285750">
              <a:spcBef>
                <a:spcPct val="20000"/>
              </a:spcBef>
              <a:spcAft>
                <a:spcPts val="600"/>
              </a:spcAft>
              <a:buFont typeface="Arial,Sans-Serif"/>
              <a:buChar char="•"/>
              <a:defRPr/>
            </a:pPr>
            <a:r>
              <a:rPr lang="en-US"/>
              <a:t>LRP Uses principles related with Taylors decomposition. You can think of LRP as a succession of Taylor expansions performed at each neuron.</a:t>
            </a:r>
            <a:endParaRPr lang="en-US">
              <a:cs typeface="Calibri"/>
            </a:endParaRPr>
          </a:p>
          <a:p>
            <a:pPr>
              <a:spcBef>
                <a:spcPct val="20000"/>
              </a:spcBef>
              <a:spcAft>
                <a:spcPts val="600"/>
              </a:spcAft>
              <a:defRPr/>
            </a:pPr>
            <a:endParaRPr lang="en-US">
              <a:cs typeface="Calibri"/>
            </a:endParaRPr>
          </a:p>
          <a:p>
            <a:pPr>
              <a:defRPr/>
            </a:pPr>
            <a:r>
              <a:rPr lang="en-US">
                <a:cs typeface="Calibri"/>
              </a:rPr>
              <a:t>If we look at this diagram of the neural network and let</a:t>
            </a:r>
            <a:r>
              <a:rPr lang="en-US"/>
              <a:t> j and k be neurons at two consecutive layers of the neural network. Given a neuron with </a:t>
            </a:r>
            <a:r>
              <a:rPr lang="en-US" err="1"/>
              <a:t>Revelance</a:t>
            </a:r>
            <a:r>
              <a:rPr lang="en-US"/>
              <a:t> </a:t>
            </a:r>
            <a:r>
              <a:rPr lang="en-US" err="1"/>
              <a:t>Rk</a:t>
            </a:r>
            <a:r>
              <a:rPr lang="en-US"/>
              <a:t>, which receives information from neurons it is connected to in its next layer, it redistributes the information to the neurons it is connected to in the previous layer in a weighted fashion. The Re-distribution is via a set of rules given in the equation below. This is a guiding equation to propagate neuron relevance scores. The Numerator quantifies contribution neuron Rj has in order to make neuron </a:t>
            </a:r>
            <a:r>
              <a:rPr lang="en-US" err="1"/>
              <a:t>Rk</a:t>
            </a:r>
            <a:r>
              <a:rPr lang="en-US"/>
              <a:t> relevant. The Denominator quantifies contribution of all neurons to which Neuron </a:t>
            </a:r>
            <a:r>
              <a:rPr lang="en-US" err="1"/>
              <a:t>Rk</a:t>
            </a:r>
            <a:r>
              <a:rPr lang="en-US"/>
              <a:t>  enforces the conservation property. </a:t>
            </a:r>
            <a:r>
              <a:rPr lang="en-GB"/>
              <a:t>In this weighted fashion, attributions are calculated for the input instance.</a:t>
            </a:r>
            <a:endParaRPr lang="en-US"/>
          </a:p>
          <a:p>
            <a:pPr>
              <a:defRPr/>
            </a:pPr>
            <a:endParaRPr lang="en-US">
              <a:cs typeface="Calibri"/>
            </a:endParaRPr>
          </a:p>
          <a:p>
            <a:pPr>
              <a:defRPr/>
            </a:pPr>
            <a:r>
              <a:rPr lang="en-GB"/>
              <a:t>Intuitively, a neuron is relevant if 1) it has a high activation, and 2) it contributes a lot to relevant neurons of the higher layer.</a:t>
            </a:r>
            <a:endParaRPr lang="en-GB">
              <a:cs typeface="Calibri"/>
            </a:endParaRPr>
          </a:p>
        </p:txBody>
      </p:sp>
      <p:sp>
        <p:nvSpPr>
          <p:cNvPr id="4" name="Slide Number Placeholder 3"/>
          <p:cNvSpPr>
            <a:spLocks noGrp="1"/>
          </p:cNvSpPr>
          <p:nvPr>
            <p:ph type="sldNum" sz="quarter" idx="5"/>
          </p:nvPr>
        </p:nvSpPr>
        <p:spPr/>
        <p:txBody>
          <a:bodyPr/>
          <a:lstStyle/>
          <a:p>
            <a:fld id="{4388183F-C623-2F4A-A92D-CC22ACF0FB0E}" type="slidenum">
              <a:rPr lang="en-US" smtClean="0"/>
              <a:t>16</a:t>
            </a:fld>
            <a:endParaRPr lang="en-US"/>
          </a:p>
        </p:txBody>
      </p:sp>
    </p:spTree>
    <p:extLst>
      <p:ext uri="{BB962C8B-B14F-4D97-AF65-F5344CB8AC3E}">
        <p14:creationId xmlns:p14="http://schemas.microsoft.com/office/powerpoint/2010/main" val="366588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ct val="20000"/>
              </a:spcBef>
              <a:spcAft>
                <a:spcPts val="600"/>
              </a:spcAft>
              <a:buFont typeface="Arial,Sans-Serif"/>
              <a:buChar char="•"/>
              <a:defRPr/>
            </a:pPr>
            <a:r>
              <a:rPr lang="en-US" dirty="0">
                <a:cs typeface="Calibri"/>
              </a:rPr>
              <a:t>Integrated gradients assign an attribution score to each input feature by approximating the integral of gradients of the models output with respect to input.</a:t>
            </a:r>
          </a:p>
          <a:p>
            <a:pPr marL="285750" indent="-285750">
              <a:spcBef>
                <a:spcPct val="20000"/>
              </a:spcBef>
              <a:spcAft>
                <a:spcPts val="600"/>
              </a:spcAft>
              <a:buFont typeface="Arial,Sans-Serif"/>
              <a:buChar char="•"/>
              <a:defRPr/>
            </a:pPr>
            <a:r>
              <a:rPr lang="en-US" dirty="0">
                <a:cs typeface="Calibri"/>
              </a:rPr>
              <a:t>IG take their roots from the fundamental theorem of </a:t>
            </a:r>
            <a:r>
              <a:rPr lang="en-US" dirty="0" err="1">
                <a:cs typeface="Calibri"/>
              </a:rPr>
              <a:t>calculas</a:t>
            </a:r>
            <a:r>
              <a:rPr lang="en-US" dirty="0">
                <a:cs typeface="Calibri"/>
              </a:rPr>
              <a:t> for line integrals. </a:t>
            </a:r>
            <a:r>
              <a:rPr lang="en-US" dirty="0"/>
              <a:t>This mathematical proof ensures that attributions add up.</a:t>
            </a:r>
            <a:endParaRPr lang="en-US" dirty="0">
              <a:cs typeface="Calibri"/>
            </a:endParaRPr>
          </a:p>
          <a:p>
            <a:pPr marL="285750" indent="-285750">
              <a:spcBef>
                <a:spcPct val="20000"/>
              </a:spcBef>
              <a:spcAft>
                <a:spcPts val="600"/>
              </a:spcAft>
              <a:buFont typeface="Arial,Sans-Serif"/>
              <a:buChar char="•"/>
              <a:defRPr/>
            </a:pPr>
            <a:r>
              <a:rPr lang="en-US" dirty="0">
                <a:cs typeface="Calibri"/>
              </a:rPr>
              <a:t> </a:t>
            </a:r>
            <a:r>
              <a:rPr lang="en-US" dirty="0"/>
              <a:t>Calculating the exact integral of the gradients is intractable, so instead, they are approximated this integral using a </a:t>
            </a:r>
            <a:r>
              <a:rPr lang="en-US" dirty="0">
                <a:hlinkClick r:id="rId3"/>
              </a:rPr>
              <a:t>Reimann sum</a:t>
            </a:r>
            <a:r>
              <a:rPr lang="en-US" dirty="0"/>
              <a:t>: the gradients are taken at a lot of small steps between the baseline and the models output w.r.t input.</a:t>
            </a:r>
            <a:endParaRPr lang="en-US" dirty="0">
              <a:cs typeface="Calibri"/>
            </a:endParaRPr>
          </a:p>
          <a:p>
            <a:pPr marL="285750" indent="-285750">
              <a:spcBef>
                <a:spcPct val="20000"/>
              </a:spcBef>
              <a:spcAft>
                <a:spcPts val="600"/>
              </a:spcAft>
              <a:buFont typeface="Arial,Sans-Serif"/>
              <a:buChar char="•"/>
              <a:defRPr/>
            </a:pPr>
            <a:r>
              <a:rPr lang="en-US" dirty="0"/>
              <a:t>Authors of this paper argue that Attribution methods should satisfy two important properties, sensitivity and Implementation Invariance. The sensitivity axiom means that variables that don’t change the model output should have zero attribution.</a:t>
            </a:r>
            <a:endParaRPr lang="en-US" dirty="0">
              <a:cs typeface="Calibri"/>
            </a:endParaRPr>
          </a:p>
          <a:p>
            <a:pPr marL="285750" indent="-285750">
              <a:spcBef>
                <a:spcPct val="20000"/>
              </a:spcBef>
              <a:spcAft>
                <a:spcPts val="600"/>
              </a:spcAft>
              <a:buFont typeface="Arial,Sans-Serif"/>
              <a:buChar char="•"/>
              <a:defRPr/>
            </a:pPr>
            <a:r>
              <a:rPr lang="en-US"/>
              <a:t>Two networks are functionally equivalent when their outputs are equal for all inputs despite having very different implementations. Authors argue that If an attribution method fails to satisfy Implementation Invariance, the attributions are potentially sensitive to unimportant aspects of the models. Methods like LRP and </a:t>
            </a:r>
            <a:r>
              <a:rPr lang="en-US" dirty="0" err="1"/>
              <a:t>DeepLIFT</a:t>
            </a:r>
            <a:r>
              <a:rPr lang="en-US" dirty="0"/>
              <a:t> fail to </a:t>
            </a:r>
            <a:r>
              <a:rPr lang="en-US" dirty="0" err="1"/>
              <a:t>satsify</a:t>
            </a:r>
            <a:r>
              <a:rPr lang="en-US" dirty="0"/>
              <a:t> this property.</a:t>
            </a:r>
            <a:endParaRPr lang="en-US" dirty="0">
              <a:cs typeface="Calibri"/>
            </a:endParaRPr>
          </a:p>
          <a:p>
            <a:pPr marL="171450" indent="-171450">
              <a:lnSpc>
                <a:spcPct val="90000"/>
              </a:lnSpc>
              <a:spcBef>
                <a:spcPct val="20000"/>
              </a:spcBef>
              <a:spcAft>
                <a:spcPts val="600"/>
              </a:spcAft>
              <a:buFont typeface="Arial"/>
              <a:buChar char="•"/>
              <a:defRPr/>
            </a:pPr>
            <a:r>
              <a:rPr lang="en-GB" dirty="0"/>
              <a:t>   IG calculate feature attribution by </a:t>
            </a:r>
            <a:r>
              <a:rPr lang="en-GB" b="1" dirty="0"/>
              <a:t>comparison to a baseline/reference input  </a:t>
            </a:r>
            <a:endParaRPr lang="en-GB" dirty="0"/>
          </a:p>
          <a:p>
            <a:pPr marL="171450" indent="-171450">
              <a:lnSpc>
                <a:spcPct val="90000"/>
              </a:lnSpc>
              <a:spcBef>
                <a:spcPct val="20000"/>
              </a:spcBef>
              <a:spcAft>
                <a:spcPts val="600"/>
              </a:spcAft>
              <a:buFont typeface="Arial"/>
              <a:buChar char="•"/>
              <a:defRPr/>
            </a:pPr>
            <a:r>
              <a:rPr lang="en-GB" b="1" dirty="0"/>
              <a:t>  Baseline is the prediction-neutral input to your model,  and is model-specific. It describes your model. For a </a:t>
            </a:r>
            <a:r>
              <a:rPr lang="en-GB" b="1" dirty="0" err="1"/>
              <a:t>nlp</a:t>
            </a:r>
            <a:r>
              <a:rPr lang="en-GB" b="1" dirty="0"/>
              <a:t> model this is usually a zero embedding vector matching the input sequence length. </a:t>
            </a:r>
            <a:endParaRPr lang="en-GB" dirty="0">
              <a:cs typeface="Calibri" panose="020F0502020204030204"/>
            </a:endParaRPr>
          </a:p>
          <a:p>
            <a:pPr marL="171450" indent="-171450">
              <a:lnSpc>
                <a:spcPct val="90000"/>
              </a:lnSpc>
              <a:spcBef>
                <a:spcPct val="20000"/>
              </a:spcBef>
              <a:spcAft>
                <a:spcPts val="600"/>
              </a:spcAft>
              <a:buFont typeface="Arial"/>
              <a:buChar char="•"/>
              <a:defRPr/>
            </a:pPr>
            <a:r>
              <a:rPr lang="en-GB" dirty="0"/>
              <a:t> It is worth noting that although IG </a:t>
            </a:r>
            <a:r>
              <a:rPr lang="en-GB" dirty="0" err="1"/>
              <a:t>satsifies</a:t>
            </a:r>
            <a:r>
              <a:rPr lang="en-GB" dirty="0"/>
              <a:t> </a:t>
            </a:r>
            <a:r>
              <a:rPr lang="en-GB" dirty="0" err="1"/>
              <a:t>sensitvity</a:t>
            </a:r>
            <a:r>
              <a:rPr lang="en-GB" dirty="0"/>
              <a:t> and </a:t>
            </a:r>
            <a:r>
              <a:rPr lang="en-GB" dirty="0" err="1"/>
              <a:t>implemenation</a:t>
            </a:r>
            <a:r>
              <a:rPr lang="en-GB" dirty="0"/>
              <a:t> invariance, integrated gradients can still assign different attributions to two features that always have the exact same effect on the model (violation of symmetry), and can assign positive attributions to features that have no effect on the model (violation of null effects). The detail proof of these is available in the link in mandatory reading and I encourage you to investigate this.</a:t>
            </a:r>
            <a:endParaRPr lang="en-GB" b="1" dirty="0"/>
          </a:p>
          <a:p>
            <a:pPr marL="285750" indent="-285750">
              <a:lnSpc>
                <a:spcPct val="90000"/>
              </a:lnSpc>
              <a:spcBef>
                <a:spcPct val="20000"/>
              </a:spcBef>
              <a:spcAft>
                <a:spcPts val="600"/>
              </a:spcAft>
              <a:buFont typeface="Arial,Sans-Serif"/>
              <a:buChar char="•"/>
              <a:defRPr/>
            </a:pPr>
            <a:r>
              <a:rPr lang="en-GB" dirty="0"/>
              <a:t>For an NLP model:</a:t>
            </a:r>
            <a:endParaRPr lang="en-US" dirty="0"/>
          </a:p>
          <a:p>
            <a:pPr marL="742950" lvl="1" indent="-285750">
              <a:lnSpc>
                <a:spcPct val="90000"/>
              </a:lnSpc>
              <a:spcBef>
                <a:spcPct val="20000"/>
              </a:spcBef>
              <a:spcAft>
                <a:spcPts val="600"/>
              </a:spcAft>
              <a:buFont typeface="Arial,Sans-Serif"/>
              <a:buChar char="•"/>
              <a:defRPr/>
            </a:pPr>
            <a:r>
              <a:rPr lang="en-GB" dirty="0"/>
              <a:t>The input features are text converted to tokens.</a:t>
            </a:r>
            <a:endParaRPr lang="en-US" dirty="0"/>
          </a:p>
          <a:p>
            <a:pPr marL="742950" lvl="1" indent="-285750">
              <a:lnSpc>
                <a:spcPct val="90000"/>
              </a:lnSpc>
              <a:spcBef>
                <a:spcPct val="20000"/>
              </a:spcBef>
              <a:spcAft>
                <a:spcPts val="600"/>
              </a:spcAft>
              <a:buFont typeface="Arial,Sans-Serif"/>
              <a:buChar char="•"/>
              <a:defRPr/>
            </a:pPr>
            <a:r>
              <a:rPr lang="en-GB" dirty="0"/>
              <a:t>As tokens are entered into the network via an embedding layer, they gain a continuous representation of meaning.  This layer is used to compute meaningful attributions.</a:t>
            </a:r>
            <a:endParaRPr lang="en-US" dirty="0">
              <a:cs typeface="Calibri" panose="020F0502020204030204"/>
            </a:endParaRPr>
          </a:p>
          <a:p>
            <a:pPr marL="742950" lvl="1" indent="-285750">
              <a:lnSpc>
                <a:spcPct val="90000"/>
              </a:lnSpc>
              <a:spcBef>
                <a:spcPct val="20000"/>
              </a:spcBef>
              <a:spcAft>
                <a:spcPts val="600"/>
              </a:spcAft>
              <a:buFont typeface="Arial,Sans-Serif"/>
              <a:buChar char="•"/>
              <a:defRPr/>
            </a:pPr>
            <a:r>
              <a:rPr lang="en-GB" dirty="0"/>
              <a:t>The attributions are calculated considering the integral of the model gradients with respect to the word embedding layer along a straight path from a baseline instance x′ to the input instance. </a:t>
            </a:r>
            <a:endParaRPr lang="en-US" dirty="0"/>
          </a:p>
          <a:p>
            <a:pPr marL="742950" lvl="1" indent="-285750">
              <a:lnSpc>
                <a:spcPct val="90000"/>
              </a:lnSpc>
              <a:spcBef>
                <a:spcPct val="20000"/>
              </a:spcBef>
              <a:spcAft>
                <a:spcPts val="600"/>
              </a:spcAft>
              <a:buFont typeface="Arial,Sans-Serif"/>
              <a:buChar char="•"/>
              <a:defRPr/>
            </a:pPr>
            <a:r>
              <a:rPr lang="en-GB" dirty="0"/>
              <a:t>Attributions come out as normalized floating point numbers — one value for each token. </a:t>
            </a:r>
            <a:endParaRPr lang="en-GB" dirty="0">
              <a:cs typeface="Calibri" panose="020F0502020204030204"/>
            </a:endParaRPr>
          </a:p>
          <a:p>
            <a:pPr marL="171450" indent="-171450">
              <a:lnSpc>
                <a:spcPct val="90000"/>
              </a:lnSpc>
              <a:spcBef>
                <a:spcPct val="20000"/>
              </a:spcBef>
              <a:spcAft>
                <a:spcPts val="600"/>
              </a:spcAft>
              <a:buFont typeface="Arial"/>
              <a:buChar char="•"/>
              <a:defRPr/>
            </a:pPr>
            <a:endParaRPr lang="en-GB" b="1">
              <a:cs typeface="Calibri" panose="020F0502020204030204"/>
            </a:endParaRPr>
          </a:p>
          <a:p>
            <a:pPr marL="285750" indent="-285750">
              <a:spcBef>
                <a:spcPct val="20000"/>
              </a:spcBef>
              <a:spcAft>
                <a:spcPts val="600"/>
              </a:spcAft>
              <a:buFont typeface="Arial,Sans-Serif"/>
              <a:buChar char="•"/>
              <a:defRPr/>
            </a:pPr>
            <a:endParaRPr lang="en-GB" b="1">
              <a:cs typeface="Calibri" panose="020F0502020204030204"/>
            </a:endParaRPr>
          </a:p>
        </p:txBody>
      </p:sp>
      <p:sp>
        <p:nvSpPr>
          <p:cNvPr id="4" name="Slide Number Placeholder 3"/>
          <p:cNvSpPr>
            <a:spLocks noGrp="1"/>
          </p:cNvSpPr>
          <p:nvPr>
            <p:ph type="sldNum" sz="quarter" idx="5"/>
          </p:nvPr>
        </p:nvSpPr>
        <p:spPr/>
        <p:txBody>
          <a:bodyPr/>
          <a:lstStyle/>
          <a:p>
            <a:fld id="{4388183F-C623-2F4A-A92D-CC22ACF0FB0E}" type="slidenum">
              <a:rPr lang="en-US" smtClean="0"/>
              <a:t>17</a:t>
            </a:fld>
            <a:endParaRPr lang="en-US"/>
          </a:p>
        </p:txBody>
      </p:sp>
    </p:spTree>
    <p:extLst>
      <p:ext uri="{BB962C8B-B14F-4D97-AF65-F5344CB8AC3E}">
        <p14:creationId xmlns:p14="http://schemas.microsoft.com/office/powerpoint/2010/main" val="2397453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ct val="20000"/>
              </a:spcBef>
              <a:spcAft>
                <a:spcPts val="600"/>
              </a:spcAft>
              <a:buFont typeface="Arial,Sans-Serif"/>
              <a:buChar char="•"/>
              <a:defRPr/>
            </a:pPr>
            <a:r>
              <a:rPr lang="en-US"/>
              <a:t>Aimed at reducing computational overhead in IG and to solve some failure modes in other gradient based approaches.</a:t>
            </a:r>
          </a:p>
          <a:p>
            <a:pPr marL="555625" lvl="2" indent="-285750">
              <a:spcBef>
                <a:spcPct val="20000"/>
              </a:spcBef>
              <a:spcAft>
                <a:spcPts val="600"/>
              </a:spcAft>
              <a:buFont typeface="Arial,Sans-Serif"/>
              <a:buChar char="•"/>
              <a:defRPr/>
            </a:pPr>
            <a:r>
              <a:rPr lang="en-GB"/>
              <a:t>Solves cases where discontinuous nature of gradients can cause sudden jumps in the importance scores over infinitesimal changes in the input. </a:t>
            </a:r>
            <a:endParaRPr lang="en-US"/>
          </a:p>
          <a:p>
            <a:pPr marL="555625" lvl="2" indent="-285750">
              <a:spcBef>
                <a:spcPct val="20000"/>
              </a:spcBef>
              <a:spcAft>
                <a:spcPts val="600"/>
              </a:spcAft>
              <a:buFont typeface="Arial,Sans-Serif"/>
              <a:buChar char="•"/>
              <a:defRPr/>
            </a:pPr>
            <a:r>
              <a:rPr lang="en-GB"/>
              <a:t>Allows cases where a neuron can be signalling meaningful information even in the regime where its gradient is zero. </a:t>
            </a:r>
            <a:endParaRPr lang="en-US"/>
          </a:p>
          <a:p>
            <a:pPr marL="285750" indent="-285750">
              <a:spcBef>
                <a:spcPct val="20000"/>
              </a:spcBef>
              <a:spcAft>
                <a:spcPts val="600"/>
              </a:spcAft>
              <a:buFont typeface="Arial,Sans-Serif"/>
              <a:buChar char="•"/>
              <a:defRPr/>
            </a:pPr>
            <a:r>
              <a:rPr lang="en-GB" err="1"/>
              <a:t>DeepLIFT</a:t>
            </a:r>
            <a:r>
              <a:rPr lang="en-GB"/>
              <a:t> proceeds in the same fashion as LRP but includes the baseline concept of Integrated Gradients. </a:t>
            </a:r>
            <a:endParaRPr lang="en-US"/>
          </a:p>
          <a:p>
            <a:pPr marL="610235" lvl="1" indent="-285750">
              <a:spcBef>
                <a:spcPct val="20000"/>
              </a:spcBef>
              <a:spcAft>
                <a:spcPts val="600"/>
              </a:spcAft>
              <a:buFont typeface="Arial,Sans-Serif"/>
              <a:buChar char="•"/>
              <a:defRPr/>
            </a:pPr>
            <a:r>
              <a:rPr lang="en-GB"/>
              <a:t>Instead of redistributing backward the output of the prediction function, it redistributes the difference of it with a baseline. Therefore, it has been designed to satisfy the </a:t>
            </a:r>
            <a:r>
              <a:rPr lang="en-GB" b="1"/>
              <a:t>Completeness </a:t>
            </a:r>
            <a:r>
              <a:rPr lang="en-GB"/>
              <a:t>Axiom.</a:t>
            </a:r>
            <a:endParaRPr lang="en-GB">
              <a:cs typeface="Calibri"/>
            </a:endParaRPr>
          </a:p>
          <a:p>
            <a:pPr marL="285750" indent="-285750">
              <a:spcBef>
                <a:spcPct val="20000"/>
              </a:spcBef>
              <a:spcAft>
                <a:spcPts val="600"/>
              </a:spcAft>
              <a:buFont typeface="Arial,Sans-Serif"/>
              <a:buChar char="•"/>
              <a:defRPr/>
            </a:pPr>
            <a:r>
              <a:rPr lang="en-GB"/>
              <a:t>Main difference with IG is how attribution is calculated.</a:t>
            </a:r>
            <a:endParaRPr lang="en-US"/>
          </a:p>
          <a:p>
            <a:pPr marL="610235" lvl="1" indent="-285750">
              <a:spcBef>
                <a:spcPct val="20000"/>
              </a:spcBef>
              <a:spcAft>
                <a:spcPts val="600"/>
              </a:spcAft>
              <a:buFont typeface="Arial,Sans-Serif"/>
              <a:buChar char="•"/>
              <a:defRPr/>
            </a:pPr>
            <a:r>
              <a:rPr lang="en-GB" err="1"/>
              <a:t>DeepLIFT</a:t>
            </a:r>
            <a:r>
              <a:rPr lang="en-GB"/>
              <a:t>  feature attribution scores can be computed efficiently in a single backward pass.</a:t>
            </a:r>
            <a:endParaRPr lang="en-US"/>
          </a:p>
        </p:txBody>
      </p:sp>
      <p:sp>
        <p:nvSpPr>
          <p:cNvPr id="4" name="Slide Number Placeholder 3"/>
          <p:cNvSpPr>
            <a:spLocks noGrp="1"/>
          </p:cNvSpPr>
          <p:nvPr>
            <p:ph type="sldNum" sz="quarter" idx="5"/>
          </p:nvPr>
        </p:nvSpPr>
        <p:spPr/>
        <p:txBody>
          <a:bodyPr/>
          <a:lstStyle/>
          <a:p>
            <a:fld id="{4388183F-C623-2F4A-A92D-CC22ACF0FB0E}" type="slidenum">
              <a:rPr lang="en-US" smtClean="0"/>
              <a:t>18</a:t>
            </a:fld>
            <a:endParaRPr lang="en-US"/>
          </a:p>
        </p:txBody>
      </p:sp>
    </p:spTree>
    <p:extLst>
      <p:ext uri="{BB962C8B-B14F-4D97-AF65-F5344CB8AC3E}">
        <p14:creationId xmlns:p14="http://schemas.microsoft.com/office/powerpoint/2010/main" val="2742673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ct val="20000"/>
              </a:spcBef>
              <a:spcAft>
                <a:spcPts val="600"/>
              </a:spcAft>
              <a:buFont typeface="Arial,Sans-Serif"/>
              <a:buChar char="•"/>
            </a:pPr>
            <a:r>
              <a:rPr lang="en-GB" b="1">
                <a:cs typeface="Calibri"/>
              </a:rPr>
              <a:t>SHAP implements two explainers for gradient based </a:t>
            </a:r>
            <a:r>
              <a:rPr lang="en-GB" b="1" err="1">
                <a:cs typeface="Calibri"/>
              </a:rPr>
              <a:t>explainability</a:t>
            </a:r>
            <a:r>
              <a:rPr lang="en-GB" b="1">
                <a:cs typeface="Calibri"/>
              </a:rPr>
              <a:t> methods.</a:t>
            </a:r>
            <a:endParaRPr lang="en-GB" b="1"/>
          </a:p>
          <a:p>
            <a:pPr marL="628650" lvl="1" indent="-285750">
              <a:lnSpc>
                <a:spcPct val="90000"/>
              </a:lnSpc>
              <a:spcBef>
                <a:spcPct val="20000"/>
              </a:spcBef>
              <a:spcAft>
                <a:spcPts val="600"/>
              </a:spcAft>
              <a:buFont typeface="Arial,Sans-Serif"/>
              <a:buChar char="•"/>
            </a:pPr>
            <a:r>
              <a:rPr lang="en-GB" b="1"/>
              <a:t>Deep SHAP is a</a:t>
            </a:r>
            <a:r>
              <a:rPr lang="en-GB"/>
              <a:t> High-speed approximation algorithm for SHAP values in deep learning models that builds in connection with </a:t>
            </a:r>
            <a:r>
              <a:rPr lang="en-GB">
                <a:hlinkClick r:id="rId3"/>
              </a:rPr>
              <a:t>DeepLIFT</a:t>
            </a:r>
            <a:r>
              <a:rPr lang="en-GB"/>
              <a:t>.  </a:t>
            </a:r>
            <a:endParaRPr lang="en-US">
              <a:cs typeface="Calibri"/>
            </a:endParaRPr>
          </a:p>
          <a:p>
            <a:pPr marL="628650" lvl="1" indent="-285750">
              <a:lnSpc>
                <a:spcPct val="90000"/>
              </a:lnSpc>
              <a:spcBef>
                <a:spcPct val="20000"/>
              </a:spcBef>
              <a:spcAft>
                <a:spcPts val="600"/>
              </a:spcAft>
              <a:buFont typeface="Arial,Sans-Serif"/>
              <a:buChar char="•"/>
            </a:pPr>
            <a:r>
              <a:rPr lang="en-GB" b="1"/>
              <a:t>Gradient Explainer is  b</a:t>
            </a:r>
            <a:r>
              <a:rPr lang="en-GB"/>
              <a:t>ased on</a:t>
            </a:r>
            <a:r>
              <a:rPr lang="en-GB" b="1"/>
              <a:t> </a:t>
            </a:r>
            <a:r>
              <a:rPr lang="en-GB"/>
              <a:t>connections between SHAP and the Integrated Gradients algorithm.</a:t>
            </a:r>
            <a:endParaRPr lang="en-US">
              <a:cs typeface="Calibri" panose="020F0502020204030204"/>
            </a:endParaRPr>
          </a:p>
          <a:p>
            <a:pPr marL="285750" indent="-285750">
              <a:lnSpc>
                <a:spcPct val="90000"/>
              </a:lnSpc>
              <a:spcBef>
                <a:spcPct val="20000"/>
              </a:spcBef>
              <a:spcAft>
                <a:spcPts val="600"/>
              </a:spcAft>
              <a:buFont typeface="Arial,Sans-Serif"/>
              <a:buChar char="•"/>
            </a:pPr>
            <a:r>
              <a:rPr lang="en-GB"/>
              <a:t>Detailed Implementation differences on how gradients are computed between Deep LIFT and Deep SHAP can be found here: </a:t>
            </a:r>
            <a:r>
              <a:rPr lang="en-GB">
                <a:hlinkClick r:id="rId4"/>
              </a:rPr>
              <a:t>https://github.com/kundajelab/deeplift#what-are-the-similarities-and-differences-between-the-deeplift-like-implementations-in-deepexplain-from-ancona-et-al-iclr-2018-and-deepshapdeepexplainer-from-the-shap-repository</a:t>
            </a:r>
            <a:endParaRPr lang="en-GB"/>
          </a:p>
          <a:p>
            <a:pPr marL="285750" indent="-285750">
              <a:lnSpc>
                <a:spcPct val="90000"/>
              </a:lnSpc>
              <a:spcBef>
                <a:spcPct val="20000"/>
              </a:spcBef>
              <a:spcAft>
                <a:spcPts val="600"/>
              </a:spcAft>
              <a:buFont typeface="Arial,Sans-Serif"/>
              <a:buChar char="•"/>
            </a:pPr>
            <a:r>
              <a:rPr lang="en-GB"/>
              <a:t>Important to note that SHAP allows both global and local </a:t>
            </a:r>
            <a:r>
              <a:rPr lang="en-GB" err="1"/>
              <a:t>explainability</a:t>
            </a:r>
            <a:r>
              <a:rPr lang="en-GB"/>
              <a:t> that are CONSISTENT.</a:t>
            </a:r>
          </a:p>
        </p:txBody>
      </p:sp>
      <p:sp>
        <p:nvSpPr>
          <p:cNvPr id="4" name="Slide Number Placeholder 3"/>
          <p:cNvSpPr>
            <a:spLocks noGrp="1"/>
          </p:cNvSpPr>
          <p:nvPr>
            <p:ph type="sldNum" sz="quarter" idx="5"/>
          </p:nvPr>
        </p:nvSpPr>
        <p:spPr/>
        <p:txBody>
          <a:bodyPr/>
          <a:lstStyle/>
          <a:p>
            <a:fld id="{33E5F34B-6FDB-BD42-A2A9-B7DFC9E7FF94}" type="slidenum">
              <a:rPr lang="en-US" smtClean="0"/>
              <a:t>19</a:t>
            </a:fld>
            <a:endParaRPr lang="en-US"/>
          </a:p>
        </p:txBody>
      </p:sp>
    </p:spTree>
    <p:extLst>
      <p:ext uri="{BB962C8B-B14F-4D97-AF65-F5344CB8AC3E}">
        <p14:creationId xmlns:p14="http://schemas.microsoft.com/office/powerpoint/2010/main" val="2983033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Hello welcome </a:t>
            </a:r>
            <a:r>
              <a:rPr lang="en-US" dirty="0"/>
              <a:t>to the </a:t>
            </a:r>
            <a:r>
              <a:rPr lang="en-US" dirty="0" err="1"/>
              <a:t>explainability</a:t>
            </a:r>
            <a:r>
              <a:rPr lang="en-US" dirty="0"/>
              <a:t> in NLP module, </a:t>
            </a:r>
            <a:r>
              <a:rPr lang="en-US" dirty="0">
                <a:cs typeface="Calibri"/>
              </a:rPr>
              <a:t>- todays objective of the </a:t>
            </a:r>
            <a:r>
              <a:rPr lang="en-US" dirty="0" err="1">
                <a:cs typeface="Calibri"/>
              </a:rPr>
              <a:t>presentaion</a:t>
            </a:r>
            <a:r>
              <a:rPr lang="en-US" dirty="0">
                <a:cs typeface="Calibri"/>
              </a:rPr>
              <a:t> outline focused on a </a:t>
            </a:r>
            <a:r>
              <a:rPr lang="en-US" dirty="0" err="1">
                <a:cs typeface="Calibri"/>
              </a:rPr>
              <a:t>theoratical</a:t>
            </a:r>
            <a:r>
              <a:rPr lang="en-US" dirty="0">
                <a:cs typeface="Calibri"/>
              </a:rPr>
              <a:t> overview of some of the post hoc </a:t>
            </a:r>
            <a:r>
              <a:rPr lang="en-US" dirty="0" err="1">
                <a:cs typeface="Calibri"/>
              </a:rPr>
              <a:t>explainability</a:t>
            </a:r>
            <a:r>
              <a:rPr lang="en-US" dirty="0">
                <a:cs typeface="Calibri"/>
              </a:rPr>
              <a:t> methods in NLP:</a:t>
            </a:r>
          </a:p>
          <a:p>
            <a:r>
              <a:rPr lang="en-US" dirty="0">
                <a:cs typeface="Calibri"/>
              </a:rPr>
              <a:t>* We talk about </a:t>
            </a:r>
            <a:r>
              <a:rPr lang="en-US" dirty="0" err="1">
                <a:cs typeface="Calibri"/>
              </a:rPr>
              <a:t>explainability</a:t>
            </a:r>
            <a:r>
              <a:rPr lang="en-US" dirty="0">
                <a:cs typeface="Calibri"/>
              </a:rPr>
              <a:t> in NLP and why is it so important and what are the unique challenges that make </a:t>
            </a:r>
            <a:r>
              <a:rPr lang="en-US" dirty="0" err="1">
                <a:cs typeface="Calibri"/>
              </a:rPr>
              <a:t>explainability</a:t>
            </a:r>
            <a:r>
              <a:rPr lang="en-US" dirty="0">
                <a:cs typeface="Calibri"/>
              </a:rPr>
              <a:t> hard in this domain.</a:t>
            </a:r>
          </a:p>
          <a:p>
            <a:r>
              <a:rPr lang="en-US" dirty="0">
                <a:cs typeface="Calibri"/>
              </a:rPr>
              <a:t> * This will be followed by looking at desirable properties that </a:t>
            </a:r>
            <a:r>
              <a:rPr lang="en-US" dirty="0" err="1">
                <a:cs typeface="Calibri"/>
              </a:rPr>
              <a:t>explainability</a:t>
            </a:r>
            <a:r>
              <a:rPr lang="en-US" dirty="0">
                <a:cs typeface="Calibri"/>
              </a:rPr>
              <a:t> methods should have. What counts as a good </a:t>
            </a:r>
            <a:r>
              <a:rPr lang="en-US" dirty="0" err="1">
                <a:cs typeface="Calibri"/>
              </a:rPr>
              <a:t>explaination</a:t>
            </a:r>
            <a:r>
              <a:rPr lang="en-US" dirty="0">
                <a:cs typeface="Calibri"/>
              </a:rPr>
              <a:t> method? What are some of the properties that these  explanation methods should satisfy? We will briefly touch on some axioms in game theory that align with these properties.</a:t>
            </a:r>
            <a:endParaRPr lang="en-US" dirty="0"/>
          </a:p>
          <a:p>
            <a:r>
              <a:rPr lang="en-US" dirty="0">
                <a:cs typeface="Calibri"/>
              </a:rPr>
              <a:t> *We then talk about post hoc </a:t>
            </a:r>
            <a:r>
              <a:rPr lang="en-US" dirty="0" err="1">
                <a:cs typeface="Calibri"/>
              </a:rPr>
              <a:t>explainability</a:t>
            </a:r>
            <a:r>
              <a:rPr lang="en-US" dirty="0">
                <a:cs typeface="Calibri"/>
              </a:rPr>
              <a:t> in NLP and initially give a high level overview of the methods available- going into detail for some of these methods later.</a:t>
            </a:r>
          </a:p>
          <a:p>
            <a:r>
              <a:rPr lang="en-US" dirty="0">
                <a:cs typeface="Calibri"/>
              </a:rPr>
              <a:t>* After this we dive deeper into details of specific perturbation and gradient based feature attribution methods going into some detail of individual methods.</a:t>
            </a:r>
          </a:p>
          <a:p>
            <a:r>
              <a:rPr lang="en-US" dirty="0">
                <a:cs typeface="Calibri"/>
              </a:rPr>
              <a:t>* We also give a high level overview of some of these libraries available that implement these </a:t>
            </a:r>
            <a:r>
              <a:rPr lang="en-US" dirty="0" err="1">
                <a:cs typeface="Calibri"/>
              </a:rPr>
              <a:t>explainability</a:t>
            </a:r>
            <a:r>
              <a:rPr lang="en-US" dirty="0">
                <a:cs typeface="Calibri"/>
              </a:rPr>
              <a:t> methods</a:t>
            </a:r>
          </a:p>
          <a:p>
            <a:r>
              <a:rPr lang="en-US" dirty="0">
                <a:cs typeface="Calibri"/>
              </a:rPr>
              <a:t>* We talk about some techniques on how generated explanations can be evaluated.</a:t>
            </a:r>
          </a:p>
          <a:p>
            <a:r>
              <a:rPr lang="en-US" dirty="0">
                <a:cs typeface="Calibri"/>
              </a:rPr>
              <a:t>* Finally we </a:t>
            </a:r>
            <a:r>
              <a:rPr lang="en-US" dirty="0" err="1">
                <a:cs typeface="Calibri"/>
              </a:rPr>
              <a:t>summarise</a:t>
            </a:r>
            <a:r>
              <a:rPr lang="en-US" dirty="0">
                <a:cs typeface="Calibri"/>
              </a:rPr>
              <a:t> our module.</a:t>
            </a:r>
          </a:p>
          <a:p>
            <a:endParaRPr lang="en-US">
              <a:cs typeface="Calibri"/>
            </a:endParaRPr>
          </a:p>
        </p:txBody>
      </p:sp>
      <p:sp>
        <p:nvSpPr>
          <p:cNvPr id="4" name="Slide Number Placeholder 3"/>
          <p:cNvSpPr>
            <a:spLocks noGrp="1"/>
          </p:cNvSpPr>
          <p:nvPr>
            <p:ph type="sldNum" sz="quarter" idx="5"/>
          </p:nvPr>
        </p:nvSpPr>
        <p:spPr/>
        <p:txBody>
          <a:bodyPr/>
          <a:lstStyle/>
          <a:p>
            <a:fld id="{33E5F34B-6FDB-BD42-A2A9-B7DFC9E7FF94}" type="slidenum">
              <a:rPr lang="en-US" smtClean="0"/>
              <a:t>2</a:t>
            </a:fld>
            <a:endParaRPr lang="en-US"/>
          </a:p>
        </p:txBody>
      </p:sp>
    </p:spTree>
    <p:extLst>
      <p:ext uri="{BB962C8B-B14F-4D97-AF65-F5344CB8AC3E}">
        <p14:creationId xmlns:p14="http://schemas.microsoft.com/office/powerpoint/2010/main" val="825734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Natural language processing (NLP) is a complex field and it is rapidly evolving with new applications like text generation, machine translation, question answering etc. </a:t>
            </a:r>
            <a:endParaRPr lang="en-US"/>
          </a:p>
          <a:p>
            <a:r>
              <a:rPr lang="en-US">
                <a:cs typeface="Calibri"/>
              </a:rPr>
              <a:t>New architectures are released for language models like BERT, GPT 3, T5 etc. It is important to understand the complex decisions made by these language models and also identify associated biases. The NLP domain is a unique domain, and there are challenges associated with </a:t>
            </a:r>
            <a:r>
              <a:rPr lang="en-US" err="1">
                <a:cs typeface="Calibri"/>
              </a:rPr>
              <a:t>explainability</a:t>
            </a:r>
            <a:r>
              <a:rPr lang="en-US">
                <a:cs typeface="Calibri"/>
              </a:rPr>
              <a:t> in this field. Some of these challenges include:</a:t>
            </a:r>
          </a:p>
          <a:p>
            <a:endParaRPr lang="en-US">
              <a:cs typeface="Calibri"/>
            </a:endParaRPr>
          </a:p>
          <a:p>
            <a:r>
              <a:rPr lang="en-US">
                <a:cs typeface="Calibri"/>
              </a:rPr>
              <a:t>* Although many benchmark datasets and associated explanations in the form of human rationales are released, there effectiveness is limited to real world data applications due to high variation in real world datasets.</a:t>
            </a:r>
          </a:p>
          <a:p>
            <a:r>
              <a:rPr lang="en-US">
                <a:cs typeface="Calibri"/>
              </a:rPr>
              <a:t>* Evaluation frameworks also lack consistency across studies and often errors are pre-determined and very simple, what is considered as a good explanation by humans might not accurately capture the </a:t>
            </a:r>
            <a:r>
              <a:rPr lang="en-US" err="1">
                <a:cs typeface="Calibri"/>
              </a:rPr>
              <a:t>behaviour</a:t>
            </a:r>
            <a:r>
              <a:rPr lang="en-US">
                <a:cs typeface="Calibri"/>
              </a:rPr>
              <a:t> of the complex black box model. Evaluation frameworks can also vary according to domain and can be affected by quality of training data available in that domain.</a:t>
            </a:r>
          </a:p>
          <a:p>
            <a:r>
              <a:rPr lang="en-US">
                <a:cs typeface="Calibri"/>
              </a:rPr>
              <a:t>* Some post-hoc </a:t>
            </a:r>
            <a:r>
              <a:rPr lang="en-US" err="1">
                <a:cs typeface="Calibri"/>
              </a:rPr>
              <a:t>explainability</a:t>
            </a:r>
            <a:r>
              <a:rPr lang="en-US">
                <a:cs typeface="Calibri"/>
              </a:rPr>
              <a:t> methods rely on perturbations of the input text. Generating meaningful perturbation distributions can be a very challenging task and can result in unrealistic samples. It may also require domain expertise.</a:t>
            </a:r>
          </a:p>
          <a:p>
            <a:r>
              <a:rPr lang="en-US">
                <a:cs typeface="Calibri"/>
              </a:rPr>
              <a:t>*  Large language models also exhibit intrinsic bias- as they are trained on </a:t>
            </a:r>
            <a:r>
              <a:rPr lang="en-US" err="1">
                <a:cs typeface="Calibri"/>
              </a:rPr>
              <a:t>wikipedia</a:t>
            </a:r>
            <a:r>
              <a:rPr lang="en-US">
                <a:cs typeface="Calibri"/>
              </a:rPr>
              <a:t> and external datasets, they pick up both the good and the bad. There is an intrinsic bias to address here, which is composed of  model biases and semantic biases associated with large language models. Model</a:t>
            </a:r>
            <a:r>
              <a:rPr lang="en-US"/>
              <a:t> bias are biases that are due to model structure, and are responsible for the over-amplification of discrepancies that are observed in training data. Semantic bias refers to biases introduced from the pre-trained representations, and include representational harms such as stereotypical associations. It is important to </a:t>
            </a:r>
            <a:r>
              <a:rPr lang="en-US" err="1"/>
              <a:t>realise</a:t>
            </a:r>
            <a:r>
              <a:rPr lang="en-US"/>
              <a:t> that this bias is hard to fully mitigate and must be evaluated in a post-hoc manner when using these large language models.</a:t>
            </a:r>
            <a:endParaRPr lang="en-US">
              <a:cs typeface="Calibri"/>
            </a:endParaRPr>
          </a:p>
          <a:p>
            <a:r>
              <a:rPr lang="en-US">
                <a:cs typeface="Calibri"/>
              </a:rPr>
              <a:t>* In addition to the above, not all tasks are text classification, some gradient based </a:t>
            </a:r>
            <a:r>
              <a:rPr lang="en-US" err="1">
                <a:cs typeface="Calibri"/>
              </a:rPr>
              <a:t>explainability</a:t>
            </a:r>
            <a:r>
              <a:rPr lang="en-US">
                <a:cs typeface="Calibri"/>
              </a:rPr>
              <a:t> methods leverage gradients of the model with respect to input and these methods are adapted from computer vision.</a:t>
            </a:r>
            <a:endParaRPr lang="en-US"/>
          </a:p>
          <a:p>
            <a:r>
              <a:rPr lang="en-US">
                <a:cs typeface="Calibri"/>
              </a:rPr>
              <a:t>* The domain in NLP can have discrete, structured, combinatorial inputs- so diverse variation.</a:t>
            </a:r>
          </a:p>
        </p:txBody>
      </p:sp>
      <p:sp>
        <p:nvSpPr>
          <p:cNvPr id="4" name="Slide Number Placeholder 3"/>
          <p:cNvSpPr>
            <a:spLocks noGrp="1"/>
          </p:cNvSpPr>
          <p:nvPr>
            <p:ph type="sldNum" sz="quarter" idx="5"/>
          </p:nvPr>
        </p:nvSpPr>
        <p:spPr/>
        <p:txBody>
          <a:bodyPr/>
          <a:lstStyle/>
          <a:p>
            <a:fld id="{33E5F34B-6FDB-BD42-A2A9-B7DFC9E7FF94}" type="slidenum">
              <a:rPr lang="en-US" smtClean="0"/>
              <a:t>3</a:t>
            </a:fld>
            <a:endParaRPr lang="en-US"/>
          </a:p>
        </p:txBody>
      </p:sp>
    </p:spTree>
    <p:extLst>
      <p:ext uri="{BB962C8B-B14F-4D97-AF65-F5344CB8AC3E}">
        <p14:creationId xmlns:p14="http://schemas.microsoft.com/office/powerpoint/2010/main" val="1318691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Before we </a:t>
            </a:r>
            <a:r>
              <a:rPr lang="en-US" dirty="0" err="1"/>
              <a:t>dwelve</a:t>
            </a:r>
            <a:r>
              <a:rPr lang="en-US" dirty="0"/>
              <a:t> into the </a:t>
            </a:r>
            <a:r>
              <a:rPr lang="en-US" dirty="0" err="1"/>
              <a:t>indivdual</a:t>
            </a:r>
            <a:r>
              <a:rPr lang="en-US" dirty="0"/>
              <a:t> </a:t>
            </a:r>
            <a:r>
              <a:rPr lang="en-US" dirty="0" err="1"/>
              <a:t>explainability</a:t>
            </a:r>
            <a:r>
              <a:rPr lang="en-US" dirty="0"/>
              <a:t> methods, it is important to understand some key terms that are used to describe </a:t>
            </a:r>
            <a:r>
              <a:rPr lang="en-US" dirty="0" err="1"/>
              <a:t>explainability</a:t>
            </a:r>
            <a:r>
              <a:rPr lang="en-US" dirty="0"/>
              <a:t> methods. These terms signify the properties that a desirable/good post hoc explanation should have.</a:t>
            </a:r>
          </a:p>
          <a:p>
            <a:pPr marL="171450" indent="-171450">
              <a:buFont typeface="Arial"/>
              <a:buChar char="•"/>
            </a:pPr>
            <a:r>
              <a:rPr lang="en-US" dirty="0" err="1"/>
              <a:t>PostHoc</a:t>
            </a:r>
            <a:r>
              <a:rPr lang="en-US" dirty="0"/>
              <a:t> </a:t>
            </a:r>
            <a:r>
              <a:rPr lang="en-US" dirty="0" err="1"/>
              <a:t>explanability</a:t>
            </a:r>
            <a:r>
              <a:rPr lang="en-US" dirty="0"/>
              <a:t> methods and generated explanations should have some of the following desirable properties:</a:t>
            </a:r>
            <a:endParaRPr lang="en-US" dirty="0">
              <a:cs typeface="Calibri"/>
            </a:endParaRPr>
          </a:p>
          <a:p>
            <a:pPr marL="628650" lvl="1" indent="-171450">
              <a:buFont typeface="Arial"/>
              <a:buChar char="•"/>
            </a:pPr>
            <a:r>
              <a:rPr lang="en-US" b="1" dirty="0"/>
              <a:t>Comprehensibility/Plausibility: </a:t>
            </a:r>
            <a:r>
              <a:rPr lang="en-US" dirty="0"/>
              <a:t> This implies the e</a:t>
            </a:r>
            <a:r>
              <a:rPr lang="en-GB" dirty="0" err="1"/>
              <a:t>xtent</a:t>
            </a:r>
            <a:r>
              <a:rPr lang="en-GB" dirty="0"/>
              <a:t> to which extracted representations are humanly comprehensible and easy to understand.</a:t>
            </a:r>
            <a:endParaRPr lang="en-US" dirty="0"/>
          </a:p>
          <a:p>
            <a:pPr marL="628650" lvl="1" indent="-171450">
              <a:buFont typeface="Arial"/>
              <a:buChar char="•"/>
            </a:pPr>
            <a:r>
              <a:rPr lang="en-US" b="1" dirty="0"/>
              <a:t>Fidelity/Faithfulness:</a:t>
            </a:r>
            <a:r>
              <a:rPr lang="en-US" dirty="0"/>
              <a:t> </a:t>
            </a:r>
            <a:r>
              <a:rPr lang="en-GB" dirty="0"/>
              <a:t> This implies the extent to which extracted representations accurately capture the opaque/black box models from which they were extracted. Are the explanations accurately capturing the behaviour of the complex </a:t>
            </a:r>
            <a:r>
              <a:rPr lang="en-GB" dirty="0" err="1"/>
              <a:t>blacbox</a:t>
            </a:r>
            <a:r>
              <a:rPr lang="en-GB" dirty="0"/>
              <a:t> model?</a:t>
            </a:r>
            <a:endParaRPr lang="en-US" dirty="0">
              <a:cs typeface="Calibri"/>
            </a:endParaRPr>
          </a:p>
          <a:p>
            <a:pPr marL="628650" lvl="1" indent="-171450">
              <a:buFont typeface="Arial,Sans-Serif"/>
              <a:buChar char="•"/>
            </a:pPr>
            <a:r>
              <a:rPr lang="en-US" b="1" dirty="0"/>
              <a:t>Stability:</a:t>
            </a:r>
            <a:r>
              <a:rPr lang="en-US" dirty="0"/>
              <a:t>  How much the </a:t>
            </a:r>
            <a:r>
              <a:rPr lang="en-GB" dirty="0"/>
              <a:t>explanation method is strongly affected by slight changes of the feature values of the instance to be explained?</a:t>
            </a:r>
            <a:endParaRPr lang="en-US" dirty="0"/>
          </a:p>
          <a:p>
            <a:pPr marL="628650" lvl="1" indent="-171450">
              <a:buFont typeface="Arial"/>
              <a:buChar char="•"/>
            </a:pPr>
            <a:r>
              <a:rPr lang="en-US" b="1" dirty="0"/>
              <a:t>Translucency:</a:t>
            </a:r>
            <a:r>
              <a:rPr lang="en-US" dirty="0"/>
              <a:t>  This implies </a:t>
            </a:r>
            <a:r>
              <a:rPr lang="en-GB" dirty="0"/>
              <a:t>How much the explanation method relies on looking into the machine learning model, like its parameters. Depending on the scenario, different levels of translucency might be desirable. The advantage of high translucency is that the explanation method can rely on more information to generate explanations. The advantage of low translucency is that the explanation method is more portable.</a:t>
            </a:r>
            <a:endParaRPr lang="en-US" dirty="0">
              <a:cs typeface="Calibri"/>
            </a:endParaRPr>
          </a:p>
          <a:p>
            <a:pPr marL="628650" lvl="1" indent="-171450">
              <a:buFont typeface="Arial"/>
              <a:buChar char="•"/>
            </a:pPr>
            <a:r>
              <a:rPr lang="en-US" b="1" dirty="0"/>
              <a:t>Portability: </a:t>
            </a:r>
            <a:r>
              <a:rPr lang="en-GB" dirty="0"/>
              <a:t> Portability describes the range of machine learning models with which the explanation method can be used. Methods with a low translucency have a higher portability because they treat the machine learning model as a black box.</a:t>
            </a:r>
            <a:endParaRPr lang="en-US" dirty="0"/>
          </a:p>
          <a:p>
            <a:pPr marL="628650" lvl="1" indent="-171450">
              <a:buFont typeface="Arial"/>
              <a:buChar char="•"/>
            </a:pPr>
            <a:r>
              <a:rPr lang="en-US" b="1" dirty="0"/>
              <a:t>Consistency: </a:t>
            </a:r>
            <a:r>
              <a:rPr lang="en-US" dirty="0"/>
              <a:t> How consistent are the explanations generated by the post-hoc method? </a:t>
            </a:r>
            <a:r>
              <a:rPr lang="en-GB" dirty="0"/>
              <a:t>How much does an explanation differ between models that have been trained on the same task and that produce similar predictions?</a:t>
            </a:r>
            <a:endParaRPr lang="en-GB" dirty="0">
              <a:cs typeface="Calibri" panose="020F0502020204030204"/>
            </a:endParaRPr>
          </a:p>
          <a:p>
            <a:pPr marL="628650" lvl="1" indent="-171450">
              <a:buFont typeface="Arial"/>
              <a:buChar char="•"/>
            </a:pPr>
            <a:endParaRPr lang="en-GB" dirty="0">
              <a:cs typeface="Calibri" panose="020F0502020204030204"/>
            </a:endParaRPr>
          </a:p>
          <a:p>
            <a:pPr marL="628650" lvl="1" indent="-171450">
              <a:buFont typeface="Arial"/>
              <a:buChar char="•"/>
            </a:pPr>
            <a:endParaRPr lang="en-GB" dirty="0">
              <a:cs typeface="Calibri" panose="020F0502020204030204"/>
            </a:endParaRPr>
          </a:p>
          <a:p>
            <a:pPr lvl="1"/>
            <a:r>
              <a:rPr lang="en-GB" dirty="0">
                <a:cs typeface="Calibri" panose="020F0502020204030204"/>
              </a:rPr>
              <a:t>A good explanation method should try to satisfy these properties.</a:t>
            </a:r>
          </a:p>
          <a:p>
            <a:pPr lvl="1"/>
            <a:endParaRPr lang="en-GB" dirty="0">
              <a:cs typeface="Calibri" panose="020F0502020204030204"/>
            </a:endParaRPr>
          </a:p>
          <a:p>
            <a:pPr marL="171450" indent="-171450">
              <a:buFont typeface="Arial,Sans-Serif"/>
              <a:buChar char="•"/>
            </a:pPr>
            <a:r>
              <a:rPr lang="en-GB" dirty="0"/>
              <a:t>Before we look into </a:t>
            </a:r>
            <a:r>
              <a:rPr lang="en-GB" dirty="0" err="1"/>
              <a:t>explanability</a:t>
            </a:r>
            <a:r>
              <a:rPr lang="en-GB" dirty="0"/>
              <a:t> methods, it is important to know that there are some fundamental axioms in game theory that many of post-hoc </a:t>
            </a:r>
            <a:r>
              <a:rPr lang="en-GB" dirty="0" err="1"/>
              <a:t>explainability</a:t>
            </a:r>
            <a:r>
              <a:rPr lang="en-GB" dirty="0"/>
              <a:t> methods use.</a:t>
            </a:r>
            <a:endParaRPr lang="en-US" dirty="0"/>
          </a:p>
          <a:p>
            <a:pPr marL="171450" indent="-171450">
              <a:buFont typeface="Arial,Sans-Serif"/>
              <a:buChar char="•"/>
            </a:pPr>
            <a:r>
              <a:rPr lang="en-GB" dirty="0"/>
              <a:t>These axioms give these methods solid mathematical foundations and also provide </a:t>
            </a:r>
            <a:r>
              <a:rPr lang="en-GB" dirty="0" err="1"/>
              <a:t>explainability</a:t>
            </a:r>
            <a:r>
              <a:rPr lang="en-GB" dirty="0"/>
              <a:t> methods desirable properties we have talked about earlier.</a:t>
            </a:r>
            <a:endParaRPr lang="en-US" dirty="0"/>
          </a:p>
          <a:p>
            <a:pPr marL="171450" indent="-171450">
              <a:buFont typeface="Arial,Sans-Serif"/>
              <a:buChar char="•"/>
            </a:pPr>
            <a:r>
              <a:rPr lang="en-GB" dirty="0"/>
              <a:t>Please review these axioms in more detail in your own free time.</a:t>
            </a:r>
            <a:endParaRPr lang="en-GB" dirty="0">
              <a:cs typeface="Calibri"/>
            </a:endParaRPr>
          </a:p>
          <a:p>
            <a:pPr lvl="1"/>
            <a:endParaRPr lang="en-GB" dirty="0">
              <a:cs typeface="Calibri"/>
            </a:endParaRPr>
          </a:p>
        </p:txBody>
      </p:sp>
      <p:sp>
        <p:nvSpPr>
          <p:cNvPr id="4" name="Slide Number Placeholder 3"/>
          <p:cNvSpPr>
            <a:spLocks noGrp="1"/>
          </p:cNvSpPr>
          <p:nvPr>
            <p:ph type="sldNum" sz="quarter" idx="5"/>
          </p:nvPr>
        </p:nvSpPr>
        <p:spPr/>
        <p:txBody>
          <a:bodyPr/>
          <a:lstStyle/>
          <a:p>
            <a:fld id="{33E5F34B-6FDB-BD42-A2A9-B7DFC9E7FF94}" type="slidenum">
              <a:rPr lang="en-US" smtClean="0"/>
              <a:t>4</a:t>
            </a:fld>
            <a:endParaRPr lang="en-US"/>
          </a:p>
        </p:txBody>
      </p:sp>
    </p:spTree>
    <p:extLst>
      <p:ext uri="{BB962C8B-B14F-4D97-AF65-F5344CB8AC3E}">
        <p14:creationId xmlns:p14="http://schemas.microsoft.com/office/powerpoint/2010/main" val="218762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Text classification involves </a:t>
            </a:r>
            <a:r>
              <a:rPr lang="en-US" dirty="0" err="1">
                <a:cs typeface="Calibri"/>
              </a:rPr>
              <a:t>categorising</a:t>
            </a:r>
            <a:r>
              <a:rPr lang="en-US" dirty="0">
                <a:cs typeface="Calibri"/>
              </a:rPr>
              <a:t> text into different categories. </a:t>
            </a:r>
            <a:r>
              <a:rPr lang="en-US" dirty="0"/>
              <a:t>It has a lot of applications in the real world scenario.</a:t>
            </a:r>
            <a:r>
              <a:rPr lang="en-US" dirty="0">
                <a:cs typeface="Calibri"/>
              </a:rPr>
              <a:t> for example, classifying emails into spam and not spam, </a:t>
            </a:r>
            <a:r>
              <a:rPr lang="en-US" dirty="0" err="1">
                <a:cs typeface="Calibri"/>
              </a:rPr>
              <a:t>classfying</a:t>
            </a:r>
            <a:r>
              <a:rPr lang="en-US" dirty="0">
                <a:cs typeface="Calibri"/>
              </a:rPr>
              <a:t> documents based on their content into different categories, sentiment analysis tasks etc.</a:t>
            </a:r>
            <a:endParaRPr lang="en-US" dirty="0"/>
          </a:p>
          <a:p>
            <a:endParaRPr lang="en-US"/>
          </a:p>
          <a:p>
            <a:r>
              <a:rPr lang="en-US" dirty="0" err="1"/>
              <a:t>Explainability</a:t>
            </a:r>
            <a:r>
              <a:rPr lang="en-US"/>
              <a:t> methods that are post-hoc in nature attempt to reveal the reasons behind a model’s prediction after a model has been trained. Explainability can be both at a local and global level.</a:t>
            </a:r>
            <a:endParaRPr lang="en-US">
              <a:cs typeface="Calibri"/>
            </a:endParaRPr>
          </a:p>
          <a:p>
            <a:endParaRPr lang="en-US">
              <a:cs typeface="Calibri"/>
            </a:endParaRPr>
          </a:p>
          <a:p>
            <a:r>
              <a:rPr lang="en-US" dirty="0">
                <a:cs typeface="Calibri"/>
              </a:rPr>
              <a:t>There are two broad categories in which we can classify the </a:t>
            </a:r>
            <a:r>
              <a:rPr lang="en-US" dirty="0" err="1">
                <a:cs typeface="Calibri"/>
              </a:rPr>
              <a:t>posthoc</a:t>
            </a:r>
            <a:r>
              <a:rPr lang="en-US" dirty="0">
                <a:cs typeface="Calibri"/>
              </a:rPr>
              <a:t> </a:t>
            </a:r>
            <a:r>
              <a:rPr lang="en-US" dirty="0" err="1">
                <a:cs typeface="Calibri"/>
              </a:rPr>
              <a:t>explainability</a:t>
            </a:r>
            <a:r>
              <a:rPr lang="en-US" dirty="0">
                <a:cs typeface="Calibri"/>
              </a:rPr>
              <a:t> methods for text classification for this module. </a:t>
            </a:r>
          </a:p>
          <a:p>
            <a:endParaRPr lang="en-US">
              <a:cs typeface="Calibri"/>
            </a:endParaRPr>
          </a:p>
          <a:p>
            <a:r>
              <a:rPr lang="en-US" dirty="0">
                <a:cs typeface="Calibri"/>
              </a:rPr>
              <a:t>These methods include: </a:t>
            </a:r>
            <a:endParaRPr lang="en-US" dirty="0"/>
          </a:p>
          <a:p>
            <a:endParaRPr lang="en-US">
              <a:cs typeface="Calibri"/>
            </a:endParaRPr>
          </a:p>
          <a:p>
            <a:r>
              <a:rPr lang="en-US" dirty="0">
                <a:cs typeface="Calibri"/>
              </a:rPr>
              <a:t>* Gradient based methods leverage gradients of differentiable models (neural networks) to generate explanations.  </a:t>
            </a:r>
            <a:r>
              <a:rPr lang="en-US" dirty="0"/>
              <a:t>This makes them model specific. Provided with an already trained </a:t>
            </a:r>
            <a:r>
              <a:rPr lang="en-US" dirty="0" err="1"/>
              <a:t>diffrentiable</a:t>
            </a:r>
            <a:r>
              <a:rPr lang="en-US" dirty="0"/>
              <a:t> model, they compute saliency scores for the words/tokens of an input text instance. In NLP, Saliency scores show how each word/token in text - attributes positively or negatively to the predictions the black box model makes for that text input instance. Attribution is calculated by looking at the embedding layers inside the model. As tokens get entered into this layer- they gain a continuous representation of meaning, gradient based methods look into this layer while computing attributions.</a:t>
            </a:r>
            <a:endParaRPr lang="en-US" dirty="0">
              <a:cs typeface="Calibri"/>
            </a:endParaRPr>
          </a:p>
          <a:p>
            <a:r>
              <a:rPr lang="en-US" i="1" dirty="0"/>
              <a:t>* Perturbation based </a:t>
            </a:r>
            <a:r>
              <a:rPr lang="en-US" dirty="0"/>
              <a:t>methods create a perturbation distribution around individual text instances and these </a:t>
            </a:r>
            <a:r>
              <a:rPr lang="en-US" dirty="0" err="1"/>
              <a:t>pertubations</a:t>
            </a:r>
            <a:r>
              <a:rPr lang="en-US" dirty="0"/>
              <a:t> are used to create explanations by investigating the </a:t>
            </a:r>
            <a:r>
              <a:rPr lang="en-US" dirty="0" err="1"/>
              <a:t>behaviour</a:t>
            </a:r>
            <a:r>
              <a:rPr lang="en-US" dirty="0"/>
              <a:t> of the complex black box model to the perturbed samples. These methods are model agnostic.</a:t>
            </a:r>
            <a:r>
              <a:rPr lang="en-US" dirty="0">
                <a:cs typeface="Calibri"/>
              </a:rPr>
              <a:t> These methods give weight to </a:t>
            </a:r>
            <a:r>
              <a:rPr lang="en-US" dirty="0" err="1">
                <a:cs typeface="Calibri"/>
              </a:rPr>
              <a:t>pertubed</a:t>
            </a:r>
            <a:r>
              <a:rPr lang="en-US" dirty="0">
                <a:cs typeface="Calibri"/>
              </a:rPr>
              <a:t> samples based on their similarity to the original text and either fit a simple model with </a:t>
            </a:r>
            <a:r>
              <a:rPr lang="en-US" dirty="0" err="1">
                <a:cs typeface="Calibri"/>
              </a:rPr>
              <a:t>intrepretable</a:t>
            </a:r>
            <a:r>
              <a:rPr lang="en-US" dirty="0">
                <a:cs typeface="Calibri"/>
              </a:rPr>
              <a:t> features/words from the perturbation distribution to explain the </a:t>
            </a:r>
            <a:r>
              <a:rPr lang="en-US" dirty="0" err="1">
                <a:cs typeface="Calibri"/>
              </a:rPr>
              <a:t>behaviour</a:t>
            </a:r>
            <a:r>
              <a:rPr lang="en-US" dirty="0">
                <a:cs typeface="Calibri"/>
              </a:rPr>
              <a:t> of the complex black model or identify words that anchor the predictions locally such that presence of those words would almost always result in the same model prediction. Some of these methods also try to perturb the text to identify how similar data points would lie on opposite sides of the decision boundary. </a:t>
            </a:r>
          </a:p>
          <a:p>
            <a:endParaRPr lang="en-US">
              <a:cs typeface="Calibri"/>
            </a:endParaRPr>
          </a:p>
        </p:txBody>
      </p:sp>
      <p:sp>
        <p:nvSpPr>
          <p:cNvPr id="4" name="Slide Number Placeholder 3"/>
          <p:cNvSpPr>
            <a:spLocks noGrp="1"/>
          </p:cNvSpPr>
          <p:nvPr>
            <p:ph type="sldNum" sz="quarter" idx="5"/>
          </p:nvPr>
        </p:nvSpPr>
        <p:spPr/>
        <p:txBody>
          <a:bodyPr/>
          <a:lstStyle/>
          <a:p>
            <a:fld id="{33E5F34B-6FDB-BD42-A2A9-B7DFC9E7FF94}" type="slidenum">
              <a:rPr lang="en-US" smtClean="0"/>
              <a:t>5</a:t>
            </a:fld>
            <a:endParaRPr lang="en-US"/>
          </a:p>
        </p:txBody>
      </p:sp>
    </p:spTree>
    <p:extLst>
      <p:ext uri="{BB962C8B-B14F-4D97-AF65-F5344CB8AC3E}">
        <p14:creationId xmlns:p14="http://schemas.microsoft.com/office/powerpoint/2010/main" val="1241824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cs typeface="Calibri"/>
              </a:rPr>
              <a:t>The following are some of the methods of post hoc </a:t>
            </a:r>
            <a:r>
              <a:rPr lang="en-GB" dirty="0" err="1">
                <a:cs typeface="Calibri"/>
              </a:rPr>
              <a:t>explainability</a:t>
            </a:r>
            <a:r>
              <a:rPr lang="en-GB" dirty="0">
                <a:cs typeface="Calibri"/>
              </a:rPr>
              <a:t>. As we discussed earlier that gradient based methods are model specific and leverage gradients of differentiable models by utilising the embedding layer for a NLP model.  </a:t>
            </a:r>
            <a:r>
              <a:rPr lang="en-GB" dirty="0"/>
              <a:t>Gradients have the advantage of being locally ‘faithful’ by construction: they tell us how much the loss/gradients would change, were we to perturb a token by a small amount. These methods are also faster compared to perturbation based methods.</a:t>
            </a:r>
            <a:endParaRPr lang="en-US" dirty="0"/>
          </a:p>
          <a:p>
            <a:pPr>
              <a:defRPr/>
            </a:pPr>
            <a:r>
              <a:rPr lang="en-GB" dirty="0"/>
              <a:t>Some</a:t>
            </a:r>
            <a:r>
              <a:rPr lang="en-GB" dirty="0">
                <a:cs typeface="Calibri"/>
              </a:rPr>
              <a:t> methods in this category include:</a:t>
            </a:r>
            <a:endParaRPr lang="en-US">
              <a:cs typeface="Calibri"/>
            </a:endParaRPr>
          </a:p>
          <a:p>
            <a:pPr>
              <a:defRPr/>
            </a:pPr>
            <a:r>
              <a:rPr lang="en-GB" dirty="0">
                <a:cs typeface="Calibri"/>
              </a:rPr>
              <a:t>* Saliency maps (vanilla) which are gradients of loss function with respect to inputs. The </a:t>
            </a:r>
            <a:r>
              <a:rPr lang="en-GB" dirty="0"/>
              <a:t>gradient of the loss is computed with respect to each token in the input text, and the magnitude of the gradient serves as a feature importance score.</a:t>
            </a:r>
            <a:endParaRPr lang="en-US"/>
          </a:p>
          <a:p>
            <a:r>
              <a:rPr lang="en-GB" dirty="0">
                <a:cs typeface="Calibri"/>
              </a:rPr>
              <a:t>* </a:t>
            </a:r>
            <a:r>
              <a:rPr lang="en-GB" dirty="0"/>
              <a:t>Gradient * Input (Shrikumar et al., 2016) was at first proposed as </a:t>
            </a:r>
            <a:r>
              <a:rPr lang="en-GB" b="1" dirty="0"/>
              <a:t>a technique to improve the sharpness of the attribution maps</a:t>
            </a:r>
            <a:r>
              <a:rPr lang="en-GB" dirty="0"/>
              <a:t>. The attribution is computed taking the gradients with respect to the input and multiplying them with the input itself.</a:t>
            </a:r>
            <a:endParaRPr lang="en-GB">
              <a:cs typeface="Calibri"/>
            </a:endParaRPr>
          </a:p>
          <a:p>
            <a:r>
              <a:rPr lang="en-GB" dirty="0">
                <a:cs typeface="Calibri"/>
              </a:rPr>
              <a:t>* </a:t>
            </a:r>
            <a:r>
              <a:rPr lang="en-GB" dirty="0"/>
              <a:t>LRP computes feature relevance at each neuron inside a neural network iteratively by propagating prediction backwards using a series of different local propagation rules. These propagation rules apply in the context of </a:t>
            </a:r>
            <a:r>
              <a:rPr lang="en-GB" dirty="0" err="1"/>
              <a:t>relu</a:t>
            </a:r>
            <a:r>
              <a:rPr lang="en-GB" dirty="0"/>
              <a:t> activation. </a:t>
            </a:r>
            <a:r>
              <a:rPr lang="en-GB" dirty="0" err="1"/>
              <a:t>Intutively</a:t>
            </a:r>
            <a:r>
              <a:rPr lang="en-GB" dirty="0"/>
              <a:t> a neuron is relevant is it has high activation and it contributes to a lot of neurons in the higher layer. In this weighted fashion, attributions are calculated for the input.</a:t>
            </a:r>
            <a:endParaRPr lang="en-GB">
              <a:cs typeface="Calibri"/>
            </a:endParaRPr>
          </a:p>
          <a:p>
            <a:r>
              <a:rPr lang="en-GB" dirty="0"/>
              <a:t>* Influence functions that seek clues inside the model parameters to locate influential instances for the model to make predictions. In contrast to explanations in the form of token level heatmaps (saliency heat maps), the influence function provides a method for tracing model predictions back to training examples. They can be used to understand and debug the model behaviour.</a:t>
            </a:r>
            <a:endParaRPr lang="en-GB">
              <a:cs typeface="Calibri"/>
            </a:endParaRPr>
          </a:p>
          <a:p>
            <a:r>
              <a:rPr lang="en-GB" dirty="0">
                <a:cs typeface="Calibri"/>
              </a:rPr>
              <a:t>* Integrated Gradients and Deep Lift which are improvements to LRP but include the concept of a baseline/reference. Gradient based attribution is calculated from a baseline/reference input.</a:t>
            </a:r>
          </a:p>
          <a:p>
            <a:r>
              <a:rPr lang="en-US" dirty="0">
                <a:cs typeface="Calibri" panose="020F0502020204030204"/>
              </a:rPr>
              <a:t>* Deep SHAP: </a:t>
            </a:r>
            <a:r>
              <a:rPr lang="en-US" dirty="0"/>
              <a:t>Deep SHAP is a high-speed approximation algorithm for SHAP values in deep learning models that builds on a connection with </a:t>
            </a:r>
            <a:r>
              <a:rPr lang="en-US" dirty="0">
                <a:hlinkClick r:id="rId3"/>
              </a:rPr>
              <a:t>DeepLIFT</a:t>
            </a:r>
            <a:r>
              <a:rPr lang="en-US" dirty="0"/>
              <a:t>. SHAP values are approximate shapely values- which we will talk about next.</a:t>
            </a:r>
            <a:endParaRPr lang="en-US">
              <a:cs typeface="Calibri"/>
            </a:endParaRPr>
          </a:p>
          <a:p>
            <a:r>
              <a:rPr lang="en-US" dirty="0"/>
              <a:t> </a:t>
            </a:r>
            <a:endParaRPr lang="en-US">
              <a:cs typeface="Calibri" panose="020F0502020204030204"/>
            </a:endParaRPr>
          </a:p>
          <a:p>
            <a:r>
              <a:rPr lang="en-US" dirty="0" err="1">
                <a:cs typeface="Calibri" panose="020F0502020204030204"/>
              </a:rPr>
              <a:t>Perburbation</a:t>
            </a:r>
            <a:r>
              <a:rPr lang="en-US" dirty="0">
                <a:cs typeface="Calibri" panose="020F0502020204030204"/>
              </a:rPr>
              <a:t> based methods rely on perturbation distributions of the input test instance to explain </a:t>
            </a:r>
            <a:r>
              <a:rPr lang="en-US" dirty="0" err="1">
                <a:cs typeface="Calibri" panose="020F0502020204030204"/>
              </a:rPr>
              <a:t>behaviour</a:t>
            </a:r>
            <a:r>
              <a:rPr lang="en-US" dirty="0">
                <a:cs typeface="Calibri" panose="020F0502020204030204"/>
              </a:rPr>
              <a:t> of black box model. Some model agnostic methods in this category include:</a:t>
            </a:r>
          </a:p>
          <a:p>
            <a:r>
              <a:rPr lang="en-US" dirty="0">
                <a:cs typeface="Calibri" panose="020F0502020204030204"/>
              </a:rPr>
              <a:t>* Shapely value: This is a model agnostic </a:t>
            </a:r>
            <a:r>
              <a:rPr lang="en-US" dirty="0" err="1">
                <a:cs typeface="Calibri" panose="020F0502020204030204"/>
              </a:rPr>
              <a:t>explainability</a:t>
            </a:r>
            <a:r>
              <a:rPr lang="en-US" dirty="0">
                <a:cs typeface="Calibri" panose="020F0502020204030204"/>
              </a:rPr>
              <a:t> method takes its roots from cooperative game theory and has solid mathematical properties that give it reasonable justifications to explain a models </a:t>
            </a:r>
            <a:r>
              <a:rPr lang="en-US" dirty="0" err="1">
                <a:cs typeface="Calibri" panose="020F0502020204030204"/>
              </a:rPr>
              <a:t>behaviour</a:t>
            </a:r>
            <a:r>
              <a:rPr lang="en-US" dirty="0">
                <a:cs typeface="Calibri" panose="020F0502020204030204"/>
              </a:rPr>
              <a:t>. T</a:t>
            </a:r>
            <a:r>
              <a:rPr lang="en-GB" dirty="0"/>
              <a:t>he shapely value is the marginal contribution of a feature for all of the records in a dataset.</a:t>
            </a:r>
            <a:r>
              <a:rPr lang="en-GB" b="1" dirty="0"/>
              <a:t> </a:t>
            </a:r>
            <a:r>
              <a:rPr lang="en-GB" i="1" dirty="0"/>
              <a:t>The interpretation of the Shapley value is: Given the current set of feature values, the contribution of a feature value to the difference between the actual prediction and the mean/average prediction is the estimated Shapley value. </a:t>
            </a:r>
            <a:r>
              <a:rPr lang="en-GB" dirty="0"/>
              <a:t>Solid framework and groundings in cooperative theory.</a:t>
            </a:r>
            <a:endParaRPr lang="en-US">
              <a:cs typeface="Calibri"/>
            </a:endParaRPr>
          </a:p>
          <a:p>
            <a:r>
              <a:rPr lang="en-GB" dirty="0">
                <a:cs typeface="Calibri" panose="020F0502020204030204"/>
              </a:rPr>
              <a:t>* LIME: LIME tries to fit a simple model (usually a linear model) on a complex black box model using </a:t>
            </a:r>
            <a:r>
              <a:rPr lang="en-GB" dirty="0" err="1">
                <a:cs typeface="Calibri" panose="020F0502020204030204"/>
              </a:rPr>
              <a:t>intrepretrable</a:t>
            </a:r>
            <a:r>
              <a:rPr lang="en-GB" dirty="0">
                <a:cs typeface="Calibri" panose="020F0502020204030204"/>
              </a:rPr>
              <a:t> features derived from the </a:t>
            </a:r>
            <a:r>
              <a:rPr lang="en-GB" dirty="0" err="1">
                <a:cs typeface="Calibri" panose="020F0502020204030204"/>
              </a:rPr>
              <a:t>pertubation</a:t>
            </a:r>
            <a:r>
              <a:rPr lang="en-GB" dirty="0">
                <a:cs typeface="Calibri" panose="020F0502020204030204"/>
              </a:rPr>
              <a:t> distribution on an instance of interest. </a:t>
            </a:r>
            <a:r>
              <a:rPr lang="en-GB" dirty="0"/>
              <a:t>This is a model agnostic method focused on local </a:t>
            </a:r>
            <a:r>
              <a:rPr lang="en-GB" dirty="0" err="1"/>
              <a:t>explainability</a:t>
            </a:r>
            <a:r>
              <a:rPr lang="en-GB" dirty="0"/>
              <a:t>.</a:t>
            </a:r>
            <a:endParaRPr lang="en-GB">
              <a:cs typeface="Calibri" panose="020F0502020204030204"/>
            </a:endParaRPr>
          </a:p>
          <a:p>
            <a:r>
              <a:rPr lang="en-GB" dirty="0">
                <a:cs typeface="Calibri" panose="020F0502020204030204"/>
              </a:rPr>
              <a:t>* Anchors: This generates explanations based on a set of rules. Perturbed samples are created for an instance of interest. Anchors/words are identified in an optimisation task such that given the anchor/word in the instance of interest and the </a:t>
            </a:r>
            <a:r>
              <a:rPr lang="en-GB" dirty="0" err="1">
                <a:cs typeface="Calibri" panose="020F0502020204030204"/>
              </a:rPr>
              <a:t>pertubration</a:t>
            </a:r>
            <a:r>
              <a:rPr lang="en-GB" dirty="0">
                <a:cs typeface="Calibri" panose="020F0502020204030204"/>
              </a:rPr>
              <a:t> distribution - will almost always result in the same prediction. This is a model agnostic method focused on local </a:t>
            </a:r>
            <a:r>
              <a:rPr lang="en-GB" dirty="0" err="1">
                <a:cs typeface="Calibri" panose="020F0502020204030204"/>
              </a:rPr>
              <a:t>explainability</a:t>
            </a:r>
            <a:r>
              <a:rPr lang="en-GB" dirty="0">
                <a:cs typeface="Calibri" panose="020F0502020204030204"/>
              </a:rPr>
              <a:t>.</a:t>
            </a:r>
          </a:p>
          <a:p>
            <a:r>
              <a:rPr lang="en-GB" dirty="0">
                <a:cs typeface="Calibri" panose="020F0502020204030204"/>
              </a:rPr>
              <a:t>* Kernel SHAP: </a:t>
            </a:r>
            <a:r>
              <a:rPr lang="en-GB" dirty="0"/>
              <a:t>combines LIME with the SHAP values notion and changes the parameters of LIME to retrieve them.</a:t>
            </a:r>
            <a:endParaRPr lang="en-GB">
              <a:cs typeface="Calibri"/>
            </a:endParaRPr>
          </a:p>
          <a:p>
            <a:r>
              <a:rPr lang="en-GB" dirty="0"/>
              <a:t>*</a:t>
            </a:r>
            <a:r>
              <a:rPr lang="en-GB" dirty="0">
                <a:cs typeface="Calibri" panose="020F0502020204030204"/>
              </a:rPr>
              <a:t> </a:t>
            </a:r>
            <a:r>
              <a:rPr lang="en-GB" dirty="0" err="1">
                <a:cs typeface="Calibri" panose="020F0502020204030204"/>
              </a:rPr>
              <a:t>Parition</a:t>
            </a:r>
            <a:r>
              <a:rPr lang="en-GB" dirty="0">
                <a:cs typeface="Calibri" panose="020F0502020204030204"/>
              </a:rPr>
              <a:t> SHAP: </a:t>
            </a:r>
            <a:r>
              <a:rPr lang="en-GB" dirty="0"/>
              <a:t> Recursively tries a hierarchy of features to determine </a:t>
            </a:r>
            <a:r>
              <a:rPr lang="en-GB" dirty="0" err="1"/>
              <a:t>shap</a:t>
            </a:r>
            <a:r>
              <a:rPr lang="en-GB" dirty="0"/>
              <a:t> values.</a:t>
            </a:r>
            <a:endParaRPr lang="en-GB">
              <a:cs typeface="Calibri" panose="020F0502020204030204"/>
            </a:endParaRPr>
          </a:p>
          <a:p>
            <a:r>
              <a:rPr lang="en-GB" dirty="0">
                <a:cs typeface="Calibri" panose="020F0502020204030204"/>
              </a:rPr>
              <a:t>* </a:t>
            </a:r>
            <a:r>
              <a:rPr lang="en-GB" dirty="0"/>
              <a:t> PLYJUICE- a general purpose counterfactual generator trained by fine-tuning GPT-2 (a transformer based model) on multiple datasets of paired sentences. (Wu et al., 2021). This method is the opposite of anchors and focuses on understanding why similar data points are on the opposite side of the decision boundary.</a:t>
            </a:r>
            <a:endParaRPr lang="en-GB" dirty="0">
              <a:cs typeface="Calibri" panose="020F0502020204030204"/>
            </a:endParaRPr>
          </a:p>
          <a:p>
            <a:endParaRPr lang="en-GB">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4388183F-C623-2F4A-A92D-CC22ACF0FB0E}" type="slidenum">
              <a:rPr lang="en-US" smtClean="0"/>
              <a:t>6</a:t>
            </a:fld>
            <a:endParaRPr lang="en-US"/>
          </a:p>
        </p:txBody>
      </p:sp>
    </p:spTree>
    <p:extLst>
      <p:ext uri="{BB962C8B-B14F-4D97-AF65-F5344CB8AC3E}">
        <p14:creationId xmlns:p14="http://schemas.microsoft.com/office/powerpoint/2010/main" val="226199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First we will visit some of the perturbation based methods for post-hoc explanations. </a:t>
            </a:r>
            <a:r>
              <a:rPr lang="en-US" err="1">
                <a:cs typeface="Calibri"/>
              </a:rPr>
              <a:t>Explainability</a:t>
            </a:r>
            <a:r>
              <a:rPr lang="en-US">
                <a:cs typeface="Calibri"/>
              </a:rPr>
              <a:t> can be global or local. </a:t>
            </a:r>
          </a:p>
          <a:p>
            <a:r>
              <a:rPr lang="en-US">
                <a:cs typeface="Calibri"/>
              </a:rPr>
              <a:t>* </a:t>
            </a:r>
            <a:r>
              <a:rPr lang="en-US"/>
              <a:t>Local explanations explain individual predictions and help to determine if individual predictions are made for the right reasons. </a:t>
            </a:r>
            <a:endParaRPr lang="en-US">
              <a:cs typeface="Calibri"/>
            </a:endParaRPr>
          </a:p>
          <a:p>
            <a:r>
              <a:rPr lang="en-US">
                <a:cs typeface="Calibri"/>
              </a:rPr>
              <a:t>* Global explanations aims to explain the complete </a:t>
            </a:r>
            <a:r>
              <a:rPr lang="en-US" err="1">
                <a:cs typeface="Calibri"/>
              </a:rPr>
              <a:t>behaviour</a:t>
            </a:r>
            <a:r>
              <a:rPr lang="en-US">
                <a:cs typeface="Calibri"/>
              </a:rPr>
              <a:t> of a given </a:t>
            </a:r>
            <a:r>
              <a:rPr lang="en-US" err="1">
                <a:cs typeface="Calibri"/>
              </a:rPr>
              <a:t>blackbox</a:t>
            </a:r>
            <a:r>
              <a:rPr lang="en-US">
                <a:cs typeface="Calibri"/>
              </a:rPr>
              <a:t> model. They help to look at the big picture to explain the overall </a:t>
            </a:r>
            <a:r>
              <a:rPr lang="en-US" err="1">
                <a:cs typeface="Calibri"/>
              </a:rPr>
              <a:t>behaviour</a:t>
            </a:r>
            <a:r>
              <a:rPr lang="en-US">
                <a:cs typeface="Calibri"/>
              </a:rPr>
              <a:t> of model for different classes/sub-groups. In a NLP standpoint, these could be words/tokens that are most influential to explain positive/negative reviews in a sentiment analysis task etc. </a:t>
            </a:r>
          </a:p>
          <a:p>
            <a:r>
              <a:rPr lang="en-US">
                <a:cs typeface="Calibri"/>
              </a:rPr>
              <a:t>* In this module, we will cover some of these methods mentioned here.</a:t>
            </a:r>
          </a:p>
        </p:txBody>
      </p:sp>
      <p:sp>
        <p:nvSpPr>
          <p:cNvPr id="4" name="Slide Number Placeholder 3"/>
          <p:cNvSpPr>
            <a:spLocks noGrp="1"/>
          </p:cNvSpPr>
          <p:nvPr>
            <p:ph type="sldNum" sz="quarter" idx="5"/>
          </p:nvPr>
        </p:nvSpPr>
        <p:spPr/>
        <p:txBody>
          <a:bodyPr/>
          <a:lstStyle/>
          <a:p>
            <a:fld id="{33E5F34B-6FDB-BD42-A2A9-B7DFC9E7FF94}" type="slidenum">
              <a:rPr lang="en-US" smtClean="0"/>
              <a:t>7</a:t>
            </a:fld>
            <a:endParaRPr lang="en-US"/>
          </a:p>
        </p:txBody>
      </p:sp>
    </p:spTree>
    <p:extLst>
      <p:ext uri="{BB962C8B-B14F-4D97-AF65-F5344CB8AC3E}">
        <p14:creationId xmlns:p14="http://schemas.microsoft.com/office/powerpoint/2010/main" val="26249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The shapely value takes its groundings from cooperative game theory.</a:t>
            </a:r>
            <a:r>
              <a:rPr lang="en-US" dirty="0"/>
              <a:t> </a:t>
            </a:r>
            <a:endParaRPr lang="en-GB" i="1"/>
          </a:p>
          <a:p>
            <a:r>
              <a:rPr lang="en-US" dirty="0"/>
              <a:t>* The Shapley value is calculated by computing a weighted average of the marginal contribution that a feature </a:t>
            </a:r>
            <a:r>
              <a:rPr lang="en-US" i="1" dirty="0" err="1"/>
              <a:t>i</a:t>
            </a:r>
            <a:r>
              <a:rPr lang="en-US" dirty="0"/>
              <a:t> provides when included in all subsets that exclude that feature </a:t>
            </a:r>
            <a:r>
              <a:rPr lang="en-US" dirty="0" err="1"/>
              <a:t>i</a:t>
            </a:r>
            <a:r>
              <a:rPr lang="en-US" dirty="0"/>
              <a:t>.</a:t>
            </a:r>
            <a:endParaRPr lang="en-GB" i="1">
              <a:cs typeface="Calibri"/>
            </a:endParaRPr>
          </a:p>
          <a:p>
            <a:r>
              <a:rPr lang="en-US" dirty="0"/>
              <a:t>* Marginal contribution here captures the incremental contribution of a feature to the model’s output while accounting for its interaction with other features. </a:t>
            </a:r>
            <a:endParaRPr lang="en-GB" i="1">
              <a:cs typeface="Calibri" panose="020F0502020204030204"/>
            </a:endParaRPr>
          </a:p>
          <a:p>
            <a:r>
              <a:rPr lang="en-US" dirty="0">
                <a:cs typeface="Calibri"/>
              </a:rPr>
              <a:t>* </a:t>
            </a:r>
            <a:r>
              <a:rPr lang="en-US" dirty="0"/>
              <a:t>It is important to remember that the shapely values can be misinterpreted. For a ML model, it’s not possible to just “exclude” a feature for determining predictions. </a:t>
            </a:r>
          </a:p>
          <a:p>
            <a:r>
              <a:rPr lang="en-US" dirty="0"/>
              <a:t>* Within a ML context,  “excluded” features mean, sampling the empirical distribution of that feature’s values and averaging over multiple samples.  </a:t>
            </a:r>
            <a:endParaRPr lang="en-US" dirty="0">
              <a:cs typeface="Calibri"/>
            </a:endParaRPr>
          </a:p>
          <a:p>
            <a:r>
              <a:rPr lang="en-US" dirty="0"/>
              <a:t>* Computing all possible subsets and the empirical distribution of the feature values and averaging over multiple samples can be computationally expensive depending on the sampling strategy, which is why most real-world methods approximate shapely values.</a:t>
            </a:r>
            <a:endParaRPr lang="en-US">
              <a:cs typeface="Calibri"/>
            </a:endParaRPr>
          </a:p>
          <a:p>
            <a:endParaRPr lang="en-US">
              <a:cs typeface="Calibri"/>
            </a:endParaRPr>
          </a:p>
          <a:p>
            <a:r>
              <a:rPr lang="en-US" dirty="0">
                <a:cs typeface="Calibri"/>
              </a:rPr>
              <a:t>for reference: </a:t>
            </a:r>
            <a:endParaRPr lang="en-US">
              <a:cs typeface="+mn-lt"/>
            </a:endParaRPr>
          </a:p>
          <a:p>
            <a:r>
              <a:rPr lang="en" dirty="0"/>
              <a:t>An empirical distribution is </a:t>
            </a:r>
            <a:r>
              <a:rPr lang="en" b="1" dirty="0"/>
              <a:t>one for which each possible event is assigned a probability derived from experimental observation</a:t>
            </a:r>
            <a:r>
              <a:rPr lang="en" dirty="0"/>
              <a:t>. It is assumed that the events are independent and the sum of the probabilities is 1. An empirical distribution may represent either a continuous or a discrete</a:t>
            </a:r>
            <a:endParaRPr lang="en-US"/>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3E5F34B-6FDB-BD42-A2A9-B7DFC9E7FF94}" type="slidenum">
              <a:rPr lang="en-US" smtClean="0"/>
              <a:t>8</a:t>
            </a:fld>
            <a:endParaRPr lang="en-US"/>
          </a:p>
        </p:txBody>
      </p:sp>
    </p:spTree>
    <p:extLst>
      <p:ext uri="{BB962C8B-B14F-4D97-AF65-F5344CB8AC3E}">
        <p14:creationId xmlns:p14="http://schemas.microsoft.com/office/powerpoint/2010/main" val="1385448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Explanations generated are an </a:t>
            </a:r>
            <a:r>
              <a:rPr lang="en-GB" b="1" u="sng" dirty="0"/>
              <a:t>Optimisation Problem</a:t>
            </a:r>
            <a:r>
              <a:rPr lang="en-GB" dirty="0"/>
              <a:t>: Fit a simple model locally with </a:t>
            </a:r>
            <a:r>
              <a:rPr lang="en-GB" dirty="0" err="1"/>
              <a:t>intrepretable</a:t>
            </a:r>
            <a:r>
              <a:rPr lang="en-GB" dirty="0"/>
              <a:t> features on a complex </a:t>
            </a:r>
            <a:r>
              <a:rPr lang="en-GB" dirty="0" err="1"/>
              <a:t>blackbox</a:t>
            </a:r>
            <a:r>
              <a:rPr lang="en-GB" dirty="0"/>
              <a:t> model in a local </a:t>
            </a:r>
            <a:r>
              <a:rPr lang="en-GB" dirty="0" err="1"/>
              <a:t>neighborhood</a:t>
            </a:r>
            <a:r>
              <a:rPr lang="en-GB" dirty="0"/>
              <a:t> defined by the neighbourhood/</a:t>
            </a:r>
            <a:r>
              <a:rPr lang="en-GB" dirty="0" err="1"/>
              <a:t>pertubation</a:t>
            </a:r>
            <a:r>
              <a:rPr lang="en-GB" dirty="0"/>
              <a:t> distribution function.</a:t>
            </a:r>
            <a:endParaRPr lang="en-US" dirty="0"/>
          </a:p>
          <a:p>
            <a:endParaRPr lang="en-US" dirty="0">
              <a:cs typeface="Calibri"/>
            </a:endParaRPr>
          </a:p>
          <a:p>
            <a:r>
              <a:rPr lang="en-US" dirty="0"/>
              <a:t>Toy example to present intuition for LIME. The black-box model’s complex decision function f (unknown to LIME) is represented by the blue/pink background, which cannot be approximated well by a linear model. The bold red cross is the instance being explained. LIME samples instances, gets predictions using the black box model, and weighs them by the proximity to the instance being explained (represented here by size). The dashed line is the learned explanation that is locally (but not globally) faithful.</a:t>
            </a:r>
            <a:endParaRPr lang="en-US" dirty="0">
              <a:cs typeface="Calibri"/>
            </a:endParaRPr>
          </a:p>
          <a:p>
            <a:endParaRPr lang="en-US">
              <a:cs typeface="Calibri"/>
            </a:endParaRPr>
          </a:p>
          <a:p>
            <a:r>
              <a:rPr lang="en-US" dirty="0"/>
              <a:t>* For text, data, words or group of words are frequently used as interpretable variables.</a:t>
            </a:r>
            <a:endParaRPr lang="en-US" dirty="0">
              <a:cs typeface="Calibri"/>
            </a:endParaRPr>
          </a:p>
          <a:p>
            <a:r>
              <a:rPr lang="en-US" dirty="0">
                <a:cs typeface="Calibri"/>
              </a:rPr>
              <a:t>* </a:t>
            </a:r>
            <a:r>
              <a:rPr lang="en-US" dirty="0"/>
              <a:t>New data instances are sampled by using perturbations of the instance of interest. For text, new instances are created by randomly removing words from original text.  The dataset is represented with binary features for each word.  A feature is 1 is corresponding word is included and 0 if removed. </a:t>
            </a:r>
            <a:endParaRPr lang="en-US" dirty="0">
              <a:cs typeface="Calibri"/>
            </a:endParaRPr>
          </a:p>
          <a:p>
            <a:r>
              <a:rPr lang="en-US" dirty="0">
                <a:cs typeface="Calibri"/>
              </a:rPr>
              <a:t>* </a:t>
            </a:r>
            <a:r>
              <a:rPr lang="en-US" dirty="0" err="1">
                <a:cs typeface="Calibri"/>
              </a:rPr>
              <a:t>Explainability</a:t>
            </a:r>
            <a:r>
              <a:rPr lang="en-US" dirty="0"/>
              <a:t> method takes perturbed data points with labels and gets inference from black box model, distances as weights (points closer to original have greater impact) and optionally maximum number of features to use in explanation to generate local explanations for instances of interest. </a:t>
            </a:r>
            <a:endParaRPr lang="en-US" dirty="0">
              <a:cs typeface="Calibri"/>
            </a:endParaRPr>
          </a:p>
          <a:p>
            <a:r>
              <a:rPr lang="en-US" dirty="0"/>
              <a:t>* Selecting number of features is a hard problem. The  number must strike a balance between the complexity of the model and the simplicity of the explanation. </a:t>
            </a:r>
            <a:endParaRPr lang="en-US" dirty="0">
              <a:cs typeface="Calibri"/>
            </a:endParaRPr>
          </a:p>
          <a:p>
            <a:r>
              <a:rPr lang="en-US" dirty="0">
                <a:cs typeface="Calibri"/>
              </a:rPr>
              <a:t>* Mathematically the explanation can be thought of as </a:t>
            </a:r>
            <a:r>
              <a:rPr lang="en-US" dirty="0" err="1">
                <a:cs typeface="Calibri"/>
              </a:rPr>
              <a:t>optimisation</a:t>
            </a:r>
            <a:r>
              <a:rPr lang="en-US" dirty="0">
                <a:cs typeface="Calibri"/>
              </a:rPr>
              <a:t> problem that seeks to </a:t>
            </a:r>
            <a:r>
              <a:rPr lang="en-US" dirty="0" err="1">
                <a:cs typeface="Calibri"/>
              </a:rPr>
              <a:t>minimise</a:t>
            </a:r>
            <a:r>
              <a:rPr lang="en-US" dirty="0">
                <a:cs typeface="Calibri"/>
              </a:rPr>
              <a:t> a loss function between predictions of the complex black box model and the simple model in the presence of a perturbation distribution defined by the </a:t>
            </a:r>
            <a:r>
              <a:rPr lang="en-US" dirty="0" err="1">
                <a:cs typeface="Calibri"/>
              </a:rPr>
              <a:t>neighburhood</a:t>
            </a:r>
            <a:r>
              <a:rPr lang="en-US" dirty="0">
                <a:cs typeface="Calibri"/>
              </a:rPr>
              <a:t>/</a:t>
            </a:r>
            <a:r>
              <a:rPr lang="en-US" dirty="0" err="1">
                <a:cs typeface="Calibri"/>
              </a:rPr>
              <a:t>pertubtation</a:t>
            </a:r>
            <a:r>
              <a:rPr lang="en-US" dirty="0">
                <a:cs typeface="Calibri"/>
              </a:rPr>
              <a:t> function </a:t>
            </a:r>
            <a:r>
              <a:rPr lang="en-US" dirty="0" err="1">
                <a:cs typeface="Calibri"/>
              </a:rPr>
              <a:t>function</a:t>
            </a:r>
            <a:r>
              <a:rPr lang="en-US" dirty="0">
                <a:cs typeface="Calibri"/>
              </a:rPr>
              <a:t>. The complexity of the simple model can be adjusted by some hyperparameters.</a:t>
            </a:r>
          </a:p>
          <a:p>
            <a:r>
              <a:rPr lang="en-US" dirty="0">
                <a:cs typeface="Calibri"/>
              </a:rPr>
              <a:t>* Lime is often used as a reference when evaluating other </a:t>
            </a:r>
            <a:r>
              <a:rPr lang="en-US" dirty="0" err="1">
                <a:cs typeface="Calibri"/>
              </a:rPr>
              <a:t>explainability</a:t>
            </a:r>
            <a:r>
              <a:rPr lang="en-US" dirty="0">
                <a:cs typeface="Calibri"/>
              </a:rPr>
              <a:t> methods due to the simplicity of its implementation.</a:t>
            </a:r>
          </a:p>
        </p:txBody>
      </p:sp>
      <p:sp>
        <p:nvSpPr>
          <p:cNvPr id="4" name="Slide Number Placeholder 3"/>
          <p:cNvSpPr>
            <a:spLocks noGrp="1"/>
          </p:cNvSpPr>
          <p:nvPr>
            <p:ph type="sldNum" sz="quarter" idx="5"/>
          </p:nvPr>
        </p:nvSpPr>
        <p:spPr/>
        <p:txBody>
          <a:bodyPr/>
          <a:lstStyle/>
          <a:p>
            <a:fld id="{33E5F34B-6FDB-BD42-A2A9-B7DFC9E7FF94}" type="slidenum">
              <a:rPr lang="en-US" smtClean="0"/>
              <a:t>9</a:t>
            </a:fld>
            <a:endParaRPr lang="en-US"/>
          </a:p>
        </p:txBody>
      </p:sp>
    </p:spTree>
    <p:extLst>
      <p:ext uri="{BB962C8B-B14F-4D97-AF65-F5344CB8AC3E}">
        <p14:creationId xmlns:p14="http://schemas.microsoft.com/office/powerpoint/2010/main" val="810842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emf"/><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BDAF9C-70F7-3B4C-872D-B343A169E88F}"/>
              </a:ext>
            </a:extLst>
          </p:cNvPr>
          <p:cNvPicPr>
            <a:picLocks noChangeAspect="1"/>
          </p:cNvPicPr>
          <p:nvPr userDrawn="1"/>
        </p:nvPicPr>
        <p:blipFill>
          <a:blip r:embed="rId2"/>
          <a:stretch>
            <a:fillRect/>
          </a:stretch>
        </p:blipFill>
        <p:spPr>
          <a:xfrm>
            <a:off x="0" y="96317"/>
            <a:ext cx="12399282" cy="6969418"/>
          </a:xfrm>
          <a:prstGeom prst="rect">
            <a:avLst/>
          </a:prstGeom>
        </p:spPr>
      </p:pic>
      <p:sp>
        <p:nvSpPr>
          <p:cNvPr id="8" name="Text Placeholder 7">
            <a:extLst>
              <a:ext uri="{FF2B5EF4-FFF2-40B4-BE49-F238E27FC236}">
                <a16:creationId xmlns:a16="http://schemas.microsoft.com/office/drawing/2014/main" id="{DBACCD93-20D2-AF4E-9440-847CA2BDC493}"/>
              </a:ext>
            </a:extLst>
          </p:cNvPr>
          <p:cNvSpPr>
            <a:spLocks noGrp="1"/>
          </p:cNvSpPr>
          <p:nvPr>
            <p:ph type="body" sz="quarter" idx="10" hasCustomPrompt="1"/>
          </p:nvPr>
        </p:nvSpPr>
        <p:spPr>
          <a:xfrm>
            <a:off x="2037503" y="4197188"/>
            <a:ext cx="8356600" cy="1845265"/>
          </a:xfrm>
          <a:prstGeom prst="rect">
            <a:avLst/>
          </a:prstGeom>
        </p:spPr>
        <p:txBody>
          <a:bodyPr/>
          <a:lstStyle>
            <a:lvl1pPr marL="0" indent="0">
              <a:buNone/>
              <a:defRPr b="1" i="0">
                <a:solidFill>
                  <a:schemeClr val="bg1"/>
                </a:solidFill>
                <a:latin typeface="Roboto" panose="02000000000000000000" pitchFamily="2" charset="0"/>
                <a:ea typeface="Roboto" panose="02000000000000000000" pitchFamily="2" charset="0"/>
              </a:defRPr>
            </a:lvl1pPr>
          </a:lstStyle>
          <a:p>
            <a:pPr lvl="0"/>
            <a:r>
              <a:rPr lang="en-GB"/>
              <a:t>REAL DEAL Project</a:t>
            </a:r>
          </a:p>
          <a:p>
            <a:pPr lvl="0"/>
            <a:r>
              <a:rPr lang="en-GB"/>
              <a:t>Ethics, GDPR and Risk Management Training</a:t>
            </a:r>
          </a:p>
          <a:p>
            <a:pPr lvl="0"/>
            <a:r>
              <a:rPr lang="en-GB"/>
              <a:t>October 20 2022</a:t>
            </a:r>
          </a:p>
        </p:txBody>
      </p:sp>
      <p:pic>
        <p:nvPicPr>
          <p:cNvPr id="10" name="Graphic 9">
            <a:extLst>
              <a:ext uri="{FF2B5EF4-FFF2-40B4-BE49-F238E27FC236}">
                <a16:creationId xmlns:a16="http://schemas.microsoft.com/office/drawing/2014/main" id="{B7FD66B6-2003-F345-98A4-A4469F881C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037503" y="96317"/>
            <a:ext cx="7673009" cy="4512753"/>
          </a:xfrm>
          <a:prstGeom prst="rect">
            <a:avLst/>
          </a:prstGeom>
        </p:spPr>
      </p:pic>
    </p:spTree>
    <p:extLst>
      <p:ext uri="{BB962C8B-B14F-4D97-AF65-F5344CB8AC3E}">
        <p14:creationId xmlns:p14="http://schemas.microsoft.com/office/powerpoint/2010/main" val="1866331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C84E99F-9585-F848-863E-A18B037557E6}"/>
              </a:ext>
            </a:extLst>
          </p:cNvPr>
          <p:cNvPicPr>
            <a:picLocks noChangeAspect="1"/>
          </p:cNvPicPr>
          <p:nvPr userDrawn="1"/>
        </p:nvPicPr>
        <p:blipFill>
          <a:blip r:embed="rId2"/>
          <a:stretch>
            <a:fillRect/>
          </a:stretch>
        </p:blipFill>
        <p:spPr>
          <a:xfrm>
            <a:off x="9352094" y="4110084"/>
            <a:ext cx="1879600" cy="2209800"/>
          </a:xfrm>
          <a:prstGeom prst="rect">
            <a:avLst/>
          </a:prstGeom>
        </p:spPr>
      </p:pic>
      <p:sp>
        <p:nvSpPr>
          <p:cNvPr id="2" name="Title 1">
            <a:extLst>
              <a:ext uri="{FF2B5EF4-FFF2-40B4-BE49-F238E27FC236}">
                <a16:creationId xmlns:a16="http://schemas.microsoft.com/office/drawing/2014/main" id="{4B76BD8C-8C11-1242-96C4-EE682AE0CA2C}"/>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5" name="Oval 4">
            <a:extLst>
              <a:ext uri="{FF2B5EF4-FFF2-40B4-BE49-F238E27FC236}">
                <a16:creationId xmlns:a16="http://schemas.microsoft.com/office/drawing/2014/main" id="{0DA9B7BC-4043-A24A-8299-312B50E241AA}"/>
              </a:ext>
            </a:extLst>
          </p:cNvPr>
          <p:cNvSpPr/>
          <p:nvPr userDrawn="1"/>
        </p:nvSpPr>
        <p:spPr>
          <a:xfrm>
            <a:off x="-476662" y="3674844"/>
            <a:ext cx="4239383" cy="4239383"/>
          </a:xfrm>
          <a:prstGeom prst="ellipse">
            <a:avLst/>
          </a:prstGeom>
          <a:solidFill>
            <a:srgbClr val="CDEBF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512E886-52EA-2D41-9336-848BD7795F3B}"/>
              </a:ext>
            </a:extLst>
          </p:cNvPr>
          <p:cNvSpPr/>
          <p:nvPr userDrawn="1"/>
        </p:nvSpPr>
        <p:spPr>
          <a:xfrm>
            <a:off x="9738618" y="-577488"/>
            <a:ext cx="2986151" cy="2986151"/>
          </a:xfrm>
          <a:prstGeom prst="ellipse">
            <a:avLst/>
          </a:prstGeom>
          <a:solidFill>
            <a:srgbClr val="CDEBF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74D95B4-0C97-324A-BD99-63556DC853F3}"/>
              </a:ext>
            </a:extLst>
          </p:cNvPr>
          <p:cNvGrpSpPr/>
          <p:nvPr userDrawn="1"/>
        </p:nvGrpSpPr>
        <p:grpSpPr>
          <a:xfrm>
            <a:off x="422524" y="4541723"/>
            <a:ext cx="2746680" cy="1951152"/>
            <a:chOff x="645548" y="4300584"/>
            <a:chExt cx="2746680" cy="1951152"/>
          </a:xfrm>
          <a:solidFill>
            <a:srgbClr val="169DD9">
              <a:alpha val="49000"/>
            </a:srgbClr>
          </a:solidFill>
        </p:grpSpPr>
        <p:sp>
          <p:nvSpPr>
            <p:cNvPr id="9" name="Rectangle 8">
              <a:extLst>
                <a:ext uri="{FF2B5EF4-FFF2-40B4-BE49-F238E27FC236}">
                  <a16:creationId xmlns:a16="http://schemas.microsoft.com/office/drawing/2014/main" id="{DEC72198-723E-6E4A-8DD0-70FF3A0CF10A}"/>
                </a:ext>
              </a:extLst>
            </p:cNvPr>
            <p:cNvSpPr/>
            <p:nvPr userDrawn="1"/>
          </p:nvSpPr>
          <p:spPr>
            <a:xfrm>
              <a:off x="645548"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13ABA8-D0EA-B74C-B4AC-1CD8609A3ACC}"/>
                </a:ext>
              </a:extLst>
            </p:cNvPr>
            <p:cNvSpPr/>
            <p:nvPr userDrawn="1"/>
          </p:nvSpPr>
          <p:spPr>
            <a:xfrm>
              <a:off x="1170414"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4733E8-318C-E94D-9E1F-BACDF5F6BE79}"/>
                </a:ext>
              </a:extLst>
            </p:cNvPr>
            <p:cNvSpPr/>
            <p:nvPr userDrawn="1"/>
          </p:nvSpPr>
          <p:spPr>
            <a:xfrm>
              <a:off x="1695280"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517871-9742-7745-9763-1C1C4895E78C}"/>
                </a:ext>
              </a:extLst>
            </p:cNvPr>
            <p:cNvSpPr/>
            <p:nvPr userDrawn="1"/>
          </p:nvSpPr>
          <p:spPr>
            <a:xfrm>
              <a:off x="2220146"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196510-E680-364B-929D-943033D7DD6B}"/>
                </a:ext>
              </a:extLst>
            </p:cNvPr>
            <p:cNvSpPr/>
            <p:nvPr userDrawn="1"/>
          </p:nvSpPr>
          <p:spPr>
            <a:xfrm>
              <a:off x="2745012"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AEA113-7BEA-BD49-8D00-FE67E0A6BBED}"/>
                </a:ext>
              </a:extLst>
            </p:cNvPr>
            <p:cNvSpPr/>
            <p:nvPr userDrawn="1"/>
          </p:nvSpPr>
          <p:spPr>
            <a:xfrm>
              <a:off x="3269876"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879491-7164-CB48-9BA0-0CF88E2ECD09}"/>
                </a:ext>
              </a:extLst>
            </p:cNvPr>
            <p:cNvSpPr/>
            <p:nvPr userDrawn="1"/>
          </p:nvSpPr>
          <p:spPr>
            <a:xfrm>
              <a:off x="645548"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378EE59-220D-7648-A91A-59CA17167EC6}"/>
                </a:ext>
              </a:extLst>
            </p:cNvPr>
            <p:cNvSpPr/>
            <p:nvPr userDrawn="1"/>
          </p:nvSpPr>
          <p:spPr>
            <a:xfrm>
              <a:off x="1170414"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DD1E01-1081-AE42-A691-EF16DEBAE590}"/>
                </a:ext>
              </a:extLst>
            </p:cNvPr>
            <p:cNvSpPr/>
            <p:nvPr userDrawn="1"/>
          </p:nvSpPr>
          <p:spPr>
            <a:xfrm>
              <a:off x="1695280"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5D711CC-8A28-E54E-B69E-5284B0EE2529}"/>
                </a:ext>
              </a:extLst>
            </p:cNvPr>
            <p:cNvSpPr/>
            <p:nvPr userDrawn="1"/>
          </p:nvSpPr>
          <p:spPr>
            <a:xfrm>
              <a:off x="2220146"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98CDD0-C976-0742-A6FB-D8477F357F54}"/>
                </a:ext>
              </a:extLst>
            </p:cNvPr>
            <p:cNvSpPr/>
            <p:nvPr userDrawn="1"/>
          </p:nvSpPr>
          <p:spPr>
            <a:xfrm>
              <a:off x="2745012"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6216AE3-C6CE-8440-B11C-D1B8496475E0}"/>
                </a:ext>
              </a:extLst>
            </p:cNvPr>
            <p:cNvSpPr/>
            <p:nvPr userDrawn="1"/>
          </p:nvSpPr>
          <p:spPr>
            <a:xfrm>
              <a:off x="3269876"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8BE3FD-D496-BB42-8B77-B49CE5033D75}"/>
                </a:ext>
              </a:extLst>
            </p:cNvPr>
            <p:cNvSpPr/>
            <p:nvPr userDrawn="1"/>
          </p:nvSpPr>
          <p:spPr>
            <a:xfrm>
              <a:off x="645548"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3230C2-566F-6C4B-9B80-2968101EACD8}"/>
                </a:ext>
              </a:extLst>
            </p:cNvPr>
            <p:cNvSpPr/>
            <p:nvPr userDrawn="1"/>
          </p:nvSpPr>
          <p:spPr>
            <a:xfrm>
              <a:off x="1170414"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E1CC214-1B3A-8D47-9B0B-913902D03B8A}"/>
                </a:ext>
              </a:extLst>
            </p:cNvPr>
            <p:cNvSpPr/>
            <p:nvPr userDrawn="1"/>
          </p:nvSpPr>
          <p:spPr>
            <a:xfrm>
              <a:off x="1695280"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420D64-9BD1-B647-8A16-F28304783AD1}"/>
                </a:ext>
              </a:extLst>
            </p:cNvPr>
            <p:cNvSpPr/>
            <p:nvPr userDrawn="1"/>
          </p:nvSpPr>
          <p:spPr>
            <a:xfrm>
              <a:off x="2220146"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4D021F-576D-4446-AD24-3C2368071020}"/>
                </a:ext>
              </a:extLst>
            </p:cNvPr>
            <p:cNvSpPr/>
            <p:nvPr userDrawn="1"/>
          </p:nvSpPr>
          <p:spPr>
            <a:xfrm>
              <a:off x="2745012"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1B8C0A-F29E-784E-AAE7-3CBFA506A7F1}"/>
                </a:ext>
              </a:extLst>
            </p:cNvPr>
            <p:cNvSpPr/>
            <p:nvPr userDrawn="1"/>
          </p:nvSpPr>
          <p:spPr>
            <a:xfrm>
              <a:off x="3269876"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DD30A7-BF2D-8948-9DC4-0A7B0B331E43}"/>
                </a:ext>
              </a:extLst>
            </p:cNvPr>
            <p:cNvSpPr/>
            <p:nvPr userDrawn="1"/>
          </p:nvSpPr>
          <p:spPr>
            <a:xfrm>
              <a:off x="645548"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A3CDBB5-F870-3E42-B14D-59F160F055A7}"/>
                </a:ext>
              </a:extLst>
            </p:cNvPr>
            <p:cNvSpPr/>
            <p:nvPr userDrawn="1"/>
          </p:nvSpPr>
          <p:spPr>
            <a:xfrm>
              <a:off x="1170414"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F4FD17E-51AA-774C-A584-1841F7EE4B1A}"/>
                </a:ext>
              </a:extLst>
            </p:cNvPr>
            <p:cNvSpPr/>
            <p:nvPr userDrawn="1"/>
          </p:nvSpPr>
          <p:spPr>
            <a:xfrm>
              <a:off x="1695280"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91960F4-4B29-3349-813D-2EA7E95EDD10}"/>
                </a:ext>
              </a:extLst>
            </p:cNvPr>
            <p:cNvSpPr/>
            <p:nvPr userDrawn="1"/>
          </p:nvSpPr>
          <p:spPr>
            <a:xfrm>
              <a:off x="2220146"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87A1114-8771-6D43-BD5E-E3BC2DC7AD7D}"/>
                </a:ext>
              </a:extLst>
            </p:cNvPr>
            <p:cNvSpPr/>
            <p:nvPr userDrawn="1"/>
          </p:nvSpPr>
          <p:spPr>
            <a:xfrm>
              <a:off x="2745012"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6BC4A8B-20FA-FE4F-B979-48C668DDEA54}"/>
                </a:ext>
              </a:extLst>
            </p:cNvPr>
            <p:cNvSpPr/>
            <p:nvPr userDrawn="1"/>
          </p:nvSpPr>
          <p:spPr>
            <a:xfrm>
              <a:off x="3269876" y="56813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AC9C4C5-77B8-BA4A-A4A3-AD4F102BE869}"/>
                </a:ext>
              </a:extLst>
            </p:cNvPr>
            <p:cNvSpPr/>
            <p:nvPr userDrawn="1"/>
          </p:nvSpPr>
          <p:spPr>
            <a:xfrm>
              <a:off x="645548"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A83AEE-63A7-A740-BD2B-20822D6CF2E7}"/>
                </a:ext>
              </a:extLst>
            </p:cNvPr>
            <p:cNvSpPr/>
            <p:nvPr userDrawn="1"/>
          </p:nvSpPr>
          <p:spPr>
            <a:xfrm>
              <a:off x="1170414"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987E471-D832-354C-816D-B857BB521437}"/>
                </a:ext>
              </a:extLst>
            </p:cNvPr>
            <p:cNvSpPr/>
            <p:nvPr userDrawn="1"/>
          </p:nvSpPr>
          <p:spPr>
            <a:xfrm>
              <a:off x="1695280"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FDF07C8-524F-7349-A4B6-4DA6B0DF52DE}"/>
                </a:ext>
              </a:extLst>
            </p:cNvPr>
            <p:cNvSpPr/>
            <p:nvPr userDrawn="1"/>
          </p:nvSpPr>
          <p:spPr>
            <a:xfrm>
              <a:off x="2220146"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8D073F9-4723-9943-ACFC-08D703EAA3C9}"/>
                </a:ext>
              </a:extLst>
            </p:cNvPr>
            <p:cNvSpPr/>
            <p:nvPr userDrawn="1"/>
          </p:nvSpPr>
          <p:spPr>
            <a:xfrm>
              <a:off x="2745012"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4F172CE-52AC-4046-A1A9-D55D8D23A8E0}"/>
                </a:ext>
              </a:extLst>
            </p:cNvPr>
            <p:cNvSpPr/>
            <p:nvPr userDrawn="1"/>
          </p:nvSpPr>
          <p:spPr>
            <a:xfrm>
              <a:off x="3269876"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Content Placeholder 39">
            <a:extLst>
              <a:ext uri="{FF2B5EF4-FFF2-40B4-BE49-F238E27FC236}">
                <a16:creationId xmlns:a16="http://schemas.microsoft.com/office/drawing/2014/main" id="{DBF0FD5A-3D98-A542-834A-46ACBDADD446}"/>
              </a:ext>
            </a:extLst>
          </p:cNvPr>
          <p:cNvSpPr>
            <a:spLocks noGrp="1"/>
          </p:cNvSpPr>
          <p:nvPr>
            <p:ph sz="quarter" idx="10"/>
          </p:nvPr>
        </p:nvSpPr>
        <p:spPr>
          <a:xfrm>
            <a:off x="838761"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
        <p:nvSpPr>
          <p:cNvPr id="39" name="Content Placeholder 39">
            <a:extLst>
              <a:ext uri="{FF2B5EF4-FFF2-40B4-BE49-F238E27FC236}">
                <a16:creationId xmlns:a16="http://schemas.microsoft.com/office/drawing/2014/main" id="{0F338D7E-72A5-B141-AC4A-1AF111713339}"/>
              </a:ext>
            </a:extLst>
          </p:cNvPr>
          <p:cNvSpPr>
            <a:spLocks noGrp="1"/>
          </p:cNvSpPr>
          <p:nvPr>
            <p:ph sz="quarter" idx="11"/>
          </p:nvPr>
        </p:nvSpPr>
        <p:spPr>
          <a:xfrm>
            <a:off x="4892087"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
        <p:nvSpPr>
          <p:cNvPr id="41" name="Content Placeholder 39">
            <a:extLst>
              <a:ext uri="{FF2B5EF4-FFF2-40B4-BE49-F238E27FC236}">
                <a16:creationId xmlns:a16="http://schemas.microsoft.com/office/drawing/2014/main" id="{CE7C5717-88E4-FF4D-9561-BDB2E8CB876D}"/>
              </a:ext>
            </a:extLst>
          </p:cNvPr>
          <p:cNvSpPr>
            <a:spLocks noGrp="1"/>
          </p:cNvSpPr>
          <p:nvPr>
            <p:ph sz="quarter" idx="12"/>
          </p:nvPr>
        </p:nvSpPr>
        <p:spPr>
          <a:xfrm>
            <a:off x="8945412"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414103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AE5ED732-66DD-F145-9E8A-29FD7EB641A8}"/>
              </a:ext>
            </a:extLst>
          </p:cNvPr>
          <p:cNvSpPr/>
          <p:nvPr userDrawn="1"/>
        </p:nvSpPr>
        <p:spPr>
          <a:xfrm>
            <a:off x="9285249" y="4787902"/>
            <a:ext cx="3153280" cy="3153280"/>
          </a:xfrm>
          <a:prstGeom prst="ellipse">
            <a:avLst/>
          </a:prstGeom>
          <a:solidFill>
            <a:srgbClr val="CD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609A5B9-B7F0-1747-836E-55AC71B95450}"/>
              </a:ext>
            </a:extLst>
          </p:cNvPr>
          <p:cNvPicPr>
            <a:picLocks noChangeAspect="1"/>
          </p:cNvPicPr>
          <p:nvPr userDrawn="1"/>
        </p:nvPicPr>
        <p:blipFill rotWithShape="1">
          <a:blip r:embed="rId2"/>
          <a:srcRect l="41088" b="79496"/>
          <a:stretch/>
        </p:blipFill>
        <p:spPr>
          <a:xfrm>
            <a:off x="-1" y="5519524"/>
            <a:ext cx="3531387" cy="1338476"/>
          </a:xfrm>
          <a:prstGeom prst="rect">
            <a:avLst/>
          </a:prstGeom>
        </p:spPr>
      </p:pic>
      <p:pic>
        <p:nvPicPr>
          <p:cNvPr id="6" name="Picture 5" descr="A close up of a keyboard&#10;&#10;Description automatically generated">
            <a:extLst>
              <a:ext uri="{FF2B5EF4-FFF2-40B4-BE49-F238E27FC236}">
                <a16:creationId xmlns:a16="http://schemas.microsoft.com/office/drawing/2014/main" id="{54FAD970-B73A-2A40-BF00-3DAB0349C859}"/>
              </a:ext>
            </a:extLst>
          </p:cNvPr>
          <p:cNvPicPr>
            <a:picLocks noChangeAspect="1"/>
          </p:cNvPicPr>
          <p:nvPr userDrawn="1"/>
        </p:nvPicPr>
        <p:blipFill rotWithShape="1">
          <a:blip r:embed="rId3"/>
          <a:srcRect t="1" r="3980" b="44554"/>
          <a:stretch/>
        </p:blipFill>
        <p:spPr>
          <a:xfrm>
            <a:off x="9952891" y="6099409"/>
            <a:ext cx="2239109" cy="676530"/>
          </a:xfrm>
          <a:prstGeom prst="rect">
            <a:avLst/>
          </a:prstGeom>
        </p:spPr>
      </p:pic>
      <p:sp>
        <p:nvSpPr>
          <p:cNvPr id="12" name="Title 1">
            <a:extLst>
              <a:ext uri="{FF2B5EF4-FFF2-40B4-BE49-F238E27FC236}">
                <a16:creationId xmlns:a16="http://schemas.microsoft.com/office/drawing/2014/main" id="{1BCF59D0-8721-8449-986B-6A5A504217B1}"/>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8" name="Content Placeholder 39">
            <a:extLst>
              <a:ext uri="{FF2B5EF4-FFF2-40B4-BE49-F238E27FC236}">
                <a16:creationId xmlns:a16="http://schemas.microsoft.com/office/drawing/2014/main" id="{B34655A6-B9C7-AB4E-A4F9-EE41082900FC}"/>
              </a:ext>
            </a:extLst>
          </p:cNvPr>
          <p:cNvSpPr>
            <a:spLocks noGrp="1"/>
          </p:cNvSpPr>
          <p:nvPr>
            <p:ph sz="quarter" idx="10"/>
          </p:nvPr>
        </p:nvSpPr>
        <p:spPr>
          <a:xfrm>
            <a:off x="838761"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
        <p:nvSpPr>
          <p:cNvPr id="9" name="Content Placeholder 39">
            <a:extLst>
              <a:ext uri="{FF2B5EF4-FFF2-40B4-BE49-F238E27FC236}">
                <a16:creationId xmlns:a16="http://schemas.microsoft.com/office/drawing/2014/main" id="{181F6E2B-CDBF-6442-9801-A390FF316E0C}"/>
              </a:ext>
            </a:extLst>
          </p:cNvPr>
          <p:cNvSpPr>
            <a:spLocks noGrp="1"/>
          </p:cNvSpPr>
          <p:nvPr>
            <p:ph sz="quarter" idx="11"/>
          </p:nvPr>
        </p:nvSpPr>
        <p:spPr>
          <a:xfrm>
            <a:off x="4892087"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
        <p:nvSpPr>
          <p:cNvPr id="10" name="Content Placeholder 39">
            <a:extLst>
              <a:ext uri="{FF2B5EF4-FFF2-40B4-BE49-F238E27FC236}">
                <a16:creationId xmlns:a16="http://schemas.microsoft.com/office/drawing/2014/main" id="{A122490B-2096-B847-96D3-23B007457941}"/>
              </a:ext>
            </a:extLst>
          </p:cNvPr>
          <p:cNvSpPr>
            <a:spLocks noGrp="1"/>
          </p:cNvSpPr>
          <p:nvPr>
            <p:ph sz="quarter" idx="12"/>
          </p:nvPr>
        </p:nvSpPr>
        <p:spPr>
          <a:xfrm>
            <a:off x="8945412"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1420336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9CDFD222-1176-0A4F-A701-35B9AE5B4DF8}"/>
              </a:ext>
            </a:extLst>
          </p:cNvPr>
          <p:cNvPicPr>
            <a:picLocks noChangeAspect="1"/>
          </p:cNvPicPr>
          <p:nvPr userDrawn="1"/>
        </p:nvPicPr>
        <p:blipFill rotWithShape="1">
          <a:blip r:embed="rId2"/>
          <a:srcRect l="13700"/>
          <a:stretch/>
        </p:blipFill>
        <p:spPr>
          <a:xfrm>
            <a:off x="0" y="3891085"/>
            <a:ext cx="2550806" cy="2966915"/>
          </a:xfrm>
          <a:prstGeom prst="rect">
            <a:avLst/>
          </a:prstGeom>
        </p:spPr>
      </p:pic>
      <p:sp>
        <p:nvSpPr>
          <p:cNvPr id="4" name="Oval 3">
            <a:extLst>
              <a:ext uri="{FF2B5EF4-FFF2-40B4-BE49-F238E27FC236}">
                <a16:creationId xmlns:a16="http://schemas.microsoft.com/office/drawing/2014/main" id="{D3E009EF-95B4-DF48-B0DD-33626862EC35}"/>
              </a:ext>
            </a:extLst>
          </p:cNvPr>
          <p:cNvSpPr/>
          <p:nvPr userDrawn="1"/>
        </p:nvSpPr>
        <p:spPr>
          <a:xfrm>
            <a:off x="8677264" y="-1184038"/>
            <a:ext cx="4146545" cy="4146545"/>
          </a:xfrm>
          <a:prstGeom prst="ellipse">
            <a:avLst/>
          </a:prstGeom>
          <a:solidFill>
            <a:srgbClr val="CD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0432B7E-852C-BC44-9E64-5AFB0B664D76}"/>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9" name="Content Placeholder 39">
            <a:extLst>
              <a:ext uri="{FF2B5EF4-FFF2-40B4-BE49-F238E27FC236}">
                <a16:creationId xmlns:a16="http://schemas.microsoft.com/office/drawing/2014/main" id="{0DBF054D-DA15-CB4E-968F-42AF6DE0D97F}"/>
              </a:ext>
            </a:extLst>
          </p:cNvPr>
          <p:cNvSpPr>
            <a:spLocks noGrp="1"/>
          </p:cNvSpPr>
          <p:nvPr>
            <p:ph sz="quarter" idx="10"/>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Picture Placeholder 2">
            <a:extLst>
              <a:ext uri="{FF2B5EF4-FFF2-40B4-BE49-F238E27FC236}">
                <a16:creationId xmlns:a16="http://schemas.microsoft.com/office/drawing/2014/main" id="{C26100CC-6275-EE48-8897-DD21D7C6A851}"/>
              </a:ext>
            </a:extLst>
          </p:cNvPr>
          <p:cNvSpPr>
            <a:spLocks noGrp="1"/>
          </p:cNvSpPr>
          <p:nvPr>
            <p:ph type="pic" sz="quarter" idx="52"/>
          </p:nvPr>
        </p:nvSpPr>
        <p:spPr>
          <a:xfrm>
            <a:off x="6968914" y="4002019"/>
            <a:ext cx="2133600" cy="2133600"/>
          </a:xfrm>
          <a:prstGeom prst="ellipse">
            <a:avLst/>
          </a:prstGeom>
        </p:spPr>
      </p:sp>
    </p:spTree>
    <p:extLst>
      <p:ext uri="{BB962C8B-B14F-4D97-AF65-F5344CB8AC3E}">
        <p14:creationId xmlns:p14="http://schemas.microsoft.com/office/powerpoint/2010/main" val="322784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AC9065-93BE-FC4A-9791-1F774B47C105}"/>
              </a:ext>
            </a:extLst>
          </p:cNvPr>
          <p:cNvPicPr>
            <a:picLocks noChangeAspect="1"/>
          </p:cNvPicPr>
          <p:nvPr userDrawn="1"/>
        </p:nvPicPr>
        <p:blipFill>
          <a:blip r:embed="rId2"/>
          <a:stretch>
            <a:fillRect/>
          </a:stretch>
        </p:blipFill>
        <p:spPr>
          <a:xfrm>
            <a:off x="7689457" y="1528976"/>
            <a:ext cx="4203700" cy="223520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51A26F53-5553-C248-A2AA-BC9480834633}"/>
              </a:ext>
            </a:extLst>
          </p:cNvPr>
          <p:cNvPicPr>
            <a:picLocks noChangeAspect="1"/>
          </p:cNvPicPr>
          <p:nvPr userDrawn="1"/>
        </p:nvPicPr>
        <p:blipFill rotWithShape="1">
          <a:blip r:embed="rId3"/>
          <a:srcRect r="56797"/>
          <a:stretch/>
        </p:blipFill>
        <p:spPr>
          <a:xfrm>
            <a:off x="10682713" y="893243"/>
            <a:ext cx="1509288" cy="3506665"/>
          </a:xfrm>
          <a:prstGeom prst="rect">
            <a:avLst/>
          </a:prstGeom>
        </p:spPr>
      </p:pic>
      <p:sp>
        <p:nvSpPr>
          <p:cNvPr id="10" name="Title 1">
            <a:extLst>
              <a:ext uri="{FF2B5EF4-FFF2-40B4-BE49-F238E27FC236}">
                <a16:creationId xmlns:a16="http://schemas.microsoft.com/office/drawing/2014/main" id="{B5383D33-D051-1348-97BD-A5929EA80935}"/>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11" name="Content Placeholder 39">
            <a:extLst>
              <a:ext uri="{FF2B5EF4-FFF2-40B4-BE49-F238E27FC236}">
                <a16:creationId xmlns:a16="http://schemas.microsoft.com/office/drawing/2014/main" id="{D3E1577F-04CB-3841-96A8-1983A0FF8B29}"/>
              </a:ext>
            </a:extLst>
          </p:cNvPr>
          <p:cNvSpPr>
            <a:spLocks noGrp="1"/>
          </p:cNvSpPr>
          <p:nvPr>
            <p:ph sz="quarter" idx="10"/>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Content Placeholder 41">
            <a:extLst>
              <a:ext uri="{FF2B5EF4-FFF2-40B4-BE49-F238E27FC236}">
                <a16:creationId xmlns:a16="http://schemas.microsoft.com/office/drawing/2014/main" id="{30D2A3BE-E344-E84E-8690-22FD4F1587CD}"/>
              </a:ext>
            </a:extLst>
          </p:cNvPr>
          <p:cNvSpPr>
            <a:spLocks noGrp="1"/>
          </p:cNvSpPr>
          <p:nvPr>
            <p:ph sz="quarter" idx="1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2626779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A71D70-5AC4-0B43-9BB6-FDA82812C6B6}"/>
              </a:ext>
            </a:extLst>
          </p:cNvPr>
          <p:cNvPicPr>
            <a:picLocks noChangeAspect="1"/>
          </p:cNvPicPr>
          <p:nvPr userDrawn="1"/>
        </p:nvPicPr>
        <p:blipFill rotWithShape="1">
          <a:blip r:embed="rId2"/>
          <a:srcRect r="6661"/>
          <a:stretch/>
        </p:blipFill>
        <p:spPr>
          <a:xfrm>
            <a:off x="10923614" y="2120900"/>
            <a:ext cx="1268386" cy="26162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9510190D-8164-0940-A4AC-8AD73F1A3829}"/>
              </a:ext>
            </a:extLst>
          </p:cNvPr>
          <p:cNvPicPr>
            <a:picLocks noChangeAspect="1"/>
          </p:cNvPicPr>
          <p:nvPr userDrawn="1"/>
        </p:nvPicPr>
        <p:blipFill rotWithShape="1">
          <a:blip r:embed="rId3"/>
          <a:srcRect r="56149"/>
          <a:stretch/>
        </p:blipFill>
        <p:spPr>
          <a:xfrm>
            <a:off x="9703810" y="581138"/>
            <a:ext cx="2488190" cy="5695724"/>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5A41578B-3857-614B-8C44-67A6F9AE77BA}"/>
              </a:ext>
            </a:extLst>
          </p:cNvPr>
          <p:cNvPicPr>
            <a:picLocks noChangeAspect="1"/>
          </p:cNvPicPr>
          <p:nvPr userDrawn="1"/>
        </p:nvPicPr>
        <p:blipFill rotWithShape="1">
          <a:blip r:embed="rId3"/>
          <a:srcRect l="13700"/>
          <a:stretch/>
        </p:blipFill>
        <p:spPr>
          <a:xfrm>
            <a:off x="-1" y="1770185"/>
            <a:ext cx="2550806" cy="2966915"/>
          </a:xfrm>
          <a:prstGeom prst="rect">
            <a:avLst/>
          </a:prstGeom>
        </p:spPr>
      </p:pic>
      <p:pic>
        <p:nvPicPr>
          <p:cNvPr id="14" name="Picture 13" descr="A picture containing building, fence&#10;&#10;Description automatically generated">
            <a:extLst>
              <a:ext uri="{FF2B5EF4-FFF2-40B4-BE49-F238E27FC236}">
                <a16:creationId xmlns:a16="http://schemas.microsoft.com/office/drawing/2014/main" id="{CD234620-AEED-224A-A716-7C9076157722}"/>
              </a:ext>
            </a:extLst>
          </p:cNvPr>
          <p:cNvPicPr>
            <a:picLocks noChangeAspect="1"/>
          </p:cNvPicPr>
          <p:nvPr userDrawn="1"/>
        </p:nvPicPr>
        <p:blipFill rotWithShape="1">
          <a:blip r:embed="rId4"/>
          <a:srcRect l="34060" t="75656"/>
          <a:stretch/>
        </p:blipFill>
        <p:spPr>
          <a:xfrm>
            <a:off x="3441599" y="0"/>
            <a:ext cx="4044813" cy="1567474"/>
          </a:xfrm>
          <a:prstGeom prst="rect">
            <a:avLst/>
          </a:prstGeom>
        </p:spPr>
      </p:pic>
      <p:sp>
        <p:nvSpPr>
          <p:cNvPr id="18" name="Title 1">
            <a:extLst>
              <a:ext uri="{FF2B5EF4-FFF2-40B4-BE49-F238E27FC236}">
                <a16:creationId xmlns:a16="http://schemas.microsoft.com/office/drawing/2014/main" id="{BA9735F5-57F2-4649-BDAF-C54AC025DDDF}"/>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19" name="Content Placeholder 39">
            <a:extLst>
              <a:ext uri="{FF2B5EF4-FFF2-40B4-BE49-F238E27FC236}">
                <a16:creationId xmlns:a16="http://schemas.microsoft.com/office/drawing/2014/main" id="{06C78EC0-8DBD-D746-A18B-88FF5D55463B}"/>
              </a:ext>
            </a:extLst>
          </p:cNvPr>
          <p:cNvSpPr>
            <a:spLocks noGrp="1"/>
          </p:cNvSpPr>
          <p:nvPr>
            <p:ph sz="quarter" idx="10"/>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0" name="Content Placeholder 41">
            <a:extLst>
              <a:ext uri="{FF2B5EF4-FFF2-40B4-BE49-F238E27FC236}">
                <a16:creationId xmlns:a16="http://schemas.microsoft.com/office/drawing/2014/main" id="{FB4D8F76-B9B9-0E40-8508-C6820B492924}"/>
              </a:ext>
            </a:extLst>
          </p:cNvPr>
          <p:cNvSpPr>
            <a:spLocks noGrp="1"/>
          </p:cNvSpPr>
          <p:nvPr>
            <p:ph sz="quarter" idx="1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301260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50DD514-597D-054D-B38B-1123068B2E01}"/>
              </a:ext>
            </a:extLst>
          </p:cNvPr>
          <p:cNvSpPr/>
          <p:nvPr userDrawn="1"/>
        </p:nvSpPr>
        <p:spPr>
          <a:xfrm>
            <a:off x="6096000" y="-2291739"/>
            <a:ext cx="9148483" cy="11441478"/>
          </a:xfrm>
          <a:prstGeom prst="ellipse">
            <a:avLst/>
          </a:prstGeom>
          <a:solidFill>
            <a:srgbClr val="E4F5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156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descr="A picture containing building, fence&#10;&#10;Description automatically generated">
            <a:extLst>
              <a:ext uri="{FF2B5EF4-FFF2-40B4-BE49-F238E27FC236}">
                <a16:creationId xmlns:a16="http://schemas.microsoft.com/office/drawing/2014/main" id="{12B8DF3B-2E74-DA49-9574-093A0867F17D}"/>
              </a:ext>
            </a:extLst>
          </p:cNvPr>
          <p:cNvPicPr>
            <a:picLocks noChangeAspect="1"/>
          </p:cNvPicPr>
          <p:nvPr userDrawn="1"/>
        </p:nvPicPr>
        <p:blipFill rotWithShape="1">
          <a:blip r:embed="rId2"/>
          <a:srcRect r="11778" b="50000"/>
          <a:stretch/>
        </p:blipFill>
        <p:spPr>
          <a:xfrm>
            <a:off x="6780335" y="3638550"/>
            <a:ext cx="5411665" cy="3219450"/>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29CBFC7D-D15F-3F4C-8604-5DCAF6418E42}"/>
              </a:ext>
            </a:extLst>
          </p:cNvPr>
          <p:cNvPicPr>
            <a:picLocks noChangeAspect="1"/>
          </p:cNvPicPr>
          <p:nvPr userDrawn="1"/>
        </p:nvPicPr>
        <p:blipFill rotWithShape="1">
          <a:blip r:embed="rId3"/>
          <a:srcRect r="56149"/>
          <a:stretch/>
        </p:blipFill>
        <p:spPr>
          <a:xfrm>
            <a:off x="9703810" y="0"/>
            <a:ext cx="2488190" cy="5695724"/>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A677CE10-AA55-2C40-9838-7D18DE643CD4}"/>
              </a:ext>
            </a:extLst>
          </p:cNvPr>
          <p:cNvPicPr>
            <a:picLocks noChangeAspect="1"/>
          </p:cNvPicPr>
          <p:nvPr userDrawn="1"/>
        </p:nvPicPr>
        <p:blipFill rotWithShape="1">
          <a:blip r:embed="rId3"/>
          <a:srcRect l="13700"/>
          <a:stretch/>
        </p:blipFill>
        <p:spPr>
          <a:xfrm>
            <a:off x="0" y="3891085"/>
            <a:ext cx="2550806" cy="2966915"/>
          </a:xfrm>
          <a:prstGeom prst="rect">
            <a:avLst/>
          </a:prstGeom>
        </p:spPr>
      </p:pic>
    </p:spTree>
    <p:extLst>
      <p:ext uri="{BB962C8B-B14F-4D97-AF65-F5344CB8AC3E}">
        <p14:creationId xmlns:p14="http://schemas.microsoft.com/office/powerpoint/2010/main" val="1239378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34CD18-DA15-A546-B892-279E85A330A4}"/>
              </a:ext>
            </a:extLst>
          </p:cNvPr>
          <p:cNvPicPr>
            <a:picLocks noChangeAspect="1"/>
          </p:cNvPicPr>
          <p:nvPr userDrawn="1"/>
        </p:nvPicPr>
        <p:blipFill>
          <a:blip r:embed="rId2"/>
          <a:stretch>
            <a:fillRect/>
          </a:stretch>
        </p:blipFill>
        <p:spPr>
          <a:xfrm>
            <a:off x="0" y="0"/>
            <a:ext cx="12191999" cy="6858000"/>
          </a:xfrm>
          <a:prstGeom prst="rect">
            <a:avLst/>
          </a:prstGeom>
        </p:spPr>
      </p:pic>
      <p:sp>
        <p:nvSpPr>
          <p:cNvPr id="3" name="Picture Placeholder 2"/>
          <p:cNvSpPr>
            <a:spLocks noGrp="1"/>
          </p:cNvSpPr>
          <p:nvPr>
            <p:ph type="pic" sz="quarter" idx="52"/>
          </p:nvPr>
        </p:nvSpPr>
        <p:spPr>
          <a:xfrm>
            <a:off x="1655314" y="3879619"/>
            <a:ext cx="2133600" cy="2133600"/>
          </a:xfrm>
          <a:prstGeom prst="ellipse">
            <a:avLst/>
          </a:prstGeom>
        </p:spPr>
      </p:sp>
      <p:sp>
        <p:nvSpPr>
          <p:cNvPr id="4" name="Picture Placeholder 3"/>
          <p:cNvSpPr>
            <a:spLocks noGrp="1"/>
          </p:cNvSpPr>
          <p:nvPr>
            <p:ph type="pic" sz="quarter" idx="51"/>
          </p:nvPr>
        </p:nvSpPr>
        <p:spPr>
          <a:xfrm>
            <a:off x="8985382" y="526819"/>
            <a:ext cx="2133600" cy="2133600"/>
          </a:xfrm>
          <a:prstGeom prst="ellipse">
            <a:avLst/>
          </a:prstGeom>
        </p:spPr>
      </p:sp>
      <p:sp>
        <p:nvSpPr>
          <p:cNvPr id="6" name="Title 1">
            <a:extLst>
              <a:ext uri="{FF2B5EF4-FFF2-40B4-BE49-F238E27FC236}">
                <a16:creationId xmlns:a16="http://schemas.microsoft.com/office/drawing/2014/main" id="{B596D038-689C-EA49-87DC-1EA899E811A3}"/>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7" name="Content Placeholder 39">
            <a:extLst>
              <a:ext uri="{FF2B5EF4-FFF2-40B4-BE49-F238E27FC236}">
                <a16:creationId xmlns:a16="http://schemas.microsoft.com/office/drawing/2014/main" id="{9B79262A-E7F4-BD4D-B1FC-8C66EF1D76B5}"/>
              </a:ext>
            </a:extLst>
          </p:cNvPr>
          <p:cNvSpPr>
            <a:spLocks noGrp="1"/>
          </p:cNvSpPr>
          <p:nvPr>
            <p:ph sz="quarter" idx="10"/>
          </p:nvPr>
        </p:nvSpPr>
        <p:spPr>
          <a:xfrm>
            <a:off x="587375" y="1828800"/>
            <a:ext cx="4049713" cy="1879200"/>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
        <p:nvSpPr>
          <p:cNvPr id="8" name="Content Placeholder 41">
            <a:extLst>
              <a:ext uri="{FF2B5EF4-FFF2-40B4-BE49-F238E27FC236}">
                <a16:creationId xmlns:a16="http://schemas.microsoft.com/office/drawing/2014/main" id="{2E855B68-908B-6E4B-B390-A18622953A07}"/>
              </a:ext>
            </a:extLst>
          </p:cNvPr>
          <p:cNvSpPr>
            <a:spLocks noGrp="1"/>
          </p:cNvSpPr>
          <p:nvPr>
            <p:ph sz="quarter" idx="11"/>
          </p:nvPr>
        </p:nvSpPr>
        <p:spPr>
          <a:xfrm>
            <a:off x="5731725" y="27684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3906041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lide 1">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93FD03-CD4E-8D48-9273-4B3EB22DD851}"/>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5" name="Content Placeholder 39">
            <a:extLst>
              <a:ext uri="{FF2B5EF4-FFF2-40B4-BE49-F238E27FC236}">
                <a16:creationId xmlns:a16="http://schemas.microsoft.com/office/drawing/2014/main" id="{311AE3A3-B1D7-CF4B-859E-885CE72E22A6}"/>
              </a:ext>
            </a:extLst>
          </p:cNvPr>
          <p:cNvSpPr>
            <a:spLocks noGrp="1"/>
          </p:cNvSpPr>
          <p:nvPr>
            <p:ph sz="quarter" idx="10"/>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41">
            <a:extLst>
              <a:ext uri="{FF2B5EF4-FFF2-40B4-BE49-F238E27FC236}">
                <a16:creationId xmlns:a16="http://schemas.microsoft.com/office/drawing/2014/main" id="{A41B7526-D40D-C144-8494-B3EB88334723}"/>
              </a:ext>
            </a:extLst>
          </p:cNvPr>
          <p:cNvSpPr>
            <a:spLocks noGrp="1"/>
          </p:cNvSpPr>
          <p:nvPr>
            <p:ph sz="quarter" idx="1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Click to edit Master text styles</a:t>
            </a:r>
          </a:p>
        </p:txBody>
      </p:sp>
      <p:pic>
        <p:nvPicPr>
          <p:cNvPr id="7" name="Graphic 6">
            <a:extLst>
              <a:ext uri="{FF2B5EF4-FFF2-40B4-BE49-F238E27FC236}">
                <a16:creationId xmlns:a16="http://schemas.microsoft.com/office/drawing/2014/main" id="{C1ED3672-FC2C-6C41-9BB9-F04FE54E39D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24809" y="93213"/>
            <a:ext cx="2087324" cy="1306569"/>
          </a:xfrm>
          <a:prstGeom prst="rect">
            <a:avLst/>
          </a:prstGeom>
        </p:spPr>
      </p:pic>
    </p:spTree>
    <p:extLst>
      <p:ext uri="{BB962C8B-B14F-4D97-AF65-F5344CB8AC3E}">
        <p14:creationId xmlns:p14="http://schemas.microsoft.com/office/powerpoint/2010/main" val="820554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lide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9EFD968-2170-674F-BE45-E28EC99D86FF}"/>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8" name="Content Placeholder 39">
            <a:extLst>
              <a:ext uri="{FF2B5EF4-FFF2-40B4-BE49-F238E27FC236}">
                <a16:creationId xmlns:a16="http://schemas.microsoft.com/office/drawing/2014/main" id="{1642AA52-A545-FA4F-AA93-E935AAD87A7F}"/>
              </a:ext>
            </a:extLst>
          </p:cNvPr>
          <p:cNvSpPr>
            <a:spLocks noGrp="1"/>
          </p:cNvSpPr>
          <p:nvPr>
            <p:ph sz="quarter" idx="10"/>
          </p:nvPr>
        </p:nvSpPr>
        <p:spPr>
          <a:xfrm>
            <a:off x="587375" y="1828800"/>
            <a:ext cx="11185964"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Graphic 4">
            <a:extLst>
              <a:ext uri="{FF2B5EF4-FFF2-40B4-BE49-F238E27FC236}">
                <a16:creationId xmlns:a16="http://schemas.microsoft.com/office/drawing/2014/main" id="{29B90C89-E2C6-8C47-BA00-8A58D31BD3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24809" y="93213"/>
            <a:ext cx="2087324" cy="1306569"/>
          </a:xfrm>
          <a:prstGeom prst="rect">
            <a:avLst/>
          </a:prstGeom>
        </p:spPr>
      </p:pic>
    </p:spTree>
    <p:extLst>
      <p:ext uri="{BB962C8B-B14F-4D97-AF65-F5344CB8AC3E}">
        <p14:creationId xmlns:p14="http://schemas.microsoft.com/office/powerpoint/2010/main" val="274506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BDAF9C-70F7-3B4C-872D-B343A169E88F}"/>
              </a:ext>
            </a:extLst>
          </p:cNvPr>
          <p:cNvPicPr>
            <a:picLocks noChangeAspect="1"/>
          </p:cNvPicPr>
          <p:nvPr userDrawn="1"/>
        </p:nvPicPr>
        <p:blipFill>
          <a:blip r:embed="rId2"/>
          <a:stretch>
            <a:fillRect/>
          </a:stretch>
        </p:blipFill>
        <p:spPr>
          <a:xfrm>
            <a:off x="0" y="0"/>
            <a:ext cx="12191999" cy="6858000"/>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006060A4-2239-8544-88C9-4F1C890B20B0}"/>
              </a:ext>
            </a:extLst>
          </p:cNvPr>
          <p:cNvPicPr>
            <a:picLocks noChangeAspect="1"/>
          </p:cNvPicPr>
          <p:nvPr userDrawn="1"/>
        </p:nvPicPr>
        <p:blipFill rotWithShape="1">
          <a:blip r:embed="rId3"/>
          <a:srcRect l="13700"/>
          <a:stretch/>
        </p:blipFill>
        <p:spPr>
          <a:xfrm>
            <a:off x="-1" y="1770185"/>
            <a:ext cx="2550806" cy="2966915"/>
          </a:xfrm>
          <a:prstGeom prst="rect">
            <a:avLst/>
          </a:prstGeom>
        </p:spPr>
      </p:pic>
      <p:sp>
        <p:nvSpPr>
          <p:cNvPr id="3" name="Title 1">
            <a:extLst>
              <a:ext uri="{FF2B5EF4-FFF2-40B4-BE49-F238E27FC236}">
                <a16:creationId xmlns:a16="http://schemas.microsoft.com/office/drawing/2014/main" id="{65DA2E81-FECD-BA43-96EA-25C39CE0F4B2}"/>
              </a:ext>
            </a:extLst>
          </p:cNvPr>
          <p:cNvSpPr>
            <a:spLocks noGrp="1"/>
          </p:cNvSpPr>
          <p:nvPr>
            <p:ph type="title" hasCustomPrompt="1"/>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Ethics and GDPR Deliverables</a:t>
            </a:r>
            <a:endParaRPr lang="en-US"/>
          </a:p>
        </p:txBody>
      </p:sp>
      <p:sp>
        <p:nvSpPr>
          <p:cNvPr id="4" name="Content Placeholder 39">
            <a:extLst>
              <a:ext uri="{FF2B5EF4-FFF2-40B4-BE49-F238E27FC236}">
                <a16:creationId xmlns:a16="http://schemas.microsoft.com/office/drawing/2014/main" id="{91C96E86-EF3B-B84A-A807-ED2F8EC2982A}"/>
              </a:ext>
            </a:extLst>
          </p:cNvPr>
          <p:cNvSpPr>
            <a:spLocks noGrp="1"/>
          </p:cNvSpPr>
          <p:nvPr>
            <p:ph sz="quarter" idx="10" hasCustomPrompt="1"/>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US"/>
              <a:t>Work Package 7</a:t>
            </a:r>
          </a:p>
        </p:txBody>
      </p:sp>
      <p:sp>
        <p:nvSpPr>
          <p:cNvPr id="5" name="Content Placeholder 41">
            <a:extLst>
              <a:ext uri="{FF2B5EF4-FFF2-40B4-BE49-F238E27FC236}">
                <a16:creationId xmlns:a16="http://schemas.microsoft.com/office/drawing/2014/main" id="{33BB4C77-D0DB-0045-94B6-856DD299647D}"/>
              </a:ext>
            </a:extLst>
          </p:cNvPr>
          <p:cNvSpPr>
            <a:spLocks noGrp="1"/>
          </p:cNvSpPr>
          <p:nvPr>
            <p:ph sz="quarter" idx="11" hasCustomPrompt="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Integrated across all work packages</a:t>
            </a:r>
          </a:p>
        </p:txBody>
      </p:sp>
      <p:pic>
        <p:nvPicPr>
          <p:cNvPr id="11" name="Picture 10" descr="A picture containing drawing&#10;&#10;Description automatically generated">
            <a:extLst>
              <a:ext uri="{FF2B5EF4-FFF2-40B4-BE49-F238E27FC236}">
                <a16:creationId xmlns:a16="http://schemas.microsoft.com/office/drawing/2014/main" id="{1768D8CA-F954-0A42-BA92-950D0E62433D}"/>
              </a:ext>
            </a:extLst>
          </p:cNvPr>
          <p:cNvPicPr>
            <a:picLocks noChangeAspect="1"/>
          </p:cNvPicPr>
          <p:nvPr userDrawn="1"/>
        </p:nvPicPr>
        <p:blipFill rotWithShape="1">
          <a:blip r:embed="rId3"/>
          <a:srcRect r="56149"/>
          <a:stretch/>
        </p:blipFill>
        <p:spPr>
          <a:xfrm>
            <a:off x="9703810" y="581138"/>
            <a:ext cx="2488190" cy="5695724"/>
          </a:xfrm>
          <a:prstGeom prst="rect">
            <a:avLst/>
          </a:prstGeom>
        </p:spPr>
      </p:pic>
      <p:pic>
        <p:nvPicPr>
          <p:cNvPr id="6" name="Graphic 5">
            <a:extLst>
              <a:ext uri="{FF2B5EF4-FFF2-40B4-BE49-F238E27FC236}">
                <a16:creationId xmlns:a16="http://schemas.microsoft.com/office/drawing/2014/main" id="{3F990FFF-3E87-3045-8BAC-6A15FD29251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24928" y="5456238"/>
            <a:ext cx="2041991" cy="1278193"/>
          </a:xfrm>
          <a:prstGeom prst="rect">
            <a:avLst/>
          </a:prstGeom>
        </p:spPr>
      </p:pic>
    </p:spTree>
    <p:extLst>
      <p:ext uri="{BB962C8B-B14F-4D97-AF65-F5344CB8AC3E}">
        <p14:creationId xmlns:p14="http://schemas.microsoft.com/office/powerpoint/2010/main" val="38397621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590703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A8BC-B39A-C968-16EC-E323D75FDE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9B79F1E-3354-80DC-D2D0-70851CDCA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A1F39BD-39A4-7189-CE21-388E6F0D2D0E}"/>
              </a:ext>
            </a:extLst>
          </p:cNvPr>
          <p:cNvSpPr>
            <a:spLocks noGrp="1"/>
          </p:cNvSpPr>
          <p:nvPr>
            <p:ph type="dt" sz="half" idx="10"/>
          </p:nvPr>
        </p:nvSpPr>
        <p:spPr/>
        <p:txBody>
          <a:bodyPr/>
          <a:lstStyle/>
          <a:p>
            <a:fld id="{FFD29B1B-FBA1-6740-B2E1-0A0E8749A735}" type="datetimeFigureOut">
              <a:rPr lang="en-US" smtClean="0"/>
              <a:t>10/23/2022</a:t>
            </a:fld>
            <a:endParaRPr lang="en-US"/>
          </a:p>
        </p:txBody>
      </p:sp>
      <p:sp>
        <p:nvSpPr>
          <p:cNvPr id="5" name="Footer Placeholder 4">
            <a:extLst>
              <a:ext uri="{FF2B5EF4-FFF2-40B4-BE49-F238E27FC236}">
                <a16:creationId xmlns:a16="http://schemas.microsoft.com/office/drawing/2014/main" id="{7FCE5B54-C83D-C6AE-CEB3-3C9AF95B7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93A2E-B9E9-8CCA-5DE7-3F0F5A0BD141}"/>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4106127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7A5E-9355-660C-06D8-2B0AA2A7DE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31D929E-A58C-1FD4-24CC-7A579ED4CB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7985AF1-1861-AE18-55A2-3A038825CCCE}"/>
              </a:ext>
            </a:extLst>
          </p:cNvPr>
          <p:cNvSpPr>
            <a:spLocks noGrp="1"/>
          </p:cNvSpPr>
          <p:nvPr>
            <p:ph type="dt" sz="half" idx="10"/>
          </p:nvPr>
        </p:nvSpPr>
        <p:spPr/>
        <p:txBody>
          <a:bodyPr/>
          <a:lstStyle/>
          <a:p>
            <a:fld id="{FFD29B1B-FBA1-6740-B2E1-0A0E8749A735}" type="datetimeFigureOut">
              <a:rPr lang="en-US" smtClean="0"/>
              <a:t>10/23/2022</a:t>
            </a:fld>
            <a:endParaRPr lang="en-US"/>
          </a:p>
        </p:txBody>
      </p:sp>
      <p:sp>
        <p:nvSpPr>
          <p:cNvPr id="5" name="Footer Placeholder 4">
            <a:extLst>
              <a:ext uri="{FF2B5EF4-FFF2-40B4-BE49-F238E27FC236}">
                <a16:creationId xmlns:a16="http://schemas.microsoft.com/office/drawing/2014/main" id="{786EAC4C-43C2-08BD-25B4-40B59E031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48B61-92FD-9F37-00DA-2F8999CCE4F1}"/>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14682045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D714-9DF5-8239-2950-AE1DBFB2D7D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09AE317-0DDA-BA18-1D15-5BC4A5FE02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4E8D401-1AFF-F36A-2683-7143BA43D5F2}"/>
              </a:ext>
            </a:extLst>
          </p:cNvPr>
          <p:cNvSpPr>
            <a:spLocks noGrp="1"/>
          </p:cNvSpPr>
          <p:nvPr>
            <p:ph type="dt" sz="half" idx="10"/>
          </p:nvPr>
        </p:nvSpPr>
        <p:spPr/>
        <p:txBody>
          <a:bodyPr/>
          <a:lstStyle/>
          <a:p>
            <a:fld id="{FFD29B1B-FBA1-6740-B2E1-0A0E8749A735}" type="datetimeFigureOut">
              <a:rPr lang="en-US" smtClean="0"/>
              <a:t>10/23/2022</a:t>
            </a:fld>
            <a:endParaRPr lang="en-US"/>
          </a:p>
        </p:txBody>
      </p:sp>
      <p:sp>
        <p:nvSpPr>
          <p:cNvPr id="5" name="Footer Placeholder 4">
            <a:extLst>
              <a:ext uri="{FF2B5EF4-FFF2-40B4-BE49-F238E27FC236}">
                <a16:creationId xmlns:a16="http://schemas.microsoft.com/office/drawing/2014/main" id="{9D79B0B8-D633-FFFE-F30A-68BA4352A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E4BD3-B577-D69A-416D-798DF5135E34}"/>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700212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7FA2-F82F-4F99-88D2-5AD9F950649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ACC09E0-FECD-9627-DFCE-32ED5949C9C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5B124E-0CA8-899F-B53F-72CC83C7EDA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5D84A45-7AB4-88B0-A5A6-AF2510F1C208}"/>
              </a:ext>
            </a:extLst>
          </p:cNvPr>
          <p:cNvSpPr>
            <a:spLocks noGrp="1"/>
          </p:cNvSpPr>
          <p:nvPr>
            <p:ph type="dt" sz="half" idx="10"/>
          </p:nvPr>
        </p:nvSpPr>
        <p:spPr/>
        <p:txBody>
          <a:bodyPr/>
          <a:lstStyle/>
          <a:p>
            <a:fld id="{FFD29B1B-FBA1-6740-B2E1-0A0E8749A735}" type="datetimeFigureOut">
              <a:rPr lang="en-US" smtClean="0"/>
              <a:t>10/23/2022</a:t>
            </a:fld>
            <a:endParaRPr lang="en-US"/>
          </a:p>
        </p:txBody>
      </p:sp>
      <p:sp>
        <p:nvSpPr>
          <p:cNvPr id="6" name="Footer Placeholder 5">
            <a:extLst>
              <a:ext uri="{FF2B5EF4-FFF2-40B4-BE49-F238E27FC236}">
                <a16:creationId xmlns:a16="http://schemas.microsoft.com/office/drawing/2014/main" id="{DA220669-FB41-E30A-512F-7906BC17D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46E83-B5CB-ABE0-94AD-578725D84C04}"/>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30355684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F8D1-210F-A26C-5AE5-59CEC8D8372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07857B-EDB6-36A8-F4C2-74F05C4B9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BB9F77-7B24-D3D3-6B9D-3DFDE51B790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FB007BE-36C8-E2BC-EE40-69C1299F61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80F542E-9EE7-5037-6A8A-4C6A9AC51EE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CDA021D-9B7F-4E73-8BBB-926E5FAD716F}"/>
              </a:ext>
            </a:extLst>
          </p:cNvPr>
          <p:cNvSpPr>
            <a:spLocks noGrp="1"/>
          </p:cNvSpPr>
          <p:nvPr>
            <p:ph type="dt" sz="half" idx="10"/>
          </p:nvPr>
        </p:nvSpPr>
        <p:spPr/>
        <p:txBody>
          <a:bodyPr/>
          <a:lstStyle/>
          <a:p>
            <a:fld id="{FFD29B1B-FBA1-6740-B2E1-0A0E8749A735}" type="datetimeFigureOut">
              <a:rPr lang="en-US" smtClean="0"/>
              <a:t>10/23/2022</a:t>
            </a:fld>
            <a:endParaRPr lang="en-US"/>
          </a:p>
        </p:txBody>
      </p:sp>
      <p:sp>
        <p:nvSpPr>
          <p:cNvPr id="8" name="Footer Placeholder 7">
            <a:extLst>
              <a:ext uri="{FF2B5EF4-FFF2-40B4-BE49-F238E27FC236}">
                <a16:creationId xmlns:a16="http://schemas.microsoft.com/office/drawing/2014/main" id="{C5C37E7E-13ED-ECA6-DEF7-12CA9F3B73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9BAA1C-81BA-927E-53AE-C0A768E4D937}"/>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33369054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4A61-1847-D24D-B088-AC3814DBEAC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C76F373-2D93-5339-8C00-7851DC32A3B4}"/>
              </a:ext>
            </a:extLst>
          </p:cNvPr>
          <p:cNvSpPr>
            <a:spLocks noGrp="1"/>
          </p:cNvSpPr>
          <p:nvPr>
            <p:ph type="dt" sz="half" idx="10"/>
          </p:nvPr>
        </p:nvSpPr>
        <p:spPr/>
        <p:txBody>
          <a:bodyPr/>
          <a:lstStyle/>
          <a:p>
            <a:fld id="{FFD29B1B-FBA1-6740-B2E1-0A0E8749A735}" type="datetimeFigureOut">
              <a:rPr lang="en-US" smtClean="0"/>
              <a:t>10/23/2022</a:t>
            </a:fld>
            <a:endParaRPr lang="en-US"/>
          </a:p>
        </p:txBody>
      </p:sp>
      <p:sp>
        <p:nvSpPr>
          <p:cNvPr id="4" name="Footer Placeholder 3">
            <a:extLst>
              <a:ext uri="{FF2B5EF4-FFF2-40B4-BE49-F238E27FC236}">
                <a16:creationId xmlns:a16="http://schemas.microsoft.com/office/drawing/2014/main" id="{15CFEEFD-D1DE-72F8-1F0E-66321843C0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9BCF71-0019-04EF-7B4B-B3CA63BAB725}"/>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26400918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E42B3-6EAD-B199-A5A8-77474F5FA6F3}"/>
              </a:ext>
            </a:extLst>
          </p:cNvPr>
          <p:cNvSpPr>
            <a:spLocks noGrp="1"/>
          </p:cNvSpPr>
          <p:nvPr>
            <p:ph type="dt" sz="half" idx="10"/>
          </p:nvPr>
        </p:nvSpPr>
        <p:spPr/>
        <p:txBody>
          <a:bodyPr/>
          <a:lstStyle/>
          <a:p>
            <a:fld id="{FFD29B1B-FBA1-6740-B2E1-0A0E8749A735}" type="datetimeFigureOut">
              <a:rPr lang="en-US" smtClean="0"/>
              <a:t>10/23/2022</a:t>
            </a:fld>
            <a:endParaRPr lang="en-US"/>
          </a:p>
        </p:txBody>
      </p:sp>
      <p:sp>
        <p:nvSpPr>
          <p:cNvPr id="3" name="Footer Placeholder 2">
            <a:extLst>
              <a:ext uri="{FF2B5EF4-FFF2-40B4-BE49-F238E27FC236}">
                <a16:creationId xmlns:a16="http://schemas.microsoft.com/office/drawing/2014/main" id="{DBE3864F-F0F1-7268-3574-302AA85BB3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A3AE3E-3784-3BC6-3288-6E430D86BD95}"/>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23425506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1769-E9D8-7504-0EFE-D7D8B23522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60AEF7A-B965-2540-55AE-5B8FB237D1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D8F7355-910D-2D3A-32FE-4F106B7AD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CB37A8-62B5-0B64-AFCB-9B09B0174E61}"/>
              </a:ext>
            </a:extLst>
          </p:cNvPr>
          <p:cNvSpPr>
            <a:spLocks noGrp="1"/>
          </p:cNvSpPr>
          <p:nvPr>
            <p:ph type="dt" sz="half" idx="10"/>
          </p:nvPr>
        </p:nvSpPr>
        <p:spPr/>
        <p:txBody>
          <a:bodyPr/>
          <a:lstStyle/>
          <a:p>
            <a:fld id="{FFD29B1B-FBA1-6740-B2E1-0A0E8749A735}" type="datetimeFigureOut">
              <a:rPr lang="en-US" smtClean="0"/>
              <a:t>10/23/2022</a:t>
            </a:fld>
            <a:endParaRPr lang="en-US"/>
          </a:p>
        </p:txBody>
      </p:sp>
      <p:sp>
        <p:nvSpPr>
          <p:cNvPr id="6" name="Footer Placeholder 5">
            <a:extLst>
              <a:ext uri="{FF2B5EF4-FFF2-40B4-BE49-F238E27FC236}">
                <a16:creationId xmlns:a16="http://schemas.microsoft.com/office/drawing/2014/main" id="{068F6B28-1B57-9193-D2E0-F0CD32EBEF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47BE7-3063-7828-62E0-60EFFA075C17}"/>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23025067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097D-C683-CD3B-4694-14DB9DAABC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44D397E-646A-834F-E3C9-D757EFE71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9FE240-3D40-82D9-6823-A15B749EC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29C455-3F5A-8795-C9EC-F6E11AB2607F}"/>
              </a:ext>
            </a:extLst>
          </p:cNvPr>
          <p:cNvSpPr>
            <a:spLocks noGrp="1"/>
          </p:cNvSpPr>
          <p:nvPr>
            <p:ph type="dt" sz="half" idx="10"/>
          </p:nvPr>
        </p:nvSpPr>
        <p:spPr/>
        <p:txBody>
          <a:bodyPr/>
          <a:lstStyle/>
          <a:p>
            <a:fld id="{FFD29B1B-FBA1-6740-B2E1-0A0E8749A735}" type="datetimeFigureOut">
              <a:rPr lang="en-US" smtClean="0"/>
              <a:t>10/23/2022</a:t>
            </a:fld>
            <a:endParaRPr lang="en-US"/>
          </a:p>
        </p:txBody>
      </p:sp>
      <p:sp>
        <p:nvSpPr>
          <p:cNvPr id="6" name="Footer Placeholder 5">
            <a:extLst>
              <a:ext uri="{FF2B5EF4-FFF2-40B4-BE49-F238E27FC236}">
                <a16:creationId xmlns:a16="http://schemas.microsoft.com/office/drawing/2014/main" id="{9121CCE4-028A-844A-F8DA-057C79079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277D7D-E93B-5A4E-3245-5A6ECDB300AB}"/>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380373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BDAF9C-70F7-3B4C-872D-B343A169E88F}"/>
              </a:ext>
            </a:extLst>
          </p:cNvPr>
          <p:cNvPicPr>
            <a:picLocks noChangeAspect="1"/>
          </p:cNvPicPr>
          <p:nvPr userDrawn="1"/>
        </p:nvPicPr>
        <p:blipFill>
          <a:blip r:embed="rId2"/>
          <a:stretch>
            <a:fillRect/>
          </a:stretch>
        </p:blipFill>
        <p:spPr>
          <a:xfrm>
            <a:off x="0" y="0"/>
            <a:ext cx="12191999" cy="6858000"/>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006060A4-2239-8544-88C9-4F1C890B20B0}"/>
              </a:ext>
            </a:extLst>
          </p:cNvPr>
          <p:cNvPicPr>
            <a:picLocks noChangeAspect="1"/>
          </p:cNvPicPr>
          <p:nvPr userDrawn="1"/>
        </p:nvPicPr>
        <p:blipFill rotWithShape="1">
          <a:blip r:embed="rId3"/>
          <a:srcRect l="13700"/>
          <a:stretch/>
        </p:blipFill>
        <p:spPr>
          <a:xfrm>
            <a:off x="-1" y="1770185"/>
            <a:ext cx="2550806" cy="2966915"/>
          </a:xfrm>
          <a:prstGeom prst="rect">
            <a:avLst/>
          </a:prstGeom>
        </p:spPr>
      </p:pic>
      <p:sp>
        <p:nvSpPr>
          <p:cNvPr id="3" name="Title 1">
            <a:extLst>
              <a:ext uri="{FF2B5EF4-FFF2-40B4-BE49-F238E27FC236}">
                <a16:creationId xmlns:a16="http://schemas.microsoft.com/office/drawing/2014/main" id="{65DA2E81-FECD-BA43-96EA-25C39CE0F4B2}"/>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4" name="Content Placeholder 39">
            <a:extLst>
              <a:ext uri="{FF2B5EF4-FFF2-40B4-BE49-F238E27FC236}">
                <a16:creationId xmlns:a16="http://schemas.microsoft.com/office/drawing/2014/main" id="{91C96E86-EF3B-B84A-A807-ED2F8EC2982A}"/>
              </a:ext>
            </a:extLst>
          </p:cNvPr>
          <p:cNvSpPr>
            <a:spLocks noGrp="1"/>
          </p:cNvSpPr>
          <p:nvPr>
            <p:ph sz="quarter" idx="10"/>
          </p:nvPr>
        </p:nvSpPr>
        <p:spPr>
          <a:xfrm>
            <a:off x="587375" y="1828800"/>
            <a:ext cx="10473101"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descr="A picture containing drawing&#10;&#10;Description automatically generated">
            <a:extLst>
              <a:ext uri="{FF2B5EF4-FFF2-40B4-BE49-F238E27FC236}">
                <a16:creationId xmlns:a16="http://schemas.microsoft.com/office/drawing/2014/main" id="{1768D8CA-F954-0A42-BA92-950D0E62433D}"/>
              </a:ext>
            </a:extLst>
          </p:cNvPr>
          <p:cNvPicPr>
            <a:picLocks noChangeAspect="1"/>
          </p:cNvPicPr>
          <p:nvPr userDrawn="1"/>
        </p:nvPicPr>
        <p:blipFill rotWithShape="1">
          <a:blip r:embed="rId3"/>
          <a:srcRect r="56149"/>
          <a:stretch/>
        </p:blipFill>
        <p:spPr>
          <a:xfrm>
            <a:off x="9703810" y="581138"/>
            <a:ext cx="2488190" cy="5695724"/>
          </a:xfrm>
          <a:prstGeom prst="rect">
            <a:avLst/>
          </a:prstGeom>
        </p:spPr>
      </p:pic>
      <p:pic>
        <p:nvPicPr>
          <p:cNvPr id="8" name="Graphic 7">
            <a:extLst>
              <a:ext uri="{FF2B5EF4-FFF2-40B4-BE49-F238E27FC236}">
                <a16:creationId xmlns:a16="http://schemas.microsoft.com/office/drawing/2014/main" id="{0EA18168-A8AB-8449-BA0E-3F8C05EC647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24928" y="5456238"/>
            <a:ext cx="2041991" cy="1278193"/>
          </a:xfrm>
          <a:prstGeom prst="rect">
            <a:avLst/>
          </a:prstGeom>
        </p:spPr>
      </p:pic>
    </p:spTree>
    <p:extLst>
      <p:ext uri="{BB962C8B-B14F-4D97-AF65-F5344CB8AC3E}">
        <p14:creationId xmlns:p14="http://schemas.microsoft.com/office/powerpoint/2010/main" val="31402305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9619-7C01-A3E2-C3A0-595A1DEBA85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FE676D-849E-FC8D-E975-9007F15D313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E356D8-225F-8370-378D-B5A135A89870}"/>
              </a:ext>
            </a:extLst>
          </p:cNvPr>
          <p:cNvSpPr>
            <a:spLocks noGrp="1"/>
          </p:cNvSpPr>
          <p:nvPr>
            <p:ph type="dt" sz="half" idx="10"/>
          </p:nvPr>
        </p:nvSpPr>
        <p:spPr/>
        <p:txBody>
          <a:bodyPr/>
          <a:lstStyle/>
          <a:p>
            <a:fld id="{FFD29B1B-FBA1-6740-B2E1-0A0E8749A735}" type="datetimeFigureOut">
              <a:rPr lang="en-US" smtClean="0"/>
              <a:t>10/23/2022</a:t>
            </a:fld>
            <a:endParaRPr lang="en-US"/>
          </a:p>
        </p:txBody>
      </p:sp>
      <p:sp>
        <p:nvSpPr>
          <p:cNvPr id="5" name="Footer Placeholder 4">
            <a:extLst>
              <a:ext uri="{FF2B5EF4-FFF2-40B4-BE49-F238E27FC236}">
                <a16:creationId xmlns:a16="http://schemas.microsoft.com/office/drawing/2014/main" id="{FA0E64E7-7223-49E9-4E57-29DD6D9D4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D3D5C-55E4-11B9-EE3B-3614FB275EC2}"/>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22101001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45E35-E537-7C72-F6E1-220D40C4252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1B58E9-C3B6-EE99-7BF9-137D0F4F198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44CEA0-75A4-87A8-2C77-A8773EEDAE1B}"/>
              </a:ext>
            </a:extLst>
          </p:cNvPr>
          <p:cNvSpPr>
            <a:spLocks noGrp="1"/>
          </p:cNvSpPr>
          <p:nvPr>
            <p:ph type="dt" sz="half" idx="10"/>
          </p:nvPr>
        </p:nvSpPr>
        <p:spPr/>
        <p:txBody>
          <a:bodyPr/>
          <a:lstStyle/>
          <a:p>
            <a:fld id="{FFD29B1B-FBA1-6740-B2E1-0A0E8749A735}" type="datetimeFigureOut">
              <a:rPr lang="en-US" smtClean="0"/>
              <a:t>10/23/2022</a:t>
            </a:fld>
            <a:endParaRPr lang="en-US"/>
          </a:p>
        </p:txBody>
      </p:sp>
      <p:sp>
        <p:nvSpPr>
          <p:cNvPr id="5" name="Footer Placeholder 4">
            <a:extLst>
              <a:ext uri="{FF2B5EF4-FFF2-40B4-BE49-F238E27FC236}">
                <a16:creationId xmlns:a16="http://schemas.microsoft.com/office/drawing/2014/main" id="{D6C0A3E5-41AA-05E4-2A2C-A8465519A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5AE66-4E7D-1CF5-36B9-431D8571B6D5}"/>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35356076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lide 1">
    <p:spTree>
      <p:nvGrpSpPr>
        <p:cNvPr id="1" name=""/>
        <p:cNvGrpSpPr/>
        <p:nvPr/>
      </p:nvGrpSpPr>
      <p:grpSpPr>
        <a:xfrm>
          <a:off x="0" y="0"/>
          <a:ext cx="0" cy="0"/>
          <a:chOff x="0" y="0"/>
          <a:chExt cx="0" cy="0"/>
        </a:xfrm>
      </p:grpSpPr>
      <p:pic>
        <p:nvPicPr>
          <p:cNvPr id="2" name="Picture 1" descr="A picture containing drawing&#10;&#10;Description automatically generated">
            <a:extLst>
              <a:ext uri="{FF2B5EF4-FFF2-40B4-BE49-F238E27FC236}">
                <a16:creationId xmlns:a16="http://schemas.microsoft.com/office/drawing/2014/main" id="{9317BD81-A665-1C4A-9DE8-9CB34DE8D004}"/>
              </a:ext>
            </a:extLst>
          </p:cNvPr>
          <p:cNvPicPr>
            <a:picLocks noChangeAspect="1"/>
          </p:cNvPicPr>
          <p:nvPr userDrawn="1"/>
        </p:nvPicPr>
        <p:blipFill rotWithShape="1">
          <a:blip r:embed="rId2"/>
          <a:srcRect r="56149"/>
          <a:stretch/>
        </p:blipFill>
        <p:spPr>
          <a:xfrm>
            <a:off x="9703810" y="581138"/>
            <a:ext cx="2488190" cy="5695724"/>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F039CBB7-4177-9846-B625-6261BA352EA8}"/>
              </a:ext>
            </a:extLst>
          </p:cNvPr>
          <p:cNvPicPr>
            <a:picLocks noChangeAspect="1"/>
          </p:cNvPicPr>
          <p:nvPr userDrawn="1"/>
        </p:nvPicPr>
        <p:blipFill rotWithShape="1">
          <a:blip r:embed="rId2"/>
          <a:srcRect l="13700"/>
          <a:stretch/>
        </p:blipFill>
        <p:spPr>
          <a:xfrm>
            <a:off x="0" y="3800585"/>
            <a:ext cx="2550806" cy="2966915"/>
          </a:xfrm>
          <a:prstGeom prst="rect">
            <a:avLst/>
          </a:prstGeom>
        </p:spPr>
      </p:pic>
      <p:pic>
        <p:nvPicPr>
          <p:cNvPr id="4" name="Picture 3">
            <a:extLst>
              <a:ext uri="{FF2B5EF4-FFF2-40B4-BE49-F238E27FC236}">
                <a16:creationId xmlns:a16="http://schemas.microsoft.com/office/drawing/2014/main" id="{0DCD3F2A-C6DC-BC43-85C9-5D92822F9745}"/>
              </a:ext>
            </a:extLst>
          </p:cNvPr>
          <p:cNvPicPr>
            <a:picLocks noChangeAspect="1"/>
          </p:cNvPicPr>
          <p:nvPr userDrawn="1"/>
        </p:nvPicPr>
        <p:blipFill rotWithShape="1">
          <a:blip r:embed="rId3"/>
          <a:srcRect r="6661"/>
          <a:stretch/>
        </p:blipFill>
        <p:spPr>
          <a:xfrm>
            <a:off x="10923614" y="2120900"/>
            <a:ext cx="1268386" cy="2616200"/>
          </a:xfrm>
          <a:prstGeom prst="rect">
            <a:avLst/>
          </a:prstGeom>
        </p:spPr>
      </p:pic>
    </p:spTree>
    <p:extLst>
      <p:ext uri="{BB962C8B-B14F-4D97-AF65-F5344CB8AC3E}">
        <p14:creationId xmlns:p14="http://schemas.microsoft.com/office/powerpoint/2010/main" val="32462267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lide 7">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318028" y="2263691"/>
            <a:ext cx="7354609" cy="1961961"/>
          </a:xfrm>
          <a:prstGeom prst="rect">
            <a:avLst/>
          </a:prstGeom>
        </p:spPr>
        <p:txBody>
          <a:bodyPr/>
          <a:lstStyle/>
          <a:p>
            <a:endParaRPr lang="en-US"/>
          </a:p>
        </p:txBody>
      </p:sp>
      <p:pic>
        <p:nvPicPr>
          <p:cNvPr id="3" name="Picture 2" descr="A picture containing building, fence&#10;&#10;Description automatically generated">
            <a:extLst>
              <a:ext uri="{FF2B5EF4-FFF2-40B4-BE49-F238E27FC236}">
                <a16:creationId xmlns:a16="http://schemas.microsoft.com/office/drawing/2014/main" id="{91F7668F-AAEF-3A4C-9DB7-F89A1F6F5C50}"/>
              </a:ext>
            </a:extLst>
          </p:cNvPr>
          <p:cNvPicPr>
            <a:picLocks noChangeAspect="1"/>
          </p:cNvPicPr>
          <p:nvPr userDrawn="1"/>
        </p:nvPicPr>
        <p:blipFill rotWithShape="1">
          <a:blip r:embed="rId2"/>
          <a:srcRect r="11778" b="50000"/>
          <a:stretch/>
        </p:blipFill>
        <p:spPr>
          <a:xfrm>
            <a:off x="6780335" y="3638550"/>
            <a:ext cx="5411665" cy="321945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39750C-7C69-AF46-8DDC-76E122504802}"/>
              </a:ext>
            </a:extLst>
          </p:cNvPr>
          <p:cNvPicPr>
            <a:picLocks noChangeAspect="1"/>
          </p:cNvPicPr>
          <p:nvPr userDrawn="1"/>
        </p:nvPicPr>
        <p:blipFill rotWithShape="1">
          <a:blip r:embed="rId3"/>
          <a:srcRect r="56149"/>
          <a:stretch/>
        </p:blipFill>
        <p:spPr>
          <a:xfrm>
            <a:off x="9703810" y="0"/>
            <a:ext cx="2488190" cy="5695724"/>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1465F3F8-F07F-5A43-8A86-70D267032DFE}"/>
              </a:ext>
            </a:extLst>
          </p:cNvPr>
          <p:cNvPicPr>
            <a:picLocks noChangeAspect="1"/>
          </p:cNvPicPr>
          <p:nvPr userDrawn="1"/>
        </p:nvPicPr>
        <p:blipFill rotWithShape="1">
          <a:blip r:embed="rId3"/>
          <a:srcRect l="13700"/>
          <a:stretch/>
        </p:blipFill>
        <p:spPr>
          <a:xfrm>
            <a:off x="0" y="3891085"/>
            <a:ext cx="2550806" cy="2966915"/>
          </a:xfrm>
          <a:prstGeom prst="rect">
            <a:avLst/>
          </a:prstGeom>
        </p:spPr>
      </p:pic>
    </p:spTree>
    <p:extLst>
      <p:ext uri="{BB962C8B-B14F-4D97-AF65-F5344CB8AC3E}">
        <p14:creationId xmlns:p14="http://schemas.microsoft.com/office/powerpoint/2010/main" val="5737591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lide 9">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2203728" y="2528888"/>
            <a:ext cx="3339823" cy="4329112"/>
          </a:xfrm>
          <a:prstGeom prst="rect">
            <a:avLst/>
          </a:prstGeom>
        </p:spPr>
        <p:txBody>
          <a:bodyPr/>
          <a:lstStyle/>
          <a:p>
            <a:endParaRPr lang="en-US"/>
          </a:p>
        </p:txBody>
      </p:sp>
      <p:pic>
        <p:nvPicPr>
          <p:cNvPr id="4" name="Picture 3">
            <a:extLst>
              <a:ext uri="{FF2B5EF4-FFF2-40B4-BE49-F238E27FC236}">
                <a16:creationId xmlns:a16="http://schemas.microsoft.com/office/drawing/2014/main" id="{A45A46D7-9129-3A4A-93A3-DAC78373CF37}"/>
              </a:ext>
            </a:extLst>
          </p:cNvPr>
          <p:cNvPicPr>
            <a:picLocks noChangeAspect="1"/>
          </p:cNvPicPr>
          <p:nvPr userDrawn="1"/>
        </p:nvPicPr>
        <p:blipFill>
          <a:blip r:embed="rId2"/>
          <a:stretch>
            <a:fillRect/>
          </a:stretch>
        </p:blipFill>
        <p:spPr>
          <a:xfrm>
            <a:off x="7689457" y="1528976"/>
            <a:ext cx="4203700" cy="22352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C2D196FF-A302-8348-AA34-E9348411E892}"/>
              </a:ext>
            </a:extLst>
          </p:cNvPr>
          <p:cNvPicPr>
            <a:picLocks noChangeAspect="1"/>
          </p:cNvPicPr>
          <p:nvPr userDrawn="1"/>
        </p:nvPicPr>
        <p:blipFill rotWithShape="1">
          <a:blip r:embed="rId3"/>
          <a:srcRect r="56797"/>
          <a:stretch/>
        </p:blipFill>
        <p:spPr>
          <a:xfrm>
            <a:off x="10682713" y="893243"/>
            <a:ext cx="1509288" cy="3506665"/>
          </a:xfrm>
          <a:prstGeom prst="rect">
            <a:avLst/>
          </a:prstGeom>
        </p:spPr>
      </p:pic>
      <p:sp>
        <p:nvSpPr>
          <p:cNvPr id="6" name="Title 1">
            <a:extLst>
              <a:ext uri="{FF2B5EF4-FFF2-40B4-BE49-F238E27FC236}">
                <a16:creationId xmlns:a16="http://schemas.microsoft.com/office/drawing/2014/main" id="{ED78C0DC-B607-E34B-802F-8AF9B9C3D7CF}"/>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8" name="Content Placeholder 41">
            <a:extLst>
              <a:ext uri="{FF2B5EF4-FFF2-40B4-BE49-F238E27FC236}">
                <a16:creationId xmlns:a16="http://schemas.microsoft.com/office/drawing/2014/main" id="{21DC05B7-3599-DC48-AAB2-7E2FB32EC1FA}"/>
              </a:ext>
            </a:extLst>
          </p:cNvPr>
          <p:cNvSpPr>
            <a:spLocks noGrp="1"/>
          </p:cNvSpPr>
          <p:nvPr>
            <p:ph sz="quarter" idx="12"/>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48381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CF73148-D626-D840-A02C-ACAC6A4A832F}"/>
              </a:ext>
            </a:extLst>
          </p:cNvPr>
          <p:cNvSpPr>
            <a:spLocks noGrp="1"/>
          </p:cNvSpPr>
          <p:nvPr>
            <p:ph type="pic" sz="quarter" idx="10"/>
          </p:nvPr>
        </p:nvSpPr>
        <p:spPr>
          <a:xfrm>
            <a:off x="1102611" y="2294925"/>
            <a:ext cx="2844000" cy="2844000"/>
          </a:xfrm>
          <a:prstGeom prst="rect">
            <a:avLst/>
          </a:prstGeom>
        </p:spPr>
        <p:txBody>
          <a:bodyPr/>
          <a:lstStyle/>
          <a:p>
            <a:endParaRPr lang="en-US"/>
          </a:p>
        </p:txBody>
      </p:sp>
      <p:pic>
        <p:nvPicPr>
          <p:cNvPr id="3" name="Picture 2">
            <a:extLst>
              <a:ext uri="{FF2B5EF4-FFF2-40B4-BE49-F238E27FC236}">
                <a16:creationId xmlns:a16="http://schemas.microsoft.com/office/drawing/2014/main" id="{3A3D4472-F1C3-DE4A-90F7-9726275BE273}"/>
              </a:ext>
            </a:extLst>
          </p:cNvPr>
          <p:cNvPicPr>
            <a:picLocks noChangeAspect="1"/>
          </p:cNvPicPr>
          <p:nvPr userDrawn="1"/>
        </p:nvPicPr>
        <p:blipFill>
          <a:blip r:embed="rId2"/>
          <a:stretch>
            <a:fillRect/>
          </a:stretch>
        </p:blipFill>
        <p:spPr>
          <a:xfrm>
            <a:off x="7689457" y="1528976"/>
            <a:ext cx="4203700" cy="2235200"/>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42646014-E3CD-884A-956F-0CBE6FAEAE88}"/>
              </a:ext>
            </a:extLst>
          </p:cNvPr>
          <p:cNvPicPr>
            <a:picLocks noChangeAspect="1"/>
          </p:cNvPicPr>
          <p:nvPr userDrawn="1"/>
        </p:nvPicPr>
        <p:blipFill rotWithShape="1">
          <a:blip r:embed="rId3"/>
          <a:srcRect r="56797"/>
          <a:stretch/>
        </p:blipFill>
        <p:spPr>
          <a:xfrm>
            <a:off x="10682713" y="893243"/>
            <a:ext cx="1509288" cy="3506665"/>
          </a:xfrm>
          <a:prstGeom prst="rect">
            <a:avLst/>
          </a:prstGeom>
        </p:spPr>
      </p:pic>
      <p:sp>
        <p:nvSpPr>
          <p:cNvPr id="6" name="Title 1">
            <a:extLst>
              <a:ext uri="{FF2B5EF4-FFF2-40B4-BE49-F238E27FC236}">
                <a16:creationId xmlns:a16="http://schemas.microsoft.com/office/drawing/2014/main" id="{1E73DAD3-C053-EA41-8955-7070F2397291}"/>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8" name="Content Placeholder 41">
            <a:extLst>
              <a:ext uri="{FF2B5EF4-FFF2-40B4-BE49-F238E27FC236}">
                <a16:creationId xmlns:a16="http://schemas.microsoft.com/office/drawing/2014/main" id="{0DA3FA6D-CAEA-6B49-8996-99DCEC24182B}"/>
              </a:ext>
            </a:extLst>
          </p:cNvPr>
          <p:cNvSpPr>
            <a:spLocks noGrp="1"/>
          </p:cNvSpPr>
          <p:nvPr>
            <p:ph sz="quarter" idx="12"/>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1515381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pic>
        <p:nvPicPr>
          <p:cNvPr id="9" name="Picture 8" descr="A picture containing drawing&#10;&#10;Description automatically generated">
            <a:extLst>
              <a:ext uri="{FF2B5EF4-FFF2-40B4-BE49-F238E27FC236}">
                <a16:creationId xmlns:a16="http://schemas.microsoft.com/office/drawing/2014/main" id="{A11FC27A-C44D-5D48-8470-1984822E5516}"/>
              </a:ext>
            </a:extLst>
          </p:cNvPr>
          <p:cNvPicPr>
            <a:picLocks noChangeAspect="1"/>
          </p:cNvPicPr>
          <p:nvPr userDrawn="1"/>
        </p:nvPicPr>
        <p:blipFill rotWithShape="1">
          <a:blip r:embed="rId2"/>
          <a:srcRect l="13700"/>
          <a:stretch/>
        </p:blipFill>
        <p:spPr>
          <a:xfrm>
            <a:off x="0" y="3800585"/>
            <a:ext cx="2550806" cy="2966915"/>
          </a:xfrm>
          <a:prstGeom prst="rect">
            <a:avLst/>
          </a:prstGeom>
        </p:spPr>
      </p:pic>
      <p:sp>
        <p:nvSpPr>
          <p:cNvPr id="5" name="Picture Placeholder 3"/>
          <p:cNvSpPr>
            <a:spLocks noGrp="1"/>
          </p:cNvSpPr>
          <p:nvPr>
            <p:ph type="pic" sz="quarter" idx="10"/>
          </p:nvPr>
        </p:nvSpPr>
        <p:spPr>
          <a:xfrm>
            <a:off x="1485900" y="2395726"/>
            <a:ext cx="2843213" cy="2843213"/>
          </a:xfrm>
          <a:prstGeom prst="rect">
            <a:avLst/>
          </a:prstGeom>
        </p:spPr>
        <p:txBody>
          <a:bodyPr/>
          <a:lstStyle/>
          <a:p>
            <a:endParaRPr lang="en-US"/>
          </a:p>
        </p:txBody>
      </p:sp>
      <p:sp>
        <p:nvSpPr>
          <p:cNvPr id="6" name="Picture Placeholder 3"/>
          <p:cNvSpPr>
            <a:spLocks noGrp="1"/>
          </p:cNvSpPr>
          <p:nvPr>
            <p:ph type="pic" sz="quarter" idx="11"/>
          </p:nvPr>
        </p:nvSpPr>
        <p:spPr>
          <a:xfrm>
            <a:off x="4614861" y="2395725"/>
            <a:ext cx="2843213" cy="2843213"/>
          </a:xfrm>
          <a:prstGeom prst="rect">
            <a:avLst/>
          </a:prstGeom>
        </p:spPr>
        <p:txBody>
          <a:bodyPr/>
          <a:lstStyle/>
          <a:p>
            <a:endParaRPr lang="en-US"/>
          </a:p>
        </p:txBody>
      </p:sp>
      <p:sp>
        <p:nvSpPr>
          <p:cNvPr id="7" name="Picture Placeholder 3"/>
          <p:cNvSpPr>
            <a:spLocks noGrp="1"/>
          </p:cNvSpPr>
          <p:nvPr>
            <p:ph type="pic" sz="quarter" idx="12"/>
          </p:nvPr>
        </p:nvSpPr>
        <p:spPr>
          <a:xfrm>
            <a:off x="7743822" y="2395724"/>
            <a:ext cx="2843213" cy="2843213"/>
          </a:xfrm>
          <a:prstGeom prst="rect">
            <a:avLst/>
          </a:prstGeom>
        </p:spPr>
        <p:txBody>
          <a:bodyPr/>
          <a:lstStyle/>
          <a:p>
            <a:endParaRPr lang="en-US"/>
          </a:p>
        </p:txBody>
      </p:sp>
      <p:pic>
        <p:nvPicPr>
          <p:cNvPr id="8" name="Picture 7" descr="A picture containing drawing&#10;&#10;Description automatically generated">
            <a:extLst>
              <a:ext uri="{FF2B5EF4-FFF2-40B4-BE49-F238E27FC236}">
                <a16:creationId xmlns:a16="http://schemas.microsoft.com/office/drawing/2014/main" id="{B565000F-D827-E44F-8815-7783180933AE}"/>
              </a:ext>
            </a:extLst>
          </p:cNvPr>
          <p:cNvPicPr>
            <a:picLocks noChangeAspect="1"/>
          </p:cNvPicPr>
          <p:nvPr userDrawn="1"/>
        </p:nvPicPr>
        <p:blipFill rotWithShape="1">
          <a:blip r:embed="rId2"/>
          <a:srcRect r="56149"/>
          <a:stretch/>
        </p:blipFill>
        <p:spPr>
          <a:xfrm>
            <a:off x="9703810" y="581138"/>
            <a:ext cx="2488190" cy="5695724"/>
          </a:xfrm>
          <a:prstGeom prst="rect">
            <a:avLst/>
          </a:prstGeom>
        </p:spPr>
      </p:pic>
      <p:pic>
        <p:nvPicPr>
          <p:cNvPr id="10" name="Picture 9">
            <a:extLst>
              <a:ext uri="{FF2B5EF4-FFF2-40B4-BE49-F238E27FC236}">
                <a16:creationId xmlns:a16="http://schemas.microsoft.com/office/drawing/2014/main" id="{D499423B-3132-8D4A-9B15-9E440421ACBA}"/>
              </a:ext>
            </a:extLst>
          </p:cNvPr>
          <p:cNvPicPr>
            <a:picLocks noChangeAspect="1"/>
          </p:cNvPicPr>
          <p:nvPr userDrawn="1"/>
        </p:nvPicPr>
        <p:blipFill rotWithShape="1">
          <a:blip r:embed="rId3"/>
          <a:srcRect r="6661"/>
          <a:stretch/>
        </p:blipFill>
        <p:spPr>
          <a:xfrm>
            <a:off x="10923614" y="2120900"/>
            <a:ext cx="1268386" cy="2616200"/>
          </a:xfrm>
          <a:prstGeom prst="rect">
            <a:avLst/>
          </a:prstGeom>
        </p:spPr>
      </p:pic>
    </p:spTree>
    <p:extLst>
      <p:ext uri="{BB962C8B-B14F-4D97-AF65-F5344CB8AC3E}">
        <p14:creationId xmlns:p14="http://schemas.microsoft.com/office/powerpoint/2010/main" val="26790570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lide 54">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114549" y="2249578"/>
            <a:ext cx="1514475" cy="1363182"/>
          </a:xfrm>
          <a:prstGeom prst="rect">
            <a:avLst/>
          </a:prstGeom>
        </p:spPr>
        <p:txBody>
          <a:bodyPr/>
          <a:lstStyle/>
          <a:p>
            <a:endParaRPr lang="en-US"/>
          </a:p>
        </p:txBody>
      </p:sp>
      <p:sp>
        <p:nvSpPr>
          <p:cNvPr id="11" name="Picture Placeholder 3"/>
          <p:cNvSpPr>
            <a:spLocks noGrp="1"/>
          </p:cNvSpPr>
          <p:nvPr>
            <p:ph type="pic" sz="quarter" idx="11"/>
          </p:nvPr>
        </p:nvSpPr>
        <p:spPr>
          <a:xfrm>
            <a:off x="4257674" y="2249578"/>
            <a:ext cx="1514475" cy="1363182"/>
          </a:xfrm>
          <a:prstGeom prst="rect">
            <a:avLst/>
          </a:prstGeom>
        </p:spPr>
        <p:txBody>
          <a:bodyPr/>
          <a:lstStyle/>
          <a:p>
            <a:endParaRPr lang="en-US"/>
          </a:p>
        </p:txBody>
      </p:sp>
      <p:sp>
        <p:nvSpPr>
          <p:cNvPr id="12" name="Picture Placeholder 3"/>
          <p:cNvSpPr>
            <a:spLocks noGrp="1"/>
          </p:cNvSpPr>
          <p:nvPr>
            <p:ph type="pic" sz="quarter" idx="12"/>
          </p:nvPr>
        </p:nvSpPr>
        <p:spPr>
          <a:xfrm>
            <a:off x="6400799" y="2249578"/>
            <a:ext cx="1514475" cy="1363182"/>
          </a:xfrm>
          <a:prstGeom prst="rect">
            <a:avLst/>
          </a:prstGeom>
        </p:spPr>
        <p:txBody>
          <a:bodyPr/>
          <a:lstStyle/>
          <a:p>
            <a:endParaRPr lang="en-US"/>
          </a:p>
        </p:txBody>
      </p:sp>
      <p:sp>
        <p:nvSpPr>
          <p:cNvPr id="13" name="Picture Placeholder 3"/>
          <p:cNvSpPr>
            <a:spLocks noGrp="1"/>
          </p:cNvSpPr>
          <p:nvPr>
            <p:ph type="pic" sz="quarter" idx="13"/>
          </p:nvPr>
        </p:nvSpPr>
        <p:spPr>
          <a:xfrm>
            <a:off x="8543924" y="2249578"/>
            <a:ext cx="1514475" cy="1363182"/>
          </a:xfrm>
          <a:prstGeom prst="rect">
            <a:avLst/>
          </a:prstGeom>
        </p:spPr>
        <p:txBody>
          <a:bodyPr/>
          <a:lstStyle/>
          <a:p>
            <a:endParaRPr lang="en-US"/>
          </a:p>
        </p:txBody>
      </p:sp>
      <p:sp>
        <p:nvSpPr>
          <p:cNvPr id="14" name="Picture Placeholder 3"/>
          <p:cNvSpPr>
            <a:spLocks noGrp="1"/>
          </p:cNvSpPr>
          <p:nvPr>
            <p:ph type="pic" sz="quarter" idx="14"/>
          </p:nvPr>
        </p:nvSpPr>
        <p:spPr>
          <a:xfrm>
            <a:off x="2114549" y="4404392"/>
            <a:ext cx="1514475" cy="1363182"/>
          </a:xfrm>
          <a:prstGeom prst="rect">
            <a:avLst/>
          </a:prstGeom>
        </p:spPr>
        <p:txBody>
          <a:bodyPr/>
          <a:lstStyle/>
          <a:p>
            <a:endParaRPr lang="en-US"/>
          </a:p>
        </p:txBody>
      </p:sp>
      <p:sp>
        <p:nvSpPr>
          <p:cNvPr id="15" name="Picture Placeholder 3"/>
          <p:cNvSpPr>
            <a:spLocks noGrp="1"/>
          </p:cNvSpPr>
          <p:nvPr>
            <p:ph type="pic" sz="quarter" idx="15"/>
          </p:nvPr>
        </p:nvSpPr>
        <p:spPr>
          <a:xfrm>
            <a:off x="4257674" y="4404392"/>
            <a:ext cx="1514475" cy="1363182"/>
          </a:xfrm>
          <a:prstGeom prst="rect">
            <a:avLst/>
          </a:prstGeom>
        </p:spPr>
        <p:txBody>
          <a:bodyPr/>
          <a:lstStyle/>
          <a:p>
            <a:endParaRPr lang="en-US"/>
          </a:p>
        </p:txBody>
      </p:sp>
      <p:sp>
        <p:nvSpPr>
          <p:cNvPr id="16" name="Picture Placeholder 3"/>
          <p:cNvSpPr>
            <a:spLocks noGrp="1"/>
          </p:cNvSpPr>
          <p:nvPr>
            <p:ph type="pic" sz="quarter" idx="16"/>
          </p:nvPr>
        </p:nvSpPr>
        <p:spPr>
          <a:xfrm>
            <a:off x="6400799" y="4404392"/>
            <a:ext cx="1514475" cy="1363182"/>
          </a:xfrm>
          <a:prstGeom prst="rect">
            <a:avLst/>
          </a:prstGeom>
        </p:spPr>
        <p:txBody>
          <a:bodyPr/>
          <a:lstStyle/>
          <a:p>
            <a:endParaRPr lang="en-US"/>
          </a:p>
        </p:txBody>
      </p:sp>
      <p:sp>
        <p:nvSpPr>
          <p:cNvPr id="17" name="Picture Placeholder 3"/>
          <p:cNvSpPr>
            <a:spLocks noGrp="1"/>
          </p:cNvSpPr>
          <p:nvPr>
            <p:ph type="pic" sz="quarter" idx="17"/>
          </p:nvPr>
        </p:nvSpPr>
        <p:spPr>
          <a:xfrm>
            <a:off x="8543924" y="4404392"/>
            <a:ext cx="1514475" cy="1363182"/>
          </a:xfrm>
          <a:prstGeom prst="rect">
            <a:avLst/>
          </a:prstGeom>
        </p:spPr>
        <p:txBody>
          <a:bodyPr/>
          <a:lstStyle/>
          <a:p>
            <a:endParaRPr lang="en-US"/>
          </a:p>
        </p:txBody>
      </p:sp>
    </p:spTree>
    <p:extLst>
      <p:ext uri="{BB962C8B-B14F-4D97-AF65-F5344CB8AC3E}">
        <p14:creationId xmlns:p14="http://schemas.microsoft.com/office/powerpoint/2010/main" val="23621607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lide 55">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1671639" y="2537371"/>
            <a:ext cx="4163214" cy="3146903"/>
          </a:xfrm>
          <a:prstGeom prst="rect">
            <a:avLst/>
          </a:prstGeom>
        </p:spPr>
      </p:sp>
      <p:pic>
        <p:nvPicPr>
          <p:cNvPr id="4" name="Picture 3" descr="A picture containing building, fence&#10;&#10;Description automatically generated">
            <a:extLst>
              <a:ext uri="{FF2B5EF4-FFF2-40B4-BE49-F238E27FC236}">
                <a16:creationId xmlns:a16="http://schemas.microsoft.com/office/drawing/2014/main" id="{D3367270-9D15-1342-B494-6EE004030B3E}"/>
              </a:ext>
            </a:extLst>
          </p:cNvPr>
          <p:cNvPicPr>
            <a:picLocks noChangeAspect="1"/>
          </p:cNvPicPr>
          <p:nvPr userDrawn="1"/>
        </p:nvPicPr>
        <p:blipFill rotWithShape="1">
          <a:blip r:embed="rId2"/>
          <a:srcRect r="11778" b="50000"/>
          <a:stretch/>
        </p:blipFill>
        <p:spPr>
          <a:xfrm>
            <a:off x="6780335" y="3638550"/>
            <a:ext cx="5411665" cy="321945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85B65C86-C6DC-E145-8D53-3EFA38ED2EAD}"/>
              </a:ext>
            </a:extLst>
          </p:cNvPr>
          <p:cNvPicPr>
            <a:picLocks noChangeAspect="1"/>
          </p:cNvPicPr>
          <p:nvPr userDrawn="1"/>
        </p:nvPicPr>
        <p:blipFill rotWithShape="1">
          <a:blip r:embed="rId3"/>
          <a:srcRect r="56149"/>
          <a:stretch/>
        </p:blipFill>
        <p:spPr>
          <a:xfrm>
            <a:off x="9703810" y="0"/>
            <a:ext cx="2488190" cy="5695724"/>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AF7AA733-3CB7-4248-972F-A4958A37D892}"/>
              </a:ext>
            </a:extLst>
          </p:cNvPr>
          <p:cNvPicPr>
            <a:picLocks noChangeAspect="1"/>
          </p:cNvPicPr>
          <p:nvPr userDrawn="1"/>
        </p:nvPicPr>
        <p:blipFill rotWithShape="1">
          <a:blip r:embed="rId3"/>
          <a:srcRect l="13700"/>
          <a:stretch/>
        </p:blipFill>
        <p:spPr>
          <a:xfrm>
            <a:off x="0" y="3891085"/>
            <a:ext cx="2550806" cy="2966915"/>
          </a:xfrm>
          <a:prstGeom prst="rect">
            <a:avLst/>
          </a:prstGeom>
        </p:spPr>
      </p:pic>
    </p:spTree>
    <p:extLst>
      <p:ext uri="{BB962C8B-B14F-4D97-AF65-F5344CB8AC3E}">
        <p14:creationId xmlns:p14="http://schemas.microsoft.com/office/powerpoint/2010/main" val="3279706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7"/>
          <p:cNvSpPr>
            <a:spLocks noGrp="1"/>
          </p:cNvSpPr>
          <p:nvPr>
            <p:ph type="pic" sz="quarter" idx="10"/>
          </p:nvPr>
        </p:nvSpPr>
        <p:spPr>
          <a:xfrm>
            <a:off x="1549793" y="2190595"/>
            <a:ext cx="2891240" cy="1837416"/>
          </a:xfrm>
          <a:prstGeom prst="rect">
            <a:avLst/>
          </a:prstGeom>
        </p:spPr>
      </p:sp>
      <p:sp>
        <p:nvSpPr>
          <p:cNvPr id="10" name="Picture Placeholder 7"/>
          <p:cNvSpPr>
            <a:spLocks noGrp="1"/>
          </p:cNvSpPr>
          <p:nvPr>
            <p:ph type="pic" sz="quarter" idx="11"/>
          </p:nvPr>
        </p:nvSpPr>
        <p:spPr>
          <a:xfrm>
            <a:off x="4504033" y="2190595"/>
            <a:ext cx="3779246" cy="1837416"/>
          </a:xfrm>
          <a:prstGeom prst="rect">
            <a:avLst/>
          </a:prstGeom>
        </p:spPr>
      </p:sp>
      <p:sp>
        <p:nvSpPr>
          <p:cNvPr id="11" name="Picture Placeholder 7"/>
          <p:cNvSpPr>
            <a:spLocks noGrp="1"/>
          </p:cNvSpPr>
          <p:nvPr>
            <p:ph type="pic" sz="quarter" idx="12"/>
          </p:nvPr>
        </p:nvSpPr>
        <p:spPr>
          <a:xfrm>
            <a:off x="6193629" y="4091896"/>
            <a:ext cx="4386664" cy="1837416"/>
          </a:xfrm>
          <a:prstGeom prst="rect">
            <a:avLst/>
          </a:prstGeom>
        </p:spPr>
      </p:sp>
      <p:sp>
        <p:nvSpPr>
          <p:cNvPr id="12" name="Picture Placeholder 7"/>
          <p:cNvSpPr>
            <a:spLocks noGrp="1"/>
          </p:cNvSpPr>
          <p:nvPr>
            <p:ph type="pic" sz="quarter" idx="13"/>
          </p:nvPr>
        </p:nvSpPr>
        <p:spPr>
          <a:xfrm>
            <a:off x="1549793" y="4091896"/>
            <a:ext cx="2262590" cy="1837416"/>
          </a:xfrm>
          <a:prstGeom prst="rect">
            <a:avLst/>
          </a:prstGeom>
        </p:spPr>
      </p:sp>
      <p:sp>
        <p:nvSpPr>
          <p:cNvPr id="13" name="Picture Placeholder 7"/>
          <p:cNvSpPr>
            <a:spLocks noGrp="1"/>
          </p:cNvSpPr>
          <p:nvPr>
            <p:ph type="pic" sz="quarter" idx="14"/>
          </p:nvPr>
        </p:nvSpPr>
        <p:spPr>
          <a:xfrm>
            <a:off x="3869532" y="4091894"/>
            <a:ext cx="2266948" cy="1837416"/>
          </a:xfrm>
          <a:prstGeom prst="rect">
            <a:avLst/>
          </a:prstGeom>
        </p:spPr>
      </p:sp>
      <p:sp>
        <p:nvSpPr>
          <p:cNvPr id="14" name="Picture Placeholder 7"/>
          <p:cNvSpPr>
            <a:spLocks noGrp="1"/>
          </p:cNvSpPr>
          <p:nvPr>
            <p:ph type="pic" sz="quarter" idx="15"/>
          </p:nvPr>
        </p:nvSpPr>
        <p:spPr>
          <a:xfrm>
            <a:off x="8329812" y="2190595"/>
            <a:ext cx="2250481" cy="1837416"/>
          </a:xfrm>
          <a:prstGeom prst="rect">
            <a:avLst/>
          </a:prstGeom>
        </p:spPr>
      </p:sp>
    </p:spTree>
    <p:extLst>
      <p:ext uri="{BB962C8B-B14F-4D97-AF65-F5344CB8AC3E}">
        <p14:creationId xmlns:p14="http://schemas.microsoft.com/office/powerpoint/2010/main" val="201178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BD8C-8C11-1242-96C4-EE682AE0CA2C}"/>
              </a:ext>
            </a:extLst>
          </p:cNvPr>
          <p:cNvSpPr>
            <a:spLocks noGrp="1"/>
          </p:cNvSpPr>
          <p:nvPr>
            <p:ph type="title" hasCustomPrompt="1"/>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US"/>
              <a:t>Ethics</a:t>
            </a:r>
          </a:p>
        </p:txBody>
      </p:sp>
      <p:sp>
        <p:nvSpPr>
          <p:cNvPr id="5" name="Oval 4">
            <a:extLst>
              <a:ext uri="{FF2B5EF4-FFF2-40B4-BE49-F238E27FC236}">
                <a16:creationId xmlns:a16="http://schemas.microsoft.com/office/drawing/2014/main" id="{0DA9B7BC-4043-A24A-8299-312B50E241AA}"/>
              </a:ext>
            </a:extLst>
          </p:cNvPr>
          <p:cNvSpPr/>
          <p:nvPr userDrawn="1"/>
        </p:nvSpPr>
        <p:spPr>
          <a:xfrm>
            <a:off x="-476662" y="3674844"/>
            <a:ext cx="4239383" cy="4239383"/>
          </a:xfrm>
          <a:prstGeom prst="ellipse">
            <a:avLst/>
          </a:prstGeom>
          <a:solidFill>
            <a:srgbClr val="CDEBF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512E886-52EA-2D41-9336-848BD7795F3B}"/>
              </a:ext>
            </a:extLst>
          </p:cNvPr>
          <p:cNvSpPr/>
          <p:nvPr userDrawn="1"/>
        </p:nvSpPr>
        <p:spPr>
          <a:xfrm>
            <a:off x="9738618" y="-577488"/>
            <a:ext cx="2986151" cy="2986151"/>
          </a:xfrm>
          <a:prstGeom prst="ellipse">
            <a:avLst/>
          </a:prstGeom>
          <a:solidFill>
            <a:srgbClr val="CDEBF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74D95B4-0C97-324A-BD99-63556DC853F3}"/>
              </a:ext>
            </a:extLst>
          </p:cNvPr>
          <p:cNvGrpSpPr/>
          <p:nvPr userDrawn="1"/>
        </p:nvGrpSpPr>
        <p:grpSpPr>
          <a:xfrm>
            <a:off x="422524" y="4541723"/>
            <a:ext cx="2746680" cy="1951152"/>
            <a:chOff x="645548" y="4300584"/>
            <a:chExt cx="2746680" cy="1951152"/>
          </a:xfrm>
          <a:solidFill>
            <a:srgbClr val="169DD9">
              <a:alpha val="49000"/>
            </a:srgbClr>
          </a:solidFill>
        </p:grpSpPr>
        <p:sp>
          <p:nvSpPr>
            <p:cNvPr id="9" name="Rectangle 8">
              <a:extLst>
                <a:ext uri="{FF2B5EF4-FFF2-40B4-BE49-F238E27FC236}">
                  <a16:creationId xmlns:a16="http://schemas.microsoft.com/office/drawing/2014/main" id="{DEC72198-723E-6E4A-8DD0-70FF3A0CF10A}"/>
                </a:ext>
              </a:extLst>
            </p:cNvPr>
            <p:cNvSpPr/>
            <p:nvPr userDrawn="1"/>
          </p:nvSpPr>
          <p:spPr>
            <a:xfrm>
              <a:off x="645548"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13ABA8-D0EA-B74C-B4AC-1CD8609A3ACC}"/>
                </a:ext>
              </a:extLst>
            </p:cNvPr>
            <p:cNvSpPr/>
            <p:nvPr userDrawn="1"/>
          </p:nvSpPr>
          <p:spPr>
            <a:xfrm>
              <a:off x="1170414"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4733E8-318C-E94D-9E1F-BACDF5F6BE79}"/>
                </a:ext>
              </a:extLst>
            </p:cNvPr>
            <p:cNvSpPr/>
            <p:nvPr userDrawn="1"/>
          </p:nvSpPr>
          <p:spPr>
            <a:xfrm>
              <a:off x="1695280"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517871-9742-7745-9763-1C1C4895E78C}"/>
                </a:ext>
              </a:extLst>
            </p:cNvPr>
            <p:cNvSpPr/>
            <p:nvPr userDrawn="1"/>
          </p:nvSpPr>
          <p:spPr>
            <a:xfrm>
              <a:off x="2220146"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196510-E680-364B-929D-943033D7DD6B}"/>
                </a:ext>
              </a:extLst>
            </p:cNvPr>
            <p:cNvSpPr/>
            <p:nvPr userDrawn="1"/>
          </p:nvSpPr>
          <p:spPr>
            <a:xfrm>
              <a:off x="2745012"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AEA113-7BEA-BD49-8D00-FE67E0A6BBED}"/>
                </a:ext>
              </a:extLst>
            </p:cNvPr>
            <p:cNvSpPr/>
            <p:nvPr userDrawn="1"/>
          </p:nvSpPr>
          <p:spPr>
            <a:xfrm>
              <a:off x="3269876"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879491-7164-CB48-9BA0-0CF88E2ECD09}"/>
                </a:ext>
              </a:extLst>
            </p:cNvPr>
            <p:cNvSpPr/>
            <p:nvPr userDrawn="1"/>
          </p:nvSpPr>
          <p:spPr>
            <a:xfrm>
              <a:off x="645548"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378EE59-220D-7648-A91A-59CA17167EC6}"/>
                </a:ext>
              </a:extLst>
            </p:cNvPr>
            <p:cNvSpPr/>
            <p:nvPr userDrawn="1"/>
          </p:nvSpPr>
          <p:spPr>
            <a:xfrm>
              <a:off x="1170414"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DD1E01-1081-AE42-A691-EF16DEBAE590}"/>
                </a:ext>
              </a:extLst>
            </p:cNvPr>
            <p:cNvSpPr/>
            <p:nvPr userDrawn="1"/>
          </p:nvSpPr>
          <p:spPr>
            <a:xfrm>
              <a:off x="1695280"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5D711CC-8A28-E54E-B69E-5284B0EE2529}"/>
                </a:ext>
              </a:extLst>
            </p:cNvPr>
            <p:cNvSpPr/>
            <p:nvPr userDrawn="1"/>
          </p:nvSpPr>
          <p:spPr>
            <a:xfrm>
              <a:off x="2220146"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98CDD0-C976-0742-A6FB-D8477F357F54}"/>
                </a:ext>
              </a:extLst>
            </p:cNvPr>
            <p:cNvSpPr/>
            <p:nvPr userDrawn="1"/>
          </p:nvSpPr>
          <p:spPr>
            <a:xfrm>
              <a:off x="2745012"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6216AE3-C6CE-8440-B11C-D1B8496475E0}"/>
                </a:ext>
              </a:extLst>
            </p:cNvPr>
            <p:cNvSpPr/>
            <p:nvPr userDrawn="1"/>
          </p:nvSpPr>
          <p:spPr>
            <a:xfrm>
              <a:off x="3269876"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8BE3FD-D496-BB42-8B77-B49CE5033D75}"/>
                </a:ext>
              </a:extLst>
            </p:cNvPr>
            <p:cNvSpPr/>
            <p:nvPr userDrawn="1"/>
          </p:nvSpPr>
          <p:spPr>
            <a:xfrm>
              <a:off x="645548"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3230C2-566F-6C4B-9B80-2968101EACD8}"/>
                </a:ext>
              </a:extLst>
            </p:cNvPr>
            <p:cNvSpPr/>
            <p:nvPr userDrawn="1"/>
          </p:nvSpPr>
          <p:spPr>
            <a:xfrm>
              <a:off x="1170414"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E1CC214-1B3A-8D47-9B0B-913902D03B8A}"/>
                </a:ext>
              </a:extLst>
            </p:cNvPr>
            <p:cNvSpPr/>
            <p:nvPr userDrawn="1"/>
          </p:nvSpPr>
          <p:spPr>
            <a:xfrm>
              <a:off x="1695280"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420D64-9BD1-B647-8A16-F28304783AD1}"/>
                </a:ext>
              </a:extLst>
            </p:cNvPr>
            <p:cNvSpPr/>
            <p:nvPr userDrawn="1"/>
          </p:nvSpPr>
          <p:spPr>
            <a:xfrm>
              <a:off x="2220146"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4D021F-576D-4446-AD24-3C2368071020}"/>
                </a:ext>
              </a:extLst>
            </p:cNvPr>
            <p:cNvSpPr/>
            <p:nvPr userDrawn="1"/>
          </p:nvSpPr>
          <p:spPr>
            <a:xfrm>
              <a:off x="2745012"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1B8C0A-F29E-784E-AAE7-3CBFA506A7F1}"/>
                </a:ext>
              </a:extLst>
            </p:cNvPr>
            <p:cNvSpPr/>
            <p:nvPr userDrawn="1"/>
          </p:nvSpPr>
          <p:spPr>
            <a:xfrm>
              <a:off x="3269876"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DD30A7-BF2D-8948-9DC4-0A7B0B331E43}"/>
                </a:ext>
              </a:extLst>
            </p:cNvPr>
            <p:cNvSpPr/>
            <p:nvPr userDrawn="1"/>
          </p:nvSpPr>
          <p:spPr>
            <a:xfrm>
              <a:off x="645548"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A3CDBB5-F870-3E42-B14D-59F160F055A7}"/>
                </a:ext>
              </a:extLst>
            </p:cNvPr>
            <p:cNvSpPr/>
            <p:nvPr userDrawn="1"/>
          </p:nvSpPr>
          <p:spPr>
            <a:xfrm>
              <a:off x="1170414"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F4FD17E-51AA-774C-A584-1841F7EE4B1A}"/>
                </a:ext>
              </a:extLst>
            </p:cNvPr>
            <p:cNvSpPr/>
            <p:nvPr userDrawn="1"/>
          </p:nvSpPr>
          <p:spPr>
            <a:xfrm>
              <a:off x="1695280"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91960F4-4B29-3349-813D-2EA7E95EDD10}"/>
                </a:ext>
              </a:extLst>
            </p:cNvPr>
            <p:cNvSpPr/>
            <p:nvPr userDrawn="1"/>
          </p:nvSpPr>
          <p:spPr>
            <a:xfrm>
              <a:off x="2220146"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87A1114-8771-6D43-BD5E-E3BC2DC7AD7D}"/>
                </a:ext>
              </a:extLst>
            </p:cNvPr>
            <p:cNvSpPr/>
            <p:nvPr userDrawn="1"/>
          </p:nvSpPr>
          <p:spPr>
            <a:xfrm>
              <a:off x="2745012"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6BC4A8B-20FA-FE4F-B979-48C668DDEA54}"/>
                </a:ext>
              </a:extLst>
            </p:cNvPr>
            <p:cNvSpPr/>
            <p:nvPr userDrawn="1"/>
          </p:nvSpPr>
          <p:spPr>
            <a:xfrm>
              <a:off x="3269876" y="56813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AC9C4C5-77B8-BA4A-A4A3-AD4F102BE869}"/>
                </a:ext>
              </a:extLst>
            </p:cNvPr>
            <p:cNvSpPr/>
            <p:nvPr userDrawn="1"/>
          </p:nvSpPr>
          <p:spPr>
            <a:xfrm>
              <a:off x="645548"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A83AEE-63A7-A740-BD2B-20822D6CF2E7}"/>
                </a:ext>
              </a:extLst>
            </p:cNvPr>
            <p:cNvSpPr/>
            <p:nvPr userDrawn="1"/>
          </p:nvSpPr>
          <p:spPr>
            <a:xfrm>
              <a:off x="1170414"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987E471-D832-354C-816D-B857BB521437}"/>
                </a:ext>
              </a:extLst>
            </p:cNvPr>
            <p:cNvSpPr/>
            <p:nvPr userDrawn="1"/>
          </p:nvSpPr>
          <p:spPr>
            <a:xfrm>
              <a:off x="1695280"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FDF07C8-524F-7349-A4B6-4DA6B0DF52DE}"/>
                </a:ext>
              </a:extLst>
            </p:cNvPr>
            <p:cNvSpPr/>
            <p:nvPr userDrawn="1"/>
          </p:nvSpPr>
          <p:spPr>
            <a:xfrm>
              <a:off x="2220146"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8D073F9-4723-9943-ACFC-08D703EAA3C9}"/>
                </a:ext>
              </a:extLst>
            </p:cNvPr>
            <p:cNvSpPr/>
            <p:nvPr userDrawn="1"/>
          </p:nvSpPr>
          <p:spPr>
            <a:xfrm>
              <a:off x="2745012"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4F172CE-52AC-4046-A1A9-D55D8D23A8E0}"/>
                </a:ext>
              </a:extLst>
            </p:cNvPr>
            <p:cNvSpPr/>
            <p:nvPr userDrawn="1"/>
          </p:nvSpPr>
          <p:spPr>
            <a:xfrm>
              <a:off x="3269876"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Content Placeholder 39">
            <a:extLst>
              <a:ext uri="{FF2B5EF4-FFF2-40B4-BE49-F238E27FC236}">
                <a16:creationId xmlns:a16="http://schemas.microsoft.com/office/drawing/2014/main" id="{DBF0FD5A-3D98-A542-834A-46ACBDADD446}"/>
              </a:ext>
            </a:extLst>
          </p:cNvPr>
          <p:cNvSpPr>
            <a:spLocks noGrp="1"/>
          </p:cNvSpPr>
          <p:nvPr>
            <p:ph sz="quarter" idx="10" hasCustomPrompt="1"/>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Ethics Requirements</a:t>
            </a:r>
            <a:endParaRPr lang="en-US"/>
          </a:p>
        </p:txBody>
      </p:sp>
      <p:sp>
        <p:nvSpPr>
          <p:cNvPr id="42" name="Content Placeholder 41">
            <a:extLst>
              <a:ext uri="{FF2B5EF4-FFF2-40B4-BE49-F238E27FC236}">
                <a16:creationId xmlns:a16="http://schemas.microsoft.com/office/drawing/2014/main" id="{7F3FBB68-DF35-F242-BE4A-BD54595C01A2}"/>
              </a:ext>
            </a:extLst>
          </p:cNvPr>
          <p:cNvSpPr>
            <a:spLocks noGrp="1"/>
          </p:cNvSpPr>
          <p:nvPr>
            <p:ph sz="quarter" idx="11" hasCustomPrompt="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Relevance to REAL DEAL</a:t>
            </a:r>
          </a:p>
        </p:txBody>
      </p:sp>
      <p:pic>
        <p:nvPicPr>
          <p:cNvPr id="39" name="Graphic 38">
            <a:extLst>
              <a:ext uri="{FF2B5EF4-FFF2-40B4-BE49-F238E27FC236}">
                <a16:creationId xmlns:a16="http://schemas.microsoft.com/office/drawing/2014/main" id="{332F435E-383B-8140-890B-F1AE826BBC9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56425" y="5440810"/>
            <a:ext cx="2087324" cy="1306569"/>
          </a:xfrm>
          <a:prstGeom prst="rect">
            <a:avLst/>
          </a:prstGeom>
        </p:spPr>
      </p:pic>
    </p:spTree>
    <p:extLst>
      <p:ext uri="{BB962C8B-B14F-4D97-AF65-F5344CB8AC3E}">
        <p14:creationId xmlns:p14="http://schemas.microsoft.com/office/powerpoint/2010/main" val="41402485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3672114"/>
            <a:ext cx="2438400" cy="2438400"/>
          </a:xfrm>
          <a:prstGeom prst="rect">
            <a:avLst/>
          </a:prstGeom>
        </p:spPr>
      </p:sp>
      <p:sp>
        <p:nvSpPr>
          <p:cNvPr id="11" name="Picture Placeholder 7"/>
          <p:cNvSpPr>
            <a:spLocks noGrp="1"/>
          </p:cNvSpPr>
          <p:nvPr>
            <p:ph type="pic" sz="quarter" idx="14"/>
          </p:nvPr>
        </p:nvSpPr>
        <p:spPr>
          <a:xfrm>
            <a:off x="2438400" y="3672114"/>
            <a:ext cx="2438400" cy="2438400"/>
          </a:xfrm>
          <a:prstGeom prst="rect">
            <a:avLst/>
          </a:prstGeom>
        </p:spPr>
      </p:sp>
      <p:sp>
        <p:nvSpPr>
          <p:cNvPr id="12" name="Picture Placeholder 7"/>
          <p:cNvSpPr>
            <a:spLocks noGrp="1"/>
          </p:cNvSpPr>
          <p:nvPr>
            <p:ph type="pic" sz="quarter" idx="15"/>
          </p:nvPr>
        </p:nvSpPr>
        <p:spPr>
          <a:xfrm>
            <a:off x="4876800" y="3672114"/>
            <a:ext cx="2438400" cy="2438400"/>
          </a:xfrm>
          <a:prstGeom prst="rect">
            <a:avLst/>
          </a:prstGeom>
        </p:spPr>
      </p:sp>
      <p:sp>
        <p:nvSpPr>
          <p:cNvPr id="13" name="Picture Placeholder 7"/>
          <p:cNvSpPr>
            <a:spLocks noGrp="1"/>
          </p:cNvSpPr>
          <p:nvPr>
            <p:ph type="pic" sz="quarter" idx="16"/>
          </p:nvPr>
        </p:nvSpPr>
        <p:spPr>
          <a:xfrm>
            <a:off x="7315200" y="3672114"/>
            <a:ext cx="2438400" cy="2438400"/>
          </a:xfrm>
          <a:prstGeom prst="rect">
            <a:avLst/>
          </a:prstGeom>
        </p:spPr>
      </p:sp>
      <p:sp>
        <p:nvSpPr>
          <p:cNvPr id="14" name="Picture Placeholder 7"/>
          <p:cNvSpPr>
            <a:spLocks noGrp="1"/>
          </p:cNvSpPr>
          <p:nvPr>
            <p:ph type="pic" sz="quarter" idx="17"/>
          </p:nvPr>
        </p:nvSpPr>
        <p:spPr>
          <a:xfrm>
            <a:off x="9753600" y="3672114"/>
            <a:ext cx="2438400" cy="2438400"/>
          </a:xfrm>
          <a:prstGeom prst="rect">
            <a:avLst/>
          </a:prstGeom>
        </p:spPr>
      </p:sp>
    </p:spTree>
    <p:extLst>
      <p:ext uri="{BB962C8B-B14F-4D97-AF65-F5344CB8AC3E}">
        <p14:creationId xmlns:p14="http://schemas.microsoft.com/office/powerpoint/2010/main" val="6720944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9" name="Picture 8" descr="A picture containing drawing&#10;&#10;Description automatically generated">
            <a:extLst>
              <a:ext uri="{FF2B5EF4-FFF2-40B4-BE49-F238E27FC236}">
                <a16:creationId xmlns:a16="http://schemas.microsoft.com/office/drawing/2014/main" id="{58B012F3-A5BC-9145-B8A4-72B970B38B54}"/>
              </a:ext>
            </a:extLst>
          </p:cNvPr>
          <p:cNvPicPr>
            <a:picLocks noChangeAspect="1"/>
          </p:cNvPicPr>
          <p:nvPr userDrawn="1"/>
        </p:nvPicPr>
        <p:blipFill rotWithShape="1">
          <a:blip r:embed="rId2"/>
          <a:srcRect l="13700"/>
          <a:stretch/>
        </p:blipFill>
        <p:spPr>
          <a:xfrm>
            <a:off x="0" y="3800585"/>
            <a:ext cx="2550806" cy="2966915"/>
          </a:xfrm>
          <a:prstGeom prst="rect">
            <a:avLst/>
          </a:prstGeom>
        </p:spPr>
      </p:pic>
      <p:sp>
        <p:nvSpPr>
          <p:cNvPr id="6" name="Picture Placeholder 7"/>
          <p:cNvSpPr>
            <a:spLocks noGrp="1"/>
          </p:cNvSpPr>
          <p:nvPr>
            <p:ph type="pic" sz="quarter" idx="13"/>
          </p:nvPr>
        </p:nvSpPr>
        <p:spPr>
          <a:xfrm>
            <a:off x="1291769" y="2298744"/>
            <a:ext cx="3004457" cy="2882855"/>
          </a:xfrm>
          <a:prstGeom prst="rect">
            <a:avLst/>
          </a:prstGeom>
        </p:spPr>
      </p:sp>
      <p:sp>
        <p:nvSpPr>
          <p:cNvPr id="7" name="Picture Placeholder 7"/>
          <p:cNvSpPr>
            <a:spLocks noGrp="1"/>
          </p:cNvSpPr>
          <p:nvPr>
            <p:ph type="pic" sz="quarter" idx="14"/>
          </p:nvPr>
        </p:nvSpPr>
        <p:spPr>
          <a:xfrm>
            <a:off x="4625067" y="2298744"/>
            <a:ext cx="3004457" cy="2882855"/>
          </a:xfrm>
          <a:prstGeom prst="rect">
            <a:avLst/>
          </a:prstGeom>
        </p:spPr>
      </p:sp>
      <p:sp>
        <p:nvSpPr>
          <p:cNvPr id="8" name="Picture Placeholder 7"/>
          <p:cNvSpPr>
            <a:spLocks noGrp="1"/>
          </p:cNvSpPr>
          <p:nvPr>
            <p:ph type="pic" sz="quarter" idx="15"/>
          </p:nvPr>
        </p:nvSpPr>
        <p:spPr>
          <a:xfrm>
            <a:off x="7958363" y="2298744"/>
            <a:ext cx="3004457" cy="2882855"/>
          </a:xfrm>
          <a:prstGeom prst="rect">
            <a:avLst/>
          </a:prstGeom>
        </p:spPr>
      </p:sp>
      <p:pic>
        <p:nvPicPr>
          <p:cNvPr id="5" name="Picture 4" descr="A picture containing drawing&#10;&#10;Description automatically generated">
            <a:extLst>
              <a:ext uri="{FF2B5EF4-FFF2-40B4-BE49-F238E27FC236}">
                <a16:creationId xmlns:a16="http://schemas.microsoft.com/office/drawing/2014/main" id="{6166AFBC-928B-9B4F-96C0-35B4D7B89552}"/>
              </a:ext>
            </a:extLst>
          </p:cNvPr>
          <p:cNvPicPr>
            <a:picLocks noChangeAspect="1"/>
          </p:cNvPicPr>
          <p:nvPr userDrawn="1"/>
        </p:nvPicPr>
        <p:blipFill rotWithShape="1">
          <a:blip r:embed="rId2"/>
          <a:srcRect r="56149"/>
          <a:stretch/>
        </p:blipFill>
        <p:spPr>
          <a:xfrm>
            <a:off x="9703810" y="581138"/>
            <a:ext cx="2488190" cy="5695724"/>
          </a:xfrm>
          <a:prstGeom prst="rect">
            <a:avLst/>
          </a:prstGeom>
        </p:spPr>
      </p:pic>
      <p:pic>
        <p:nvPicPr>
          <p:cNvPr id="10" name="Picture 9">
            <a:extLst>
              <a:ext uri="{FF2B5EF4-FFF2-40B4-BE49-F238E27FC236}">
                <a16:creationId xmlns:a16="http://schemas.microsoft.com/office/drawing/2014/main" id="{36A77B8D-DE27-8144-B342-0BE47E8C421E}"/>
              </a:ext>
            </a:extLst>
          </p:cNvPr>
          <p:cNvPicPr>
            <a:picLocks noChangeAspect="1"/>
          </p:cNvPicPr>
          <p:nvPr userDrawn="1"/>
        </p:nvPicPr>
        <p:blipFill rotWithShape="1">
          <a:blip r:embed="rId3"/>
          <a:srcRect r="6661"/>
          <a:stretch/>
        </p:blipFill>
        <p:spPr>
          <a:xfrm>
            <a:off x="10923614" y="2120900"/>
            <a:ext cx="1268386" cy="2616200"/>
          </a:xfrm>
          <a:prstGeom prst="rect">
            <a:avLst/>
          </a:prstGeom>
        </p:spPr>
      </p:pic>
    </p:spTree>
    <p:extLst>
      <p:ext uri="{BB962C8B-B14F-4D97-AF65-F5344CB8AC3E}">
        <p14:creationId xmlns:p14="http://schemas.microsoft.com/office/powerpoint/2010/main" val="24583838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pic>
        <p:nvPicPr>
          <p:cNvPr id="4" name="Picture 3" descr="A picture containing drawing&#10;&#10;Description automatically generated">
            <a:extLst>
              <a:ext uri="{FF2B5EF4-FFF2-40B4-BE49-F238E27FC236}">
                <a16:creationId xmlns:a16="http://schemas.microsoft.com/office/drawing/2014/main" id="{082018E7-04B4-9B40-9C22-5106FAB23D20}"/>
              </a:ext>
            </a:extLst>
          </p:cNvPr>
          <p:cNvPicPr>
            <a:picLocks noChangeAspect="1"/>
          </p:cNvPicPr>
          <p:nvPr userDrawn="1"/>
        </p:nvPicPr>
        <p:blipFill rotWithShape="1">
          <a:blip r:embed="rId2"/>
          <a:srcRect r="56149"/>
          <a:stretch/>
        </p:blipFill>
        <p:spPr>
          <a:xfrm>
            <a:off x="9703810" y="0"/>
            <a:ext cx="2488190" cy="5695724"/>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5BD67CB0-C2CD-F04E-8EEB-5F08444073EC}"/>
              </a:ext>
            </a:extLst>
          </p:cNvPr>
          <p:cNvPicPr>
            <a:picLocks noChangeAspect="1"/>
          </p:cNvPicPr>
          <p:nvPr userDrawn="1"/>
        </p:nvPicPr>
        <p:blipFill rotWithShape="1">
          <a:blip r:embed="rId2"/>
          <a:srcRect l="13700"/>
          <a:stretch/>
        </p:blipFill>
        <p:spPr>
          <a:xfrm>
            <a:off x="6109857" y="3891085"/>
            <a:ext cx="2550806" cy="2966915"/>
          </a:xfrm>
          <a:prstGeom prst="rect">
            <a:avLst/>
          </a:prstGeom>
        </p:spPr>
      </p:pic>
    </p:spTree>
    <p:extLst>
      <p:ext uri="{BB962C8B-B14F-4D97-AF65-F5344CB8AC3E}">
        <p14:creationId xmlns:p14="http://schemas.microsoft.com/office/powerpoint/2010/main" val="1800686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560D5-5915-E646-8186-EFC88ABD09A8}"/>
              </a:ext>
            </a:extLst>
          </p:cNvPr>
          <p:cNvSpPr>
            <a:spLocks noGrp="1"/>
          </p:cNvSpPr>
          <p:nvPr>
            <p:ph type="pic" sz="quarter" idx="10"/>
          </p:nvPr>
        </p:nvSpPr>
        <p:spPr>
          <a:xfrm>
            <a:off x="1257502" y="2397072"/>
            <a:ext cx="2437200" cy="3463199"/>
          </a:xfrm>
          <a:prstGeom prst="rect">
            <a:avLst/>
          </a:prstGeom>
        </p:spPr>
        <p:txBody>
          <a:bodyPr/>
          <a:lstStyle/>
          <a:p>
            <a:endParaRPr lang="en-US"/>
          </a:p>
        </p:txBody>
      </p:sp>
      <p:pic>
        <p:nvPicPr>
          <p:cNvPr id="3" name="Picture 2" descr="A picture containing drawing&#10;&#10;Description automatically generated">
            <a:extLst>
              <a:ext uri="{FF2B5EF4-FFF2-40B4-BE49-F238E27FC236}">
                <a16:creationId xmlns:a16="http://schemas.microsoft.com/office/drawing/2014/main" id="{4C3B0692-9E18-9A48-A747-388C85857649}"/>
              </a:ext>
            </a:extLst>
          </p:cNvPr>
          <p:cNvPicPr>
            <a:picLocks noChangeAspect="1"/>
          </p:cNvPicPr>
          <p:nvPr userDrawn="1"/>
        </p:nvPicPr>
        <p:blipFill rotWithShape="1">
          <a:blip r:embed="rId2"/>
          <a:srcRect r="56149"/>
          <a:stretch/>
        </p:blipFill>
        <p:spPr>
          <a:xfrm>
            <a:off x="9703810" y="0"/>
            <a:ext cx="2488190" cy="5695724"/>
          </a:xfrm>
          <a:prstGeom prst="rect">
            <a:avLst/>
          </a:prstGeom>
        </p:spPr>
      </p:pic>
    </p:spTree>
    <p:extLst>
      <p:ext uri="{BB962C8B-B14F-4D97-AF65-F5344CB8AC3E}">
        <p14:creationId xmlns:p14="http://schemas.microsoft.com/office/powerpoint/2010/main" val="4182176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3311236"/>
            <a:ext cx="12192000" cy="3546763"/>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pic>
        <p:nvPicPr>
          <p:cNvPr id="4" name="Picture 3" descr="A picture containing drawing&#10;&#10;Description automatically generated">
            <a:extLst>
              <a:ext uri="{FF2B5EF4-FFF2-40B4-BE49-F238E27FC236}">
                <a16:creationId xmlns:a16="http://schemas.microsoft.com/office/drawing/2014/main" id="{CBDAC750-BD2E-AD45-B7D4-E0922C88E033}"/>
              </a:ext>
            </a:extLst>
          </p:cNvPr>
          <p:cNvPicPr>
            <a:picLocks noChangeAspect="1"/>
          </p:cNvPicPr>
          <p:nvPr userDrawn="1"/>
        </p:nvPicPr>
        <p:blipFill rotWithShape="1">
          <a:blip r:embed="rId2"/>
          <a:srcRect r="56149"/>
          <a:stretch/>
        </p:blipFill>
        <p:spPr>
          <a:xfrm>
            <a:off x="9703810" y="581138"/>
            <a:ext cx="2488190" cy="5695724"/>
          </a:xfrm>
          <a:prstGeom prst="rect">
            <a:avLst/>
          </a:prstGeom>
        </p:spPr>
      </p:pic>
      <p:pic>
        <p:nvPicPr>
          <p:cNvPr id="6" name="Picture 5">
            <a:extLst>
              <a:ext uri="{FF2B5EF4-FFF2-40B4-BE49-F238E27FC236}">
                <a16:creationId xmlns:a16="http://schemas.microsoft.com/office/drawing/2014/main" id="{22B8039A-666B-CC40-B535-9355846D62CF}"/>
              </a:ext>
            </a:extLst>
          </p:cNvPr>
          <p:cNvPicPr>
            <a:picLocks noChangeAspect="1"/>
          </p:cNvPicPr>
          <p:nvPr userDrawn="1"/>
        </p:nvPicPr>
        <p:blipFill rotWithShape="1">
          <a:blip r:embed="rId3"/>
          <a:srcRect r="6661"/>
          <a:stretch/>
        </p:blipFill>
        <p:spPr>
          <a:xfrm>
            <a:off x="10923614" y="2120900"/>
            <a:ext cx="1268386" cy="2616200"/>
          </a:xfrm>
          <a:prstGeom prst="rect">
            <a:avLst/>
          </a:prstGeom>
        </p:spPr>
      </p:pic>
    </p:spTree>
    <p:extLst>
      <p:ext uri="{BB962C8B-B14F-4D97-AF65-F5344CB8AC3E}">
        <p14:creationId xmlns:p14="http://schemas.microsoft.com/office/powerpoint/2010/main" val="35173603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2BF894A-56E4-3C44-90CE-63BBD9C20E6A}"/>
              </a:ext>
            </a:extLst>
          </p:cNvPr>
          <p:cNvPicPr>
            <a:picLocks noChangeAspect="1"/>
          </p:cNvPicPr>
          <p:nvPr userDrawn="1"/>
        </p:nvPicPr>
        <p:blipFill rotWithShape="1">
          <a:blip r:embed="rId2"/>
          <a:srcRect l="13700"/>
          <a:stretch/>
        </p:blipFill>
        <p:spPr>
          <a:xfrm>
            <a:off x="0" y="3800585"/>
            <a:ext cx="2550806" cy="2966915"/>
          </a:xfrm>
          <a:prstGeom prst="rect">
            <a:avLst/>
          </a:prstGeom>
        </p:spPr>
      </p:pic>
      <p:sp>
        <p:nvSpPr>
          <p:cNvPr id="5" name="Picture Placeholder 4">
            <a:extLst>
              <a:ext uri="{FF2B5EF4-FFF2-40B4-BE49-F238E27FC236}">
                <a16:creationId xmlns:a16="http://schemas.microsoft.com/office/drawing/2014/main" id="{96B5086D-7F05-E343-A183-BAF7F8990D72}"/>
              </a:ext>
            </a:extLst>
          </p:cNvPr>
          <p:cNvSpPr>
            <a:spLocks noGrp="1"/>
          </p:cNvSpPr>
          <p:nvPr>
            <p:ph type="pic" sz="quarter" idx="10"/>
          </p:nvPr>
        </p:nvSpPr>
        <p:spPr>
          <a:xfrm>
            <a:off x="1419923" y="2057729"/>
            <a:ext cx="3384000" cy="2163600"/>
          </a:xfrm>
          <a:prstGeom prst="rect">
            <a:avLst/>
          </a:prstGeom>
        </p:spPr>
        <p:txBody>
          <a:bodyPr/>
          <a:lstStyle/>
          <a:p>
            <a:endParaRPr lang="en-US"/>
          </a:p>
        </p:txBody>
      </p:sp>
      <p:pic>
        <p:nvPicPr>
          <p:cNvPr id="3" name="Picture 2" descr="A picture containing drawing&#10;&#10;Description automatically generated">
            <a:extLst>
              <a:ext uri="{FF2B5EF4-FFF2-40B4-BE49-F238E27FC236}">
                <a16:creationId xmlns:a16="http://schemas.microsoft.com/office/drawing/2014/main" id="{FC0DEA5C-3972-E641-AB3B-03313E33FE86}"/>
              </a:ext>
            </a:extLst>
          </p:cNvPr>
          <p:cNvPicPr>
            <a:picLocks noChangeAspect="1"/>
          </p:cNvPicPr>
          <p:nvPr userDrawn="1"/>
        </p:nvPicPr>
        <p:blipFill rotWithShape="1">
          <a:blip r:embed="rId2"/>
          <a:srcRect r="56149"/>
          <a:stretch/>
        </p:blipFill>
        <p:spPr>
          <a:xfrm>
            <a:off x="9703810" y="581138"/>
            <a:ext cx="2488190" cy="5695724"/>
          </a:xfrm>
          <a:prstGeom prst="rect">
            <a:avLst/>
          </a:prstGeom>
        </p:spPr>
      </p:pic>
      <p:pic>
        <p:nvPicPr>
          <p:cNvPr id="6" name="Picture 5">
            <a:extLst>
              <a:ext uri="{FF2B5EF4-FFF2-40B4-BE49-F238E27FC236}">
                <a16:creationId xmlns:a16="http://schemas.microsoft.com/office/drawing/2014/main" id="{1FAF8724-C6D4-C34C-98D5-7EAEAAFADE08}"/>
              </a:ext>
            </a:extLst>
          </p:cNvPr>
          <p:cNvPicPr>
            <a:picLocks noChangeAspect="1"/>
          </p:cNvPicPr>
          <p:nvPr userDrawn="1"/>
        </p:nvPicPr>
        <p:blipFill rotWithShape="1">
          <a:blip r:embed="rId3"/>
          <a:srcRect r="6661"/>
          <a:stretch/>
        </p:blipFill>
        <p:spPr>
          <a:xfrm>
            <a:off x="10923614" y="2120900"/>
            <a:ext cx="1268386" cy="2616200"/>
          </a:xfrm>
          <a:prstGeom prst="rect">
            <a:avLst/>
          </a:prstGeom>
        </p:spPr>
      </p:pic>
    </p:spTree>
    <p:extLst>
      <p:ext uri="{BB962C8B-B14F-4D97-AF65-F5344CB8AC3E}">
        <p14:creationId xmlns:p14="http://schemas.microsoft.com/office/powerpoint/2010/main" val="2921254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BF923913-0C34-C447-AA9C-EDB90DEAA01C}"/>
              </a:ext>
            </a:extLst>
          </p:cNvPr>
          <p:cNvPicPr>
            <a:picLocks noChangeAspect="1"/>
          </p:cNvPicPr>
          <p:nvPr userDrawn="1"/>
        </p:nvPicPr>
        <p:blipFill rotWithShape="1">
          <a:blip r:embed="rId2"/>
          <a:srcRect r="56149"/>
          <a:stretch/>
        </p:blipFill>
        <p:spPr>
          <a:xfrm>
            <a:off x="9703810" y="581138"/>
            <a:ext cx="2488190" cy="5695724"/>
          </a:xfrm>
          <a:prstGeom prst="rect">
            <a:avLst/>
          </a:prstGeom>
        </p:spPr>
      </p:pic>
      <p:pic>
        <p:nvPicPr>
          <p:cNvPr id="6" name="Picture 5">
            <a:extLst>
              <a:ext uri="{FF2B5EF4-FFF2-40B4-BE49-F238E27FC236}">
                <a16:creationId xmlns:a16="http://schemas.microsoft.com/office/drawing/2014/main" id="{8F3B80BF-A48E-BB4E-BCD8-0385A05F9436}"/>
              </a:ext>
            </a:extLst>
          </p:cNvPr>
          <p:cNvPicPr>
            <a:picLocks noChangeAspect="1"/>
          </p:cNvPicPr>
          <p:nvPr userDrawn="1"/>
        </p:nvPicPr>
        <p:blipFill rotWithShape="1">
          <a:blip r:embed="rId3"/>
          <a:srcRect r="6661"/>
          <a:stretch/>
        </p:blipFill>
        <p:spPr>
          <a:xfrm>
            <a:off x="10923614" y="2120900"/>
            <a:ext cx="1268386" cy="2616200"/>
          </a:xfrm>
          <a:prstGeom prst="rect">
            <a:avLst/>
          </a:prstGeom>
        </p:spPr>
      </p:pic>
      <p:sp>
        <p:nvSpPr>
          <p:cNvPr id="5" name="Picture Placeholder 4">
            <a:extLst>
              <a:ext uri="{FF2B5EF4-FFF2-40B4-BE49-F238E27FC236}">
                <a16:creationId xmlns:a16="http://schemas.microsoft.com/office/drawing/2014/main" id="{D4EAB6E0-3F33-334F-ADE1-08C010C7D35A}"/>
              </a:ext>
            </a:extLst>
          </p:cNvPr>
          <p:cNvSpPr>
            <a:spLocks noGrp="1"/>
          </p:cNvSpPr>
          <p:nvPr>
            <p:ph type="pic" sz="quarter" idx="10"/>
          </p:nvPr>
        </p:nvSpPr>
        <p:spPr>
          <a:xfrm>
            <a:off x="2042233" y="1316319"/>
            <a:ext cx="3384000" cy="2163600"/>
          </a:xfrm>
          <a:prstGeom prst="rect">
            <a:avLst/>
          </a:prstGeom>
        </p:spPr>
        <p:txBody>
          <a:bodyPr/>
          <a:lstStyle/>
          <a:p>
            <a:endParaRPr lang="en-US"/>
          </a:p>
        </p:txBody>
      </p:sp>
      <p:pic>
        <p:nvPicPr>
          <p:cNvPr id="4" name="Picture 3" descr="A picture containing drawing&#10;&#10;Description automatically generated">
            <a:extLst>
              <a:ext uri="{FF2B5EF4-FFF2-40B4-BE49-F238E27FC236}">
                <a16:creationId xmlns:a16="http://schemas.microsoft.com/office/drawing/2014/main" id="{CD1F392D-BE08-2742-862D-8A1B60CE3C57}"/>
              </a:ext>
            </a:extLst>
          </p:cNvPr>
          <p:cNvPicPr>
            <a:picLocks noChangeAspect="1"/>
          </p:cNvPicPr>
          <p:nvPr userDrawn="1"/>
        </p:nvPicPr>
        <p:blipFill rotWithShape="1">
          <a:blip r:embed="rId2"/>
          <a:srcRect l="13700"/>
          <a:stretch/>
        </p:blipFill>
        <p:spPr>
          <a:xfrm>
            <a:off x="0" y="3800585"/>
            <a:ext cx="2550806" cy="2966915"/>
          </a:xfrm>
          <a:prstGeom prst="rect">
            <a:avLst/>
          </a:prstGeom>
        </p:spPr>
      </p:pic>
    </p:spTree>
    <p:extLst>
      <p:ext uri="{BB962C8B-B14F-4D97-AF65-F5344CB8AC3E}">
        <p14:creationId xmlns:p14="http://schemas.microsoft.com/office/powerpoint/2010/main" val="9191814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4F9FB28-4578-2740-B0F7-D478F92F0990}"/>
              </a:ext>
            </a:extLst>
          </p:cNvPr>
          <p:cNvSpPr>
            <a:spLocks noGrp="1"/>
          </p:cNvSpPr>
          <p:nvPr>
            <p:ph type="pic" sz="quarter" idx="10"/>
          </p:nvPr>
        </p:nvSpPr>
        <p:spPr>
          <a:xfrm>
            <a:off x="1068646" y="1865313"/>
            <a:ext cx="3384000" cy="2163600"/>
          </a:xfrm>
          <a:prstGeom prst="rect">
            <a:avLst/>
          </a:prstGeom>
        </p:spPr>
        <p:txBody>
          <a:bodyPr/>
          <a:lstStyle/>
          <a:p>
            <a:endParaRPr lang="en-US"/>
          </a:p>
        </p:txBody>
      </p:sp>
      <p:pic>
        <p:nvPicPr>
          <p:cNvPr id="3" name="Picture 2" descr="A picture containing building, fence&#10;&#10;Description automatically generated">
            <a:extLst>
              <a:ext uri="{FF2B5EF4-FFF2-40B4-BE49-F238E27FC236}">
                <a16:creationId xmlns:a16="http://schemas.microsoft.com/office/drawing/2014/main" id="{ED657F4C-ACC1-A44A-9AF6-C1F5D5B130B4}"/>
              </a:ext>
            </a:extLst>
          </p:cNvPr>
          <p:cNvPicPr>
            <a:picLocks noChangeAspect="1"/>
          </p:cNvPicPr>
          <p:nvPr userDrawn="1"/>
        </p:nvPicPr>
        <p:blipFill rotWithShape="1">
          <a:blip r:embed="rId2"/>
          <a:srcRect r="11778" b="50000"/>
          <a:stretch/>
        </p:blipFill>
        <p:spPr>
          <a:xfrm>
            <a:off x="6780335" y="3638550"/>
            <a:ext cx="5411665" cy="3219450"/>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60C8D515-116F-814F-B19A-CDF342F1F53B}"/>
              </a:ext>
            </a:extLst>
          </p:cNvPr>
          <p:cNvPicPr>
            <a:picLocks noChangeAspect="1"/>
          </p:cNvPicPr>
          <p:nvPr userDrawn="1"/>
        </p:nvPicPr>
        <p:blipFill rotWithShape="1">
          <a:blip r:embed="rId3"/>
          <a:srcRect r="56149"/>
          <a:stretch/>
        </p:blipFill>
        <p:spPr>
          <a:xfrm>
            <a:off x="9703810" y="0"/>
            <a:ext cx="2488190" cy="5695724"/>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A644EC5-6666-8E40-993E-56D5BDE01027}"/>
              </a:ext>
            </a:extLst>
          </p:cNvPr>
          <p:cNvPicPr>
            <a:picLocks noChangeAspect="1"/>
          </p:cNvPicPr>
          <p:nvPr userDrawn="1"/>
        </p:nvPicPr>
        <p:blipFill rotWithShape="1">
          <a:blip r:embed="rId3"/>
          <a:srcRect l="13700"/>
          <a:stretch/>
        </p:blipFill>
        <p:spPr>
          <a:xfrm>
            <a:off x="0" y="3891085"/>
            <a:ext cx="2550806" cy="2966915"/>
          </a:xfrm>
          <a:prstGeom prst="rect">
            <a:avLst/>
          </a:prstGeom>
        </p:spPr>
      </p:pic>
    </p:spTree>
    <p:extLst>
      <p:ext uri="{BB962C8B-B14F-4D97-AF65-F5344CB8AC3E}">
        <p14:creationId xmlns:p14="http://schemas.microsoft.com/office/powerpoint/2010/main" val="117841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3E009EF-95B4-DF48-B0DD-33626862EC35}"/>
              </a:ext>
            </a:extLst>
          </p:cNvPr>
          <p:cNvSpPr/>
          <p:nvPr userDrawn="1"/>
        </p:nvSpPr>
        <p:spPr>
          <a:xfrm>
            <a:off x="8677264" y="-1184038"/>
            <a:ext cx="4146545" cy="4146545"/>
          </a:xfrm>
          <a:prstGeom prst="ellipse">
            <a:avLst/>
          </a:prstGeom>
          <a:solidFill>
            <a:srgbClr val="CD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0432B7E-852C-BC44-9E64-5AFB0B664D76}"/>
              </a:ext>
            </a:extLst>
          </p:cNvPr>
          <p:cNvSpPr>
            <a:spLocks noGrp="1"/>
          </p:cNvSpPr>
          <p:nvPr>
            <p:ph type="title" hasCustomPrompt="1"/>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General Data Protection Regulation</a:t>
            </a:r>
            <a:endParaRPr lang="en-US"/>
          </a:p>
        </p:txBody>
      </p:sp>
      <p:sp>
        <p:nvSpPr>
          <p:cNvPr id="9" name="Content Placeholder 39">
            <a:extLst>
              <a:ext uri="{FF2B5EF4-FFF2-40B4-BE49-F238E27FC236}">
                <a16:creationId xmlns:a16="http://schemas.microsoft.com/office/drawing/2014/main" id="{0DBF054D-DA15-CB4E-968F-42AF6DE0D97F}"/>
              </a:ext>
            </a:extLst>
          </p:cNvPr>
          <p:cNvSpPr>
            <a:spLocks noGrp="1"/>
          </p:cNvSpPr>
          <p:nvPr>
            <p:ph sz="quarter" idx="10" hasCustomPrompt="1"/>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GDPR Act – highest data protection standard </a:t>
            </a:r>
          </a:p>
          <a:p>
            <a:pPr lvl="0"/>
            <a:r>
              <a:rPr lang="en-GB"/>
              <a:t>Origins in ECHR</a:t>
            </a:r>
          </a:p>
          <a:p>
            <a:pPr lvl="0"/>
            <a:r>
              <a:rPr lang="en-GB"/>
              <a:t>Countries have drafted own legislation</a:t>
            </a:r>
          </a:p>
          <a:p>
            <a:pPr lvl="0"/>
            <a:endParaRPr lang="en-US"/>
          </a:p>
        </p:txBody>
      </p:sp>
      <p:sp>
        <p:nvSpPr>
          <p:cNvPr id="10" name="Content Placeholder 41">
            <a:extLst>
              <a:ext uri="{FF2B5EF4-FFF2-40B4-BE49-F238E27FC236}">
                <a16:creationId xmlns:a16="http://schemas.microsoft.com/office/drawing/2014/main" id="{EE430DAB-3328-0A47-BCC4-A7FC1BB0B385}"/>
              </a:ext>
            </a:extLst>
          </p:cNvPr>
          <p:cNvSpPr>
            <a:spLocks noGrp="1"/>
          </p:cNvSpPr>
          <p:nvPr>
            <p:ph sz="quarter" idx="11" hasCustomPrompt="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Relevance to REAL DEAL\</a:t>
            </a:r>
          </a:p>
          <a:p>
            <a:pPr lvl="0"/>
            <a:r>
              <a:rPr lang="en-GB"/>
              <a:t>Everyone responsible for GDPR – some orgs have DPOs, others data policies</a:t>
            </a:r>
          </a:p>
          <a:p>
            <a:pPr lvl="0"/>
            <a:r>
              <a:rPr lang="en-GB"/>
              <a:t>TRI can provide information and advice</a:t>
            </a:r>
          </a:p>
          <a:p>
            <a:pPr lvl="0"/>
            <a:r>
              <a:rPr lang="en-GB"/>
              <a:t>Notification requirements </a:t>
            </a:r>
          </a:p>
        </p:txBody>
      </p:sp>
      <p:pic>
        <p:nvPicPr>
          <p:cNvPr id="7" name="Graphic 6">
            <a:extLst>
              <a:ext uri="{FF2B5EF4-FFF2-40B4-BE49-F238E27FC236}">
                <a16:creationId xmlns:a16="http://schemas.microsoft.com/office/drawing/2014/main" id="{AA4F3FD0-3798-984F-BDF4-60D59831BE5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38465" y="5656810"/>
            <a:ext cx="2087324" cy="1306569"/>
          </a:xfrm>
          <a:prstGeom prst="rect">
            <a:avLst/>
          </a:prstGeom>
        </p:spPr>
      </p:pic>
    </p:spTree>
    <p:extLst>
      <p:ext uri="{BB962C8B-B14F-4D97-AF65-F5344CB8AC3E}">
        <p14:creationId xmlns:p14="http://schemas.microsoft.com/office/powerpoint/2010/main" val="222471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9510190D-8164-0940-A4AC-8AD73F1A3829}"/>
              </a:ext>
            </a:extLst>
          </p:cNvPr>
          <p:cNvPicPr>
            <a:picLocks noChangeAspect="1"/>
          </p:cNvPicPr>
          <p:nvPr userDrawn="1"/>
        </p:nvPicPr>
        <p:blipFill rotWithShape="1">
          <a:blip r:embed="rId2"/>
          <a:srcRect r="56149"/>
          <a:stretch/>
        </p:blipFill>
        <p:spPr>
          <a:xfrm>
            <a:off x="9703810" y="581138"/>
            <a:ext cx="2488190" cy="5695724"/>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5A41578B-3857-614B-8C44-67A6F9AE77BA}"/>
              </a:ext>
            </a:extLst>
          </p:cNvPr>
          <p:cNvPicPr>
            <a:picLocks noChangeAspect="1"/>
          </p:cNvPicPr>
          <p:nvPr userDrawn="1"/>
        </p:nvPicPr>
        <p:blipFill rotWithShape="1">
          <a:blip r:embed="rId2"/>
          <a:srcRect l="13700"/>
          <a:stretch/>
        </p:blipFill>
        <p:spPr>
          <a:xfrm>
            <a:off x="0" y="3800585"/>
            <a:ext cx="2550806" cy="2966915"/>
          </a:xfrm>
          <a:prstGeom prst="rect">
            <a:avLst/>
          </a:prstGeom>
        </p:spPr>
      </p:pic>
      <p:pic>
        <p:nvPicPr>
          <p:cNvPr id="7" name="Picture 6">
            <a:extLst>
              <a:ext uri="{FF2B5EF4-FFF2-40B4-BE49-F238E27FC236}">
                <a16:creationId xmlns:a16="http://schemas.microsoft.com/office/drawing/2014/main" id="{6EA71D70-5AC4-0B43-9BB6-FDA82812C6B6}"/>
              </a:ext>
            </a:extLst>
          </p:cNvPr>
          <p:cNvPicPr>
            <a:picLocks noChangeAspect="1"/>
          </p:cNvPicPr>
          <p:nvPr userDrawn="1"/>
        </p:nvPicPr>
        <p:blipFill rotWithShape="1">
          <a:blip r:embed="rId3"/>
          <a:srcRect r="6661"/>
          <a:stretch/>
        </p:blipFill>
        <p:spPr>
          <a:xfrm>
            <a:off x="10923614" y="2120900"/>
            <a:ext cx="1268386" cy="2616200"/>
          </a:xfrm>
          <a:prstGeom prst="rect">
            <a:avLst/>
          </a:prstGeom>
        </p:spPr>
      </p:pic>
      <p:pic>
        <p:nvPicPr>
          <p:cNvPr id="14" name="Picture 13" descr="A picture containing building, fence&#10;&#10;Description automatically generated">
            <a:extLst>
              <a:ext uri="{FF2B5EF4-FFF2-40B4-BE49-F238E27FC236}">
                <a16:creationId xmlns:a16="http://schemas.microsoft.com/office/drawing/2014/main" id="{CD234620-AEED-224A-A716-7C9076157722}"/>
              </a:ext>
            </a:extLst>
          </p:cNvPr>
          <p:cNvPicPr>
            <a:picLocks noChangeAspect="1"/>
          </p:cNvPicPr>
          <p:nvPr userDrawn="1"/>
        </p:nvPicPr>
        <p:blipFill rotWithShape="1">
          <a:blip r:embed="rId4"/>
          <a:srcRect l="34060" t="75656"/>
          <a:stretch/>
        </p:blipFill>
        <p:spPr>
          <a:xfrm>
            <a:off x="3441599" y="0"/>
            <a:ext cx="4044813" cy="1567474"/>
          </a:xfrm>
          <a:prstGeom prst="rect">
            <a:avLst/>
          </a:prstGeom>
        </p:spPr>
      </p:pic>
      <p:sp>
        <p:nvSpPr>
          <p:cNvPr id="18" name="Title 1">
            <a:extLst>
              <a:ext uri="{FF2B5EF4-FFF2-40B4-BE49-F238E27FC236}">
                <a16:creationId xmlns:a16="http://schemas.microsoft.com/office/drawing/2014/main" id="{BA9735F5-57F2-4649-BDAF-C54AC025DDDF}"/>
              </a:ext>
            </a:extLst>
          </p:cNvPr>
          <p:cNvSpPr>
            <a:spLocks noGrp="1"/>
          </p:cNvSpPr>
          <p:nvPr>
            <p:ph type="title" hasCustomPrompt="1"/>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Public events data collection</a:t>
            </a:r>
            <a:endParaRPr lang="en-US"/>
          </a:p>
        </p:txBody>
      </p:sp>
      <p:sp>
        <p:nvSpPr>
          <p:cNvPr id="19" name="Content Placeholder 39">
            <a:extLst>
              <a:ext uri="{FF2B5EF4-FFF2-40B4-BE49-F238E27FC236}">
                <a16:creationId xmlns:a16="http://schemas.microsoft.com/office/drawing/2014/main" id="{06C78EC0-8DBD-D746-A18B-88FF5D55463B}"/>
              </a:ext>
            </a:extLst>
          </p:cNvPr>
          <p:cNvSpPr>
            <a:spLocks noGrp="1"/>
          </p:cNvSpPr>
          <p:nvPr>
            <p:ph sz="quarter" idx="10" hasCustomPrompt="1"/>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Registration form</a:t>
            </a:r>
          </a:p>
          <a:p>
            <a:pPr lvl="0"/>
            <a:r>
              <a:rPr lang="en-GB"/>
              <a:t>Email lists</a:t>
            </a:r>
          </a:p>
          <a:p>
            <a:pPr lvl="0"/>
            <a:r>
              <a:rPr lang="en-GB"/>
              <a:t>Dietary requirements</a:t>
            </a:r>
          </a:p>
          <a:p>
            <a:pPr lvl="0"/>
            <a:r>
              <a:rPr lang="en-GB"/>
              <a:t>Access needs</a:t>
            </a:r>
          </a:p>
          <a:p>
            <a:pPr lvl="0"/>
            <a:endParaRPr lang="en-US"/>
          </a:p>
        </p:txBody>
      </p:sp>
      <p:sp>
        <p:nvSpPr>
          <p:cNvPr id="20" name="Content Placeholder 41">
            <a:extLst>
              <a:ext uri="{FF2B5EF4-FFF2-40B4-BE49-F238E27FC236}">
                <a16:creationId xmlns:a16="http://schemas.microsoft.com/office/drawing/2014/main" id="{FB4D8F76-B9B9-0E40-8508-C6820B492924}"/>
              </a:ext>
            </a:extLst>
          </p:cNvPr>
          <p:cNvSpPr>
            <a:spLocks noGrp="1"/>
          </p:cNvSpPr>
          <p:nvPr>
            <p:ph sz="quarter" idx="11" hasCustomPrompt="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Text examples</a:t>
            </a:r>
          </a:p>
          <a:p>
            <a:pPr lvl="0"/>
            <a:endParaRPr lang="en-GB"/>
          </a:p>
          <a:p>
            <a:pPr lvl="0"/>
            <a:endParaRPr lang="en-GB"/>
          </a:p>
        </p:txBody>
      </p:sp>
    </p:spTree>
    <p:extLst>
      <p:ext uri="{BB962C8B-B14F-4D97-AF65-F5344CB8AC3E}">
        <p14:creationId xmlns:p14="http://schemas.microsoft.com/office/powerpoint/2010/main" val="2992385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AE5ED732-66DD-F145-9E8A-29FD7EB641A8}"/>
              </a:ext>
            </a:extLst>
          </p:cNvPr>
          <p:cNvSpPr/>
          <p:nvPr userDrawn="1"/>
        </p:nvSpPr>
        <p:spPr>
          <a:xfrm>
            <a:off x="9285249" y="4787902"/>
            <a:ext cx="3153280" cy="3153280"/>
          </a:xfrm>
          <a:prstGeom prst="ellipse">
            <a:avLst/>
          </a:prstGeom>
          <a:solidFill>
            <a:srgbClr val="CD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609A5B9-B7F0-1747-836E-55AC71B95450}"/>
              </a:ext>
            </a:extLst>
          </p:cNvPr>
          <p:cNvPicPr>
            <a:picLocks noChangeAspect="1"/>
          </p:cNvPicPr>
          <p:nvPr userDrawn="1"/>
        </p:nvPicPr>
        <p:blipFill rotWithShape="1">
          <a:blip r:embed="rId2"/>
          <a:srcRect l="41088" b="79496"/>
          <a:stretch/>
        </p:blipFill>
        <p:spPr>
          <a:xfrm>
            <a:off x="-1" y="5519524"/>
            <a:ext cx="3531387" cy="1338476"/>
          </a:xfrm>
          <a:prstGeom prst="rect">
            <a:avLst/>
          </a:prstGeom>
        </p:spPr>
      </p:pic>
      <p:pic>
        <p:nvPicPr>
          <p:cNvPr id="6" name="Picture 5" descr="A close up of a keyboard&#10;&#10;Description automatically generated">
            <a:extLst>
              <a:ext uri="{FF2B5EF4-FFF2-40B4-BE49-F238E27FC236}">
                <a16:creationId xmlns:a16="http://schemas.microsoft.com/office/drawing/2014/main" id="{54FAD970-B73A-2A40-BF00-3DAB0349C859}"/>
              </a:ext>
            </a:extLst>
          </p:cNvPr>
          <p:cNvPicPr>
            <a:picLocks noChangeAspect="1"/>
          </p:cNvPicPr>
          <p:nvPr userDrawn="1"/>
        </p:nvPicPr>
        <p:blipFill rotWithShape="1">
          <a:blip r:embed="rId3"/>
          <a:srcRect t="1" r="3980" b="44554"/>
          <a:stretch/>
        </p:blipFill>
        <p:spPr>
          <a:xfrm>
            <a:off x="9952891" y="6099409"/>
            <a:ext cx="2239109" cy="676530"/>
          </a:xfrm>
          <a:prstGeom prst="rect">
            <a:avLst/>
          </a:prstGeom>
        </p:spPr>
      </p:pic>
      <p:sp>
        <p:nvSpPr>
          <p:cNvPr id="12" name="Title 1">
            <a:extLst>
              <a:ext uri="{FF2B5EF4-FFF2-40B4-BE49-F238E27FC236}">
                <a16:creationId xmlns:a16="http://schemas.microsoft.com/office/drawing/2014/main" id="{1BCF59D0-8721-8449-986B-6A5A504217B1}"/>
              </a:ext>
            </a:extLst>
          </p:cNvPr>
          <p:cNvSpPr>
            <a:spLocks noGrp="1"/>
          </p:cNvSpPr>
          <p:nvPr>
            <p:ph type="title" hasCustomPrompt="1"/>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Risk Management</a:t>
            </a:r>
            <a:endParaRPr lang="en-US"/>
          </a:p>
        </p:txBody>
      </p:sp>
      <p:sp>
        <p:nvSpPr>
          <p:cNvPr id="13" name="Content Placeholder 39">
            <a:extLst>
              <a:ext uri="{FF2B5EF4-FFF2-40B4-BE49-F238E27FC236}">
                <a16:creationId xmlns:a16="http://schemas.microsoft.com/office/drawing/2014/main" id="{C7AA2594-BD5E-0A41-815F-DD8FE0764BB4}"/>
              </a:ext>
            </a:extLst>
          </p:cNvPr>
          <p:cNvSpPr>
            <a:spLocks noGrp="1"/>
          </p:cNvSpPr>
          <p:nvPr>
            <p:ph sz="quarter" idx="10" hasCustomPrompt="1"/>
          </p:nvPr>
        </p:nvSpPr>
        <p:spPr>
          <a:xfrm>
            <a:off x="587375" y="1828800"/>
            <a:ext cx="11185964"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Ongoing activity</a:t>
            </a:r>
          </a:p>
          <a:p>
            <a:pPr lvl="0"/>
            <a:r>
              <a:rPr lang="en-GB"/>
              <a:t>Respond to events and situations</a:t>
            </a:r>
            <a:endParaRPr lang="en-US"/>
          </a:p>
        </p:txBody>
      </p:sp>
      <p:pic>
        <p:nvPicPr>
          <p:cNvPr id="9" name="Graphic 8">
            <a:extLst>
              <a:ext uri="{FF2B5EF4-FFF2-40B4-BE49-F238E27FC236}">
                <a16:creationId xmlns:a16="http://schemas.microsoft.com/office/drawing/2014/main" id="{73D8C010-A695-3841-977F-2D04FB235E3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44305" y="82061"/>
            <a:ext cx="2087324" cy="1306569"/>
          </a:xfrm>
          <a:prstGeom prst="rect">
            <a:avLst/>
          </a:prstGeom>
        </p:spPr>
      </p:pic>
    </p:spTree>
    <p:extLst>
      <p:ext uri="{BB962C8B-B14F-4D97-AF65-F5344CB8AC3E}">
        <p14:creationId xmlns:p14="http://schemas.microsoft.com/office/powerpoint/2010/main" val="153588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AC9065-93BE-FC4A-9791-1F774B47C105}"/>
              </a:ext>
            </a:extLst>
          </p:cNvPr>
          <p:cNvPicPr>
            <a:picLocks noChangeAspect="1"/>
          </p:cNvPicPr>
          <p:nvPr userDrawn="1"/>
        </p:nvPicPr>
        <p:blipFill>
          <a:blip r:embed="rId2"/>
          <a:stretch>
            <a:fillRect/>
          </a:stretch>
        </p:blipFill>
        <p:spPr>
          <a:xfrm>
            <a:off x="7689457" y="1528976"/>
            <a:ext cx="4203700" cy="223520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51A26F53-5553-C248-A2AA-BC9480834633}"/>
              </a:ext>
            </a:extLst>
          </p:cNvPr>
          <p:cNvPicPr>
            <a:picLocks noChangeAspect="1"/>
          </p:cNvPicPr>
          <p:nvPr userDrawn="1"/>
        </p:nvPicPr>
        <p:blipFill rotWithShape="1">
          <a:blip r:embed="rId3"/>
          <a:srcRect r="56797"/>
          <a:stretch/>
        </p:blipFill>
        <p:spPr>
          <a:xfrm>
            <a:off x="10682713" y="893243"/>
            <a:ext cx="1509288" cy="3506665"/>
          </a:xfrm>
          <a:prstGeom prst="rect">
            <a:avLst/>
          </a:prstGeom>
        </p:spPr>
      </p:pic>
      <p:sp>
        <p:nvSpPr>
          <p:cNvPr id="10" name="Title 1">
            <a:extLst>
              <a:ext uri="{FF2B5EF4-FFF2-40B4-BE49-F238E27FC236}">
                <a16:creationId xmlns:a16="http://schemas.microsoft.com/office/drawing/2014/main" id="{B5383D33-D051-1348-97BD-A5929EA80935}"/>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11" name="Content Placeholder 39">
            <a:extLst>
              <a:ext uri="{FF2B5EF4-FFF2-40B4-BE49-F238E27FC236}">
                <a16:creationId xmlns:a16="http://schemas.microsoft.com/office/drawing/2014/main" id="{D3E1577F-04CB-3841-96A8-1983A0FF8B29}"/>
              </a:ext>
            </a:extLst>
          </p:cNvPr>
          <p:cNvSpPr>
            <a:spLocks noGrp="1"/>
          </p:cNvSpPr>
          <p:nvPr>
            <p:ph sz="quarter" idx="10"/>
          </p:nvPr>
        </p:nvSpPr>
        <p:spPr>
          <a:xfrm>
            <a:off x="587375" y="1828800"/>
            <a:ext cx="6929425"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7" name="Graphic 6">
            <a:extLst>
              <a:ext uri="{FF2B5EF4-FFF2-40B4-BE49-F238E27FC236}">
                <a16:creationId xmlns:a16="http://schemas.microsoft.com/office/drawing/2014/main" id="{F6FAE84A-94E4-E54F-8E56-3B00B2F9D2D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38465" y="5656810"/>
            <a:ext cx="2087324" cy="1306569"/>
          </a:xfrm>
          <a:prstGeom prst="rect">
            <a:avLst/>
          </a:prstGeom>
        </p:spPr>
      </p:pic>
    </p:spTree>
    <p:extLst>
      <p:ext uri="{BB962C8B-B14F-4D97-AF65-F5344CB8AC3E}">
        <p14:creationId xmlns:p14="http://schemas.microsoft.com/office/powerpoint/2010/main" val="254008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BDAF9C-70F7-3B4C-872D-B343A169E88F}"/>
              </a:ext>
            </a:extLst>
          </p:cNvPr>
          <p:cNvPicPr>
            <a:picLocks noChangeAspect="1"/>
          </p:cNvPicPr>
          <p:nvPr userDrawn="1"/>
        </p:nvPicPr>
        <p:blipFill>
          <a:blip r:embed="rId2"/>
          <a:stretch>
            <a:fillRect/>
          </a:stretch>
        </p:blipFill>
        <p:spPr>
          <a:xfrm>
            <a:off x="0" y="0"/>
            <a:ext cx="12191999" cy="6858000"/>
          </a:xfrm>
          <a:prstGeom prst="rect">
            <a:avLst/>
          </a:prstGeom>
        </p:spPr>
      </p:pic>
      <p:sp>
        <p:nvSpPr>
          <p:cNvPr id="3" name="Title 1">
            <a:extLst>
              <a:ext uri="{FF2B5EF4-FFF2-40B4-BE49-F238E27FC236}">
                <a16:creationId xmlns:a16="http://schemas.microsoft.com/office/drawing/2014/main" id="{75C64244-EC62-564B-BF59-A29D0D47504D}"/>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4" name="Content Placeholder 39">
            <a:extLst>
              <a:ext uri="{FF2B5EF4-FFF2-40B4-BE49-F238E27FC236}">
                <a16:creationId xmlns:a16="http://schemas.microsoft.com/office/drawing/2014/main" id="{C7999D9A-645D-4E41-8484-3874668CC037}"/>
              </a:ext>
            </a:extLst>
          </p:cNvPr>
          <p:cNvSpPr>
            <a:spLocks noGrp="1"/>
          </p:cNvSpPr>
          <p:nvPr>
            <p:ph sz="quarter" idx="10"/>
          </p:nvPr>
        </p:nvSpPr>
        <p:spPr>
          <a:xfrm>
            <a:off x="838761"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
        <p:nvSpPr>
          <p:cNvPr id="5" name="Content Placeholder 39">
            <a:extLst>
              <a:ext uri="{FF2B5EF4-FFF2-40B4-BE49-F238E27FC236}">
                <a16:creationId xmlns:a16="http://schemas.microsoft.com/office/drawing/2014/main" id="{4CFD393A-9910-4B45-85CF-DB8C62AEC006}"/>
              </a:ext>
            </a:extLst>
          </p:cNvPr>
          <p:cNvSpPr>
            <a:spLocks noGrp="1"/>
          </p:cNvSpPr>
          <p:nvPr>
            <p:ph sz="quarter" idx="11"/>
          </p:nvPr>
        </p:nvSpPr>
        <p:spPr>
          <a:xfrm>
            <a:off x="4892087"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
        <p:nvSpPr>
          <p:cNvPr id="6" name="Content Placeholder 39">
            <a:extLst>
              <a:ext uri="{FF2B5EF4-FFF2-40B4-BE49-F238E27FC236}">
                <a16:creationId xmlns:a16="http://schemas.microsoft.com/office/drawing/2014/main" id="{F79FD2B7-D7D9-0D48-BCA4-C24FC86D6C17}"/>
              </a:ext>
            </a:extLst>
          </p:cNvPr>
          <p:cNvSpPr>
            <a:spLocks noGrp="1"/>
          </p:cNvSpPr>
          <p:nvPr>
            <p:ph sz="quarter" idx="12"/>
          </p:nvPr>
        </p:nvSpPr>
        <p:spPr>
          <a:xfrm>
            <a:off x="8945412"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399617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527832"/>
      </p:ext>
    </p:extLst>
  </p:cSld>
  <p:clrMap bg1="lt1" tx1="dk1" bg2="lt2" tx2="dk2" accent1="accent1" accent2="accent2" accent3="accent3" accent4="accent4" accent5="accent5" accent6="accent6" hlink="hlink" folHlink="folHlink"/>
  <p:sldLayoutIdLst>
    <p:sldLayoutId id="2147483660" r:id="rId1"/>
    <p:sldLayoutId id="2147483807" r:id="rId2"/>
    <p:sldLayoutId id="2147483790" r:id="rId3"/>
    <p:sldLayoutId id="2147483661" r:id="rId4"/>
    <p:sldLayoutId id="2147483663" r:id="rId5"/>
    <p:sldLayoutId id="2147483665" r:id="rId6"/>
    <p:sldLayoutId id="2147483662" r:id="rId7"/>
    <p:sldLayoutId id="2147483664" r:id="rId8"/>
    <p:sldLayoutId id="2147483750" r:id="rId9"/>
    <p:sldLayoutId id="2147483745" r:id="rId10"/>
    <p:sldLayoutId id="2147483746" r:id="rId11"/>
    <p:sldLayoutId id="2147483747" r:id="rId12"/>
    <p:sldLayoutId id="2147483748" r:id="rId13"/>
    <p:sldLayoutId id="2147483749" r:id="rId14"/>
    <p:sldLayoutId id="2147483666" r:id="rId15"/>
    <p:sldLayoutId id="2147483667" r:id="rId16"/>
    <p:sldLayoutId id="2147483687" r:id="rId17"/>
    <p:sldLayoutId id="2147483791" r:id="rId18"/>
    <p:sldLayoutId id="2147483792" r:id="rId19"/>
    <p:sldLayoutId id="2147483805"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74B9D9-6BBD-F3EE-144E-25430C3817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8D8ED2-1F34-4660-7CA7-D6B053BFD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630D42-0A96-144D-51DC-7A50B798A5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29B1B-FBA1-6740-B2E1-0A0E8749A735}" type="datetimeFigureOut">
              <a:rPr lang="en-US" smtClean="0"/>
              <a:t>10/23/2022</a:t>
            </a:fld>
            <a:endParaRPr lang="en-US"/>
          </a:p>
        </p:txBody>
      </p:sp>
      <p:sp>
        <p:nvSpPr>
          <p:cNvPr id="5" name="Footer Placeholder 4">
            <a:extLst>
              <a:ext uri="{FF2B5EF4-FFF2-40B4-BE49-F238E27FC236}">
                <a16:creationId xmlns:a16="http://schemas.microsoft.com/office/drawing/2014/main" id="{D1420C72-FBCE-7FE4-4337-EABB348FF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DE7AFB-F9BE-7D88-5DF1-4F8934BAE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7622D-BCC8-BD4A-AABB-30057D42CFCF}" type="slidenum">
              <a:rPr lang="en-US" smtClean="0"/>
              <a:t>‹#›</a:t>
            </a:fld>
            <a:endParaRPr lang="en-US"/>
          </a:p>
        </p:txBody>
      </p:sp>
    </p:spTree>
    <p:extLst>
      <p:ext uri="{BB962C8B-B14F-4D97-AF65-F5344CB8AC3E}">
        <p14:creationId xmlns:p14="http://schemas.microsoft.com/office/powerpoint/2010/main" val="142328923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78204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7" r:id="rId5"/>
    <p:sldLayoutId id="2147483758" r:id="rId6"/>
    <p:sldLayoutId id="2147483759" r:id="rId7"/>
    <p:sldLayoutId id="2147483761" r:id="rId8"/>
    <p:sldLayoutId id="2147483762" r:id="rId9"/>
    <p:sldLayoutId id="2147483763" r:id="rId10"/>
    <p:sldLayoutId id="2147483772" r:id="rId11"/>
    <p:sldLayoutId id="2147483777" r:id="rId12"/>
    <p:sldLayoutId id="2147483778" r:id="rId13"/>
    <p:sldLayoutId id="2147483785" r:id="rId14"/>
    <p:sldLayoutId id="2147483786" r:id="rId15"/>
    <p:sldLayoutId id="214748378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1.png"/><Relationship Id="rId7" Type="http://schemas.openxmlformats.org/officeDocument/2006/relationships/diagramData" Target="../diagrams/data2.xml"/><Relationship Id="rId12"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23.png"/><Relationship Id="rId11" Type="http://schemas.microsoft.com/office/2007/relationships/diagramDrawing" Target="../diagrams/drawing2.xml"/><Relationship Id="rId5" Type="http://schemas.openxmlformats.org/officeDocument/2006/relationships/image" Target="../media/image22.png"/><Relationship Id="rId10" Type="http://schemas.openxmlformats.org/officeDocument/2006/relationships/diagramColors" Target="../diagrams/colors2.xml"/><Relationship Id="rId4" Type="http://schemas.openxmlformats.org/officeDocument/2006/relationships/image" Target="../media/image18.png"/><Relationship Id="rId9"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0.xml"/><Relationship Id="rId5" Type="http://schemas.openxmlformats.org/officeDocument/2006/relationships/image" Target="../media/image32.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abs/1704.02685" TargetMode="Externa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image" Target="../media/image32.png"/><Relationship Id="rId5" Type="http://schemas.openxmlformats.org/officeDocument/2006/relationships/hyperlink" Target="https://github.com/slundberg/shap" TargetMode="External"/><Relationship Id="rId4" Type="http://schemas.openxmlformats.org/officeDocument/2006/relationships/hyperlink" Target="https://github.com/kundajelab/deeplift#what-are-the-similarities-and-differences-between-the-deeplift-like-implementations-in-deepexplain-from-ancona-et-al-iclr-2018-and-deepshapdeepexplainer-from-the-shap-repositor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xplainml-tutorial.github.io/neurips20"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hyperlink" Target="https://towardsdatascience.com/the-shapley-value-for-ml-models-f1100bff78d1" TargetMode="External"/><Relationship Id="rId4" Type="http://schemas.openxmlformats.org/officeDocument/2006/relationships/hyperlink" Target="https://icml.cc/media/icml-2019/Slides/4776.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C5DFC-3913-714E-A194-7448B93704D0}"/>
              </a:ext>
            </a:extLst>
          </p:cNvPr>
          <p:cNvSpPr>
            <a:spLocks noGrp="1"/>
          </p:cNvSpPr>
          <p:nvPr>
            <p:ph type="body" sz="quarter" idx="10"/>
          </p:nvPr>
        </p:nvSpPr>
        <p:spPr>
          <a:xfrm>
            <a:off x="1962902" y="4420993"/>
            <a:ext cx="8356600" cy="1185862"/>
          </a:xfrm>
        </p:spPr>
        <p:txBody>
          <a:bodyPr lIns="91440" tIns="45720" rIns="91440" bIns="45720" anchor="t"/>
          <a:lstStyle/>
          <a:p>
            <a:pPr marL="0" indent="0" algn="ctr">
              <a:buNone/>
            </a:pPr>
            <a:endParaRPr lang="en-GB"/>
          </a:p>
          <a:p>
            <a:pPr marL="0" indent="0" algn="ctr">
              <a:buNone/>
            </a:pPr>
            <a:endParaRPr lang="en-GB"/>
          </a:p>
        </p:txBody>
      </p:sp>
      <p:sp>
        <p:nvSpPr>
          <p:cNvPr id="3" name="TextBox 2">
            <a:extLst>
              <a:ext uri="{FF2B5EF4-FFF2-40B4-BE49-F238E27FC236}">
                <a16:creationId xmlns:a16="http://schemas.microsoft.com/office/drawing/2014/main" id="{40F3A9ED-41F2-41A7-5737-680B62F4D79E}"/>
              </a:ext>
            </a:extLst>
          </p:cNvPr>
          <p:cNvSpPr txBox="1"/>
          <p:nvPr/>
        </p:nvSpPr>
        <p:spPr>
          <a:xfrm>
            <a:off x="2818437" y="4319286"/>
            <a:ext cx="8239244" cy="1077218"/>
          </a:xfrm>
          <a:prstGeom prst="rect">
            <a:avLst/>
          </a:prstGeom>
          <a:noFill/>
        </p:spPr>
        <p:txBody>
          <a:bodyPr wrap="square" lIns="91440" tIns="45720" rIns="91440" bIns="45720" rtlCol="0" anchor="t">
            <a:spAutoFit/>
          </a:bodyPr>
          <a:lstStyle/>
          <a:p>
            <a:r>
              <a:rPr lang="en-US" sz="3200">
                <a:solidFill>
                  <a:schemeClr val="bg1"/>
                </a:solidFill>
                <a:latin typeface="Candara"/>
              </a:rPr>
              <a:t>Post-Hoc </a:t>
            </a:r>
            <a:r>
              <a:rPr lang="en-US" sz="3200" err="1">
                <a:solidFill>
                  <a:schemeClr val="bg1"/>
                </a:solidFill>
                <a:latin typeface="Candara"/>
              </a:rPr>
              <a:t>Explainability</a:t>
            </a:r>
            <a:r>
              <a:rPr lang="en-US" sz="3200">
                <a:solidFill>
                  <a:schemeClr val="bg1"/>
                </a:solidFill>
                <a:latin typeface="Candara"/>
              </a:rPr>
              <a:t> in Natural language </a:t>
            </a:r>
          </a:p>
          <a:p>
            <a:r>
              <a:rPr lang="en-US" sz="3200">
                <a:solidFill>
                  <a:schemeClr val="bg1"/>
                </a:solidFill>
                <a:latin typeface="Candara"/>
              </a:rPr>
              <a:t>Processing</a:t>
            </a:r>
          </a:p>
        </p:txBody>
      </p:sp>
    </p:spTree>
    <p:extLst>
      <p:ext uri="{BB962C8B-B14F-4D97-AF65-F5344CB8AC3E}">
        <p14:creationId xmlns:p14="http://schemas.microsoft.com/office/powerpoint/2010/main" val="368726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C8E4-BBC3-0510-D832-B22675E82D23}"/>
              </a:ext>
            </a:extLst>
          </p:cNvPr>
          <p:cNvSpPr>
            <a:spLocks noGrp="1"/>
          </p:cNvSpPr>
          <p:nvPr>
            <p:ph type="title"/>
          </p:nvPr>
        </p:nvSpPr>
        <p:spPr>
          <a:xfrm>
            <a:off x="1631663" y="252699"/>
            <a:ext cx="10515600" cy="789224"/>
          </a:xfrm>
        </p:spPr>
        <p:txBody>
          <a:bodyPr lIns="91440" tIns="45720" rIns="91440" bIns="45720" anchor="t">
            <a:normAutofit fontScale="90000"/>
          </a:bodyPr>
          <a:lstStyle/>
          <a:p>
            <a:r>
              <a:rPr lang="en-GB" sz="2800">
                <a:latin typeface="Roboto"/>
                <a:ea typeface="Roboto"/>
                <a:cs typeface="Roboto"/>
              </a:rPr>
              <a:t>Anchors: High-Precision Model-Agnostic Explanations</a:t>
            </a:r>
          </a:p>
        </p:txBody>
      </p:sp>
      <p:sp>
        <p:nvSpPr>
          <p:cNvPr id="3" name="Content Placeholder 2">
            <a:extLst>
              <a:ext uri="{FF2B5EF4-FFF2-40B4-BE49-F238E27FC236}">
                <a16:creationId xmlns:a16="http://schemas.microsoft.com/office/drawing/2014/main" id="{97369E64-4FFA-9AB9-4E7A-21F69FCF29B9}"/>
              </a:ext>
            </a:extLst>
          </p:cNvPr>
          <p:cNvSpPr>
            <a:spLocks noGrp="1"/>
          </p:cNvSpPr>
          <p:nvPr>
            <p:ph sz="quarter" idx="10"/>
          </p:nvPr>
        </p:nvSpPr>
        <p:spPr>
          <a:xfrm>
            <a:off x="499932" y="1041817"/>
            <a:ext cx="6863802" cy="3627438"/>
          </a:xfrm>
        </p:spPr>
        <p:txBody>
          <a:bodyPr lIns="91440" tIns="45720" rIns="91440" bIns="45720" anchor="t"/>
          <a:lstStyle/>
          <a:p>
            <a:pPr>
              <a:lnSpc>
                <a:spcPct val="100000"/>
              </a:lnSpc>
              <a:spcBef>
                <a:spcPct val="20000"/>
              </a:spcBef>
              <a:spcAft>
                <a:spcPts val="600"/>
              </a:spcAft>
            </a:pPr>
            <a:r>
              <a:rPr lang="en-US" sz="2000">
                <a:latin typeface="Candara"/>
                <a:ea typeface="Roboto Medium"/>
                <a:cs typeface="Roboto Medium"/>
              </a:rPr>
              <a:t>Model agnostic explanations based on IF-THEN rules.</a:t>
            </a:r>
          </a:p>
          <a:p>
            <a:pPr>
              <a:lnSpc>
                <a:spcPct val="100000"/>
              </a:lnSpc>
              <a:spcBef>
                <a:spcPct val="20000"/>
              </a:spcBef>
              <a:spcAft>
                <a:spcPts val="600"/>
              </a:spcAft>
            </a:pPr>
            <a:r>
              <a:rPr lang="en-US" sz="2000" b="1" i="1">
                <a:latin typeface="Candara"/>
                <a:ea typeface="Roboto Medium"/>
                <a:cs typeface="Roboto Medium"/>
              </a:rPr>
              <a:t>“An anchor explanation is a rule that sufficiently anchors the prediction locally – such that changes to the rest of the feature values of the instance do not matter. In other words, for instances on which the anchor holds, prediction is (almost) always the same"</a:t>
            </a:r>
            <a:endParaRPr lang="en-US" sz="2000" b="1" i="1">
              <a:latin typeface="Candara"/>
              <a:cs typeface="Roboto Medium"/>
            </a:endParaRPr>
          </a:p>
          <a:p>
            <a:pPr>
              <a:lnSpc>
                <a:spcPct val="100000"/>
              </a:lnSpc>
              <a:spcBef>
                <a:spcPct val="20000"/>
              </a:spcBef>
              <a:spcAft>
                <a:spcPts val="600"/>
              </a:spcAft>
            </a:pPr>
            <a:r>
              <a:rPr lang="en-US" sz="2000">
                <a:latin typeface="Candara"/>
                <a:ea typeface="Roboto Medium"/>
                <a:cs typeface="Roboto Medium"/>
              </a:rPr>
              <a:t>Given a text instance</a:t>
            </a:r>
            <a:r>
              <a:rPr lang="en-US" sz="2000" b="1">
                <a:latin typeface="Candara"/>
                <a:ea typeface="Roboto Medium"/>
                <a:cs typeface="Roboto Medium"/>
              </a:rPr>
              <a:t> x</a:t>
            </a:r>
            <a:r>
              <a:rPr lang="en-US" sz="2000">
                <a:latin typeface="Candara"/>
                <a:ea typeface="Roboto Medium"/>
                <a:cs typeface="Roboto Medium"/>
              </a:rPr>
              <a:t>, a </a:t>
            </a:r>
            <a:r>
              <a:rPr lang="en-US" sz="2000" err="1">
                <a:latin typeface="Candara"/>
                <a:ea typeface="Roboto Medium"/>
                <a:cs typeface="Roboto Medium"/>
              </a:rPr>
              <a:t>blackbox</a:t>
            </a:r>
            <a:r>
              <a:rPr lang="en-US" sz="2000">
                <a:latin typeface="Candara"/>
                <a:ea typeface="Roboto Medium"/>
                <a:cs typeface="Roboto Medium"/>
              </a:rPr>
              <a:t> model</a:t>
            </a:r>
            <a:r>
              <a:rPr lang="en-US" sz="2000" b="1">
                <a:latin typeface="Candara"/>
                <a:ea typeface="Roboto Medium"/>
                <a:cs typeface="Roboto Medium"/>
              </a:rPr>
              <a:t> f ,</a:t>
            </a:r>
            <a:r>
              <a:rPr lang="en-US" sz="2000">
                <a:latin typeface="Candara"/>
                <a:ea typeface="Roboto Medium"/>
                <a:cs typeface="Roboto Medium"/>
              </a:rPr>
              <a:t>an anchor </a:t>
            </a:r>
            <a:r>
              <a:rPr lang="en-US" sz="2000" b="1">
                <a:latin typeface="Candara"/>
                <a:ea typeface="Roboto Medium"/>
                <a:cs typeface="Roboto Medium"/>
              </a:rPr>
              <a:t>A</a:t>
            </a:r>
            <a:r>
              <a:rPr lang="en-US" sz="2000">
                <a:latin typeface="Candara"/>
                <a:ea typeface="Roboto Medium"/>
                <a:cs typeface="Roboto Medium"/>
              </a:rPr>
              <a:t> and a </a:t>
            </a:r>
            <a:r>
              <a:rPr lang="en-US" sz="2000" err="1">
                <a:latin typeface="Candara"/>
                <a:ea typeface="Roboto Medium"/>
                <a:cs typeface="Roboto Medium"/>
              </a:rPr>
              <a:t>pertuburation</a:t>
            </a:r>
            <a:r>
              <a:rPr lang="en-US" sz="2000">
                <a:latin typeface="Candara"/>
                <a:ea typeface="Roboto Medium"/>
                <a:cs typeface="Roboto Medium"/>
              </a:rPr>
              <a:t> distribution D:</a:t>
            </a:r>
          </a:p>
          <a:p>
            <a:pPr lvl="1">
              <a:lnSpc>
                <a:spcPct val="100000"/>
              </a:lnSpc>
              <a:spcBef>
                <a:spcPct val="20000"/>
              </a:spcBef>
              <a:spcAft>
                <a:spcPts val="600"/>
              </a:spcAft>
            </a:pPr>
            <a:r>
              <a:rPr lang="en-US" sz="2000">
                <a:latin typeface="Candara"/>
                <a:ea typeface="Roboto Medium"/>
                <a:cs typeface="Roboto Medium"/>
              </a:rPr>
              <a:t>A (x) = 1 &amp; A is a </a:t>
            </a:r>
            <a:r>
              <a:rPr lang="en-US" sz="2000" u="sng">
                <a:latin typeface="Candara"/>
                <a:ea typeface="Roboto Medium"/>
                <a:cs typeface="Roboto Medium"/>
              </a:rPr>
              <a:t>s</a:t>
            </a:r>
            <a:r>
              <a:rPr lang="en-US" sz="2000" b="1" u="sng">
                <a:latin typeface="Candara"/>
                <a:ea typeface="Roboto Medium"/>
                <a:cs typeface="Roboto Medium"/>
              </a:rPr>
              <a:t>ufficient condition</a:t>
            </a:r>
            <a:r>
              <a:rPr lang="en-US" sz="2000">
                <a:latin typeface="Candara"/>
                <a:ea typeface="Roboto Medium"/>
                <a:cs typeface="Roboto Medium"/>
              </a:rPr>
              <a:t> for f(x) with high probability.</a:t>
            </a:r>
            <a:endParaRPr lang="en-US" sz="2000">
              <a:latin typeface="Candara"/>
              <a:cs typeface="Roboto Medium"/>
            </a:endParaRPr>
          </a:p>
          <a:p>
            <a:pPr lvl="1">
              <a:lnSpc>
                <a:spcPct val="100000"/>
              </a:lnSpc>
              <a:spcBef>
                <a:spcPct val="20000"/>
              </a:spcBef>
              <a:spcAft>
                <a:spcPts val="600"/>
              </a:spcAft>
            </a:pPr>
            <a:r>
              <a:rPr lang="en-US" sz="2000" b="1">
                <a:latin typeface="Candara"/>
                <a:ea typeface="Roboto Medium"/>
                <a:cs typeface="Roboto Medium"/>
              </a:rPr>
              <a:t>Sufficient condition</a:t>
            </a:r>
            <a:r>
              <a:rPr lang="en-US" sz="2000">
                <a:latin typeface="Candara"/>
                <a:ea typeface="Roboto Medium"/>
                <a:cs typeface="Roboto Medium"/>
              </a:rPr>
              <a:t>: If the anchor is present in the instance, changes to feature predicates via the</a:t>
            </a:r>
            <a:r>
              <a:rPr lang="en-US" sz="2000" i="1">
                <a:latin typeface="Candara"/>
                <a:ea typeface="Roboto Medium"/>
                <a:cs typeface="Roboto Medium"/>
              </a:rPr>
              <a:t> perturbation distribution should not matter and target class predictions are accurate.</a:t>
            </a:r>
            <a:endParaRPr lang="en-US" sz="2000" i="1">
              <a:latin typeface="Candara"/>
              <a:cs typeface="Roboto Medium" panose="02000000000000000000" pitchFamily="2" charset="0"/>
            </a:endParaRPr>
          </a:p>
        </p:txBody>
      </p:sp>
      <p:sp>
        <p:nvSpPr>
          <p:cNvPr id="6" name="TextBox 5">
            <a:extLst>
              <a:ext uri="{FF2B5EF4-FFF2-40B4-BE49-F238E27FC236}">
                <a16:creationId xmlns:a16="http://schemas.microsoft.com/office/drawing/2014/main" id="{090F230C-D7E2-7B2D-1D81-50F0B456FED9}"/>
              </a:ext>
            </a:extLst>
          </p:cNvPr>
          <p:cNvSpPr txBox="1"/>
          <p:nvPr/>
        </p:nvSpPr>
        <p:spPr>
          <a:xfrm>
            <a:off x="276349" y="6399418"/>
            <a:ext cx="11648646" cy="461665"/>
          </a:xfrm>
          <a:prstGeom prst="rect">
            <a:avLst/>
          </a:prstGeom>
          <a:noFill/>
        </p:spPr>
        <p:txBody>
          <a:bodyPr wrap="square" lIns="91440" tIns="45720" rIns="91440" bIns="45720" rtlCol="0" anchor="t">
            <a:spAutoFit/>
          </a:bodyPr>
          <a:lstStyle/>
          <a:p>
            <a:r>
              <a:rPr lang="en-GB" sz="1200"/>
              <a:t>Ribeiro, Marco Tulio, Sameer Singh, and Carlos </a:t>
            </a:r>
            <a:r>
              <a:rPr lang="en-GB" sz="1200" err="1"/>
              <a:t>Guestrin</a:t>
            </a:r>
            <a:r>
              <a:rPr lang="en-GB" sz="1200"/>
              <a:t>. "Anchors: High-precision model-agnostic explanations." </a:t>
            </a:r>
            <a:r>
              <a:rPr lang="en-GB" sz="1200" i="1"/>
              <a:t>Proceedings of the AAAI conference on artificial intelligence</a:t>
            </a:r>
            <a:r>
              <a:rPr lang="en-GB" sz="1200"/>
              <a:t>. Vol. 32. No. 1. 2018.</a:t>
            </a:r>
            <a:endParaRPr lang="en-US" sz="1200"/>
          </a:p>
        </p:txBody>
      </p:sp>
      <p:pic>
        <p:nvPicPr>
          <p:cNvPr id="13" name="Picture 12" descr="Graphical user interface, text, application&#10;&#10;Description automatically generated">
            <a:extLst>
              <a:ext uri="{FF2B5EF4-FFF2-40B4-BE49-F238E27FC236}">
                <a16:creationId xmlns:a16="http://schemas.microsoft.com/office/drawing/2014/main" id="{BC141763-625B-4D53-3C95-7E61721D3EFD}"/>
              </a:ext>
            </a:extLst>
          </p:cNvPr>
          <p:cNvPicPr>
            <a:picLocks noChangeAspect="1"/>
          </p:cNvPicPr>
          <p:nvPr/>
        </p:nvPicPr>
        <p:blipFill>
          <a:blip r:embed="rId3"/>
          <a:stretch>
            <a:fillRect/>
          </a:stretch>
        </p:blipFill>
        <p:spPr>
          <a:xfrm>
            <a:off x="7870878" y="1745584"/>
            <a:ext cx="3913552" cy="1398350"/>
          </a:xfrm>
          <a:prstGeom prst="rect">
            <a:avLst/>
          </a:prstGeom>
        </p:spPr>
      </p:pic>
      <p:pic>
        <p:nvPicPr>
          <p:cNvPr id="4" name="Picture 4">
            <a:extLst>
              <a:ext uri="{FF2B5EF4-FFF2-40B4-BE49-F238E27FC236}">
                <a16:creationId xmlns:a16="http://schemas.microsoft.com/office/drawing/2014/main" id="{11D2A681-C4CB-35D0-72E9-D7D1886DD815}"/>
              </a:ext>
            </a:extLst>
          </p:cNvPr>
          <p:cNvPicPr>
            <a:picLocks noChangeAspect="1"/>
          </p:cNvPicPr>
          <p:nvPr/>
        </p:nvPicPr>
        <p:blipFill>
          <a:blip r:embed="rId4"/>
          <a:stretch>
            <a:fillRect/>
          </a:stretch>
        </p:blipFill>
        <p:spPr>
          <a:xfrm>
            <a:off x="8732839" y="3498237"/>
            <a:ext cx="2329295" cy="385329"/>
          </a:xfrm>
          <a:prstGeom prst="rect">
            <a:avLst/>
          </a:prstGeom>
        </p:spPr>
      </p:pic>
    </p:spTree>
    <p:extLst>
      <p:ext uri="{BB962C8B-B14F-4D97-AF65-F5344CB8AC3E}">
        <p14:creationId xmlns:p14="http://schemas.microsoft.com/office/powerpoint/2010/main" val="363769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78EDC-43FE-3337-B6AD-0CC2BC8F96A6}"/>
              </a:ext>
            </a:extLst>
          </p:cNvPr>
          <p:cNvSpPr>
            <a:spLocks noGrp="1"/>
          </p:cNvSpPr>
          <p:nvPr>
            <p:ph sz="quarter" idx="10"/>
          </p:nvPr>
        </p:nvSpPr>
        <p:spPr>
          <a:xfrm>
            <a:off x="824720" y="1616439"/>
            <a:ext cx="9549538" cy="3627438"/>
          </a:xfrm>
        </p:spPr>
        <p:txBody>
          <a:bodyPr lIns="91440" tIns="45720" rIns="91440" bIns="45720" anchor="t"/>
          <a:lstStyle/>
          <a:p>
            <a:pPr marL="0" indent="0">
              <a:lnSpc>
                <a:spcPct val="100000"/>
              </a:lnSpc>
              <a:spcBef>
                <a:spcPct val="20000"/>
              </a:spcBef>
              <a:spcAft>
                <a:spcPts val="600"/>
              </a:spcAft>
              <a:buNone/>
            </a:pPr>
            <a:r>
              <a:rPr lang="en-US" sz="2400">
                <a:latin typeface="Candara"/>
                <a:ea typeface="Roboto Medium"/>
                <a:cs typeface="Roboto Medium"/>
              </a:rPr>
              <a:t>Search for anchors is defined as a combinatorial optimization problem to maximize Anchor coverage using the beam search algorithm:</a:t>
            </a:r>
            <a:endParaRPr lang="en-US"/>
          </a:p>
          <a:p>
            <a:pPr marL="685800" lvl="2">
              <a:lnSpc>
                <a:spcPct val="100000"/>
              </a:lnSpc>
              <a:spcBef>
                <a:spcPct val="20000"/>
              </a:spcBef>
              <a:spcAft>
                <a:spcPts val="600"/>
              </a:spcAft>
            </a:pPr>
            <a:r>
              <a:rPr lang="en-US">
                <a:latin typeface="Candara"/>
                <a:ea typeface="Roboto Medium"/>
                <a:cs typeface="Roboto Medium"/>
              </a:rPr>
              <a:t>D = perturbation distribution around an instance x </a:t>
            </a:r>
          </a:p>
          <a:p>
            <a:pPr marL="685800" lvl="2">
              <a:lnSpc>
                <a:spcPct val="100000"/>
              </a:lnSpc>
              <a:spcBef>
                <a:spcPct val="20000"/>
              </a:spcBef>
              <a:spcAft>
                <a:spcPts val="600"/>
              </a:spcAft>
            </a:pPr>
            <a:r>
              <a:rPr lang="en-US" err="1">
                <a:latin typeface="Candara"/>
                <a:ea typeface="Roboto Medium"/>
                <a:cs typeface="Roboto Medium"/>
              </a:rPr>
              <a:t>Cov</a:t>
            </a:r>
            <a:r>
              <a:rPr lang="en-US">
                <a:latin typeface="Candara"/>
                <a:ea typeface="Roboto Medium"/>
                <a:cs typeface="Roboto Medium"/>
              </a:rPr>
              <a:t>(A) = probability anchor A applies to samples from D- gives coverage of the anchor.</a:t>
            </a:r>
          </a:p>
          <a:p>
            <a:pPr marL="685800" lvl="2">
              <a:lnSpc>
                <a:spcPct val="100000"/>
              </a:lnSpc>
              <a:spcBef>
                <a:spcPct val="20000"/>
              </a:spcBef>
              <a:spcAft>
                <a:spcPts val="600"/>
              </a:spcAft>
            </a:pPr>
            <a:r>
              <a:rPr lang="en-US">
                <a:latin typeface="Candara"/>
                <a:ea typeface="Roboto Medium"/>
                <a:cs typeface="Roboto Medium"/>
              </a:rPr>
              <a:t>⏉ = desired level of precision (confidence threshold) </a:t>
            </a:r>
          </a:p>
          <a:p>
            <a:pPr marL="685800" lvl="2">
              <a:lnSpc>
                <a:spcPct val="100000"/>
              </a:lnSpc>
              <a:spcBef>
                <a:spcPct val="20000"/>
              </a:spcBef>
              <a:spcAft>
                <a:spcPts val="600"/>
              </a:spcAft>
            </a:pPr>
            <a:r>
              <a:rPr lang="en-US" err="1">
                <a:latin typeface="Candara"/>
                <a:ea typeface="Roboto Medium"/>
                <a:cs typeface="Roboto Medium"/>
              </a:rPr>
              <a:t>Prec</a:t>
            </a:r>
            <a:r>
              <a:rPr lang="en-US">
                <a:latin typeface="Candara"/>
                <a:ea typeface="Roboto Medium"/>
                <a:cs typeface="Roboto Medium"/>
              </a:rPr>
              <a:t> (A) = anchor precision.</a:t>
            </a:r>
            <a:endParaRPr lang="en-US"/>
          </a:p>
          <a:p>
            <a:pPr marL="685800" lvl="2">
              <a:lnSpc>
                <a:spcPct val="100000"/>
              </a:lnSpc>
              <a:spcBef>
                <a:spcPct val="20000"/>
              </a:spcBef>
              <a:spcAft>
                <a:spcPts val="600"/>
              </a:spcAft>
            </a:pPr>
            <a:r>
              <a:rPr lang="en-US">
                <a:latin typeface="Candara"/>
                <a:ea typeface="Roboto Medium"/>
                <a:cs typeface="Roboto Medium"/>
              </a:rPr>
              <a:t>δ = Size of the beam width. </a:t>
            </a:r>
          </a:p>
          <a:p>
            <a:endParaRPr lang="en-GB">
              <a:cs typeface="Roboto Medium"/>
            </a:endParaRPr>
          </a:p>
        </p:txBody>
      </p:sp>
      <p:pic>
        <p:nvPicPr>
          <p:cNvPr id="5" name="Picture 7" descr="Text&#10;&#10;Description automatically generated">
            <a:extLst>
              <a:ext uri="{FF2B5EF4-FFF2-40B4-BE49-F238E27FC236}">
                <a16:creationId xmlns:a16="http://schemas.microsoft.com/office/drawing/2014/main" id="{731824A0-A4C8-9D37-C799-D0988D0131B2}"/>
              </a:ext>
            </a:extLst>
          </p:cNvPr>
          <p:cNvPicPr>
            <a:picLocks noChangeAspect="1"/>
          </p:cNvPicPr>
          <p:nvPr/>
        </p:nvPicPr>
        <p:blipFill>
          <a:blip r:embed="rId3"/>
          <a:stretch>
            <a:fillRect/>
          </a:stretch>
        </p:blipFill>
        <p:spPr>
          <a:xfrm>
            <a:off x="4074825" y="5369659"/>
            <a:ext cx="4042348" cy="678187"/>
          </a:xfrm>
          <a:prstGeom prst="rect">
            <a:avLst/>
          </a:prstGeom>
        </p:spPr>
      </p:pic>
      <p:sp>
        <p:nvSpPr>
          <p:cNvPr id="7" name="Title 1">
            <a:extLst>
              <a:ext uri="{FF2B5EF4-FFF2-40B4-BE49-F238E27FC236}">
                <a16:creationId xmlns:a16="http://schemas.microsoft.com/office/drawing/2014/main" id="{853AB9CF-D423-16EA-34F0-951BCB5DF207}"/>
              </a:ext>
            </a:extLst>
          </p:cNvPr>
          <p:cNvSpPr txBox="1">
            <a:spLocks/>
          </p:cNvSpPr>
          <p:nvPr/>
        </p:nvSpPr>
        <p:spPr>
          <a:xfrm>
            <a:off x="1494253" y="777355"/>
            <a:ext cx="10515600" cy="789224"/>
          </a:xfrm>
          <a:prstGeom prst="rect">
            <a:avLst/>
          </a:prstGeom>
        </p:spPr>
        <p:txBody>
          <a:bodyPr lIns="91440" tIns="45720" rIns="91440" bIns="45720" anchor="t">
            <a:normAutofit fontScale="90000"/>
          </a:bodyPr>
          <a:lstStyle>
            <a:lvl1pPr algn="l" defTabSz="914400" rtl="0" eaLnBrk="1" latinLnBrk="0" hangingPunct="1">
              <a:lnSpc>
                <a:spcPct val="90000"/>
              </a:lnSpc>
              <a:spcBef>
                <a:spcPct val="0"/>
              </a:spcBef>
              <a:buNone/>
              <a:defRPr sz="4400" b="1" i="0" kern="1200">
                <a:solidFill>
                  <a:schemeClr val="tx1"/>
                </a:solidFill>
                <a:latin typeface="Roboto" panose="02000000000000000000" pitchFamily="2" charset="0"/>
                <a:ea typeface="Roboto" panose="02000000000000000000" pitchFamily="2" charset="0"/>
                <a:cs typeface="+mj-cs"/>
              </a:defRPr>
            </a:lvl1pPr>
          </a:lstStyle>
          <a:p>
            <a:r>
              <a:rPr lang="en-GB" sz="2800">
                <a:latin typeface="Roboto"/>
                <a:ea typeface="Roboto"/>
                <a:cs typeface="Roboto"/>
              </a:rPr>
              <a:t>Anchors: High-Precision Model-Agnostic Explanations</a:t>
            </a:r>
          </a:p>
        </p:txBody>
      </p:sp>
      <p:sp>
        <p:nvSpPr>
          <p:cNvPr id="9" name="TextBox 8">
            <a:extLst>
              <a:ext uri="{FF2B5EF4-FFF2-40B4-BE49-F238E27FC236}">
                <a16:creationId xmlns:a16="http://schemas.microsoft.com/office/drawing/2014/main" id="{320A0FAA-114E-9E72-335E-AE1DC3F29EE5}"/>
              </a:ext>
            </a:extLst>
          </p:cNvPr>
          <p:cNvSpPr txBox="1"/>
          <p:nvPr/>
        </p:nvSpPr>
        <p:spPr>
          <a:xfrm>
            <a:off x="225019" y="6196596"/>
            <a:ext cx="11648646" cy="461665"/>
          </a:xfrm>
          <a:prstGeom prst="rect">
            <a:avLst/>
          </a:prstGeom>
          <a:noFill/>
        </p:spPr>
        <p:txBody>
          <a:bodyPr wrap="square" lIns="91440" tIns="45720" rIns="91440" bIns="45720" rtlCol="0" anchor="t">
            <a:spAutoFit/>
          </a:bodyPr>
          <a:lstStyle/>
          <a:p>
            <a:r>
              <a:rPr lang="en-GB" sz="1200"/>
              <a:t>Ribeiro, Marco Tulio, Sameer Singh, and Carlos </a:t>
            </a:r>
            <a:r>
              <a:rPr lang="en-GB" sz="1200" err="1"/>
              <a:t>Guestrin</a:t>
            </a:r>
            <a:r>
              <a:rPr lang="en-GB" sz="1200"/>
              <a:t>. "Anchors: High-precision model-agnostic explanations." </a:t>
            </a:r>
            <a:r>
              <a:rPr lang="en-GB" sz="1200" i="1"/>
              <a:t>Proceedings of the AAAI conference on artificial intelligence</a:t>
            </a:r>
            <a:r>
              <a:rPr lang="en-GB" sz="1200"/>
              <a:t>. Vol. 32. No. 1. 2018.</a:t>
            </a:r>
            <a:endParaRPr lang="en-US" sz="1200"/>
          </a:p>
        </p:txBody>
      </p:sp>
    </p:spTree>
    <p:extLst>
      <p:ext uri="{BB962C8B-B14F-4D97-AF65-F5344CB8AC3E}">
        <p14:creationId xmlns:p14="http://schemas.microsoft.com/office/powerpoint/2010/main" val="254368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F50E-FF60-4B36-972C-33259722B25A}"/>
              </a:ext>
            </a:extLst>
          </p:cNvPr>
          <p:cNvSpPr>
            <a:spLocks noGrp="1"/>
          </p:cNvSpPr>
          <p:nvPr>
            <p:ph type="title"/>
          </p:nvPr>
        </p:nvSpPr>
        <p:spPr>
          <a:xfrm>
            <a:off x="593253" y="3425294"/>
            <a:ext cx="3397924" cy="2800478"/>
          </a:xfrm>
        </p:spPr>
        <p:txBody>
          <a:bodyPr vert="horz" lIns="91440" tIns="45720" rIns="91440" bIns="45720" rtlCol="0" anchor="ctr">
            <a:normAutofit/>
          </a:bodyPr>
          <a:lstStyle/>
          <a:p>
            <a:r>
              <a:rPr lang="en-US"/>
              <a:t>ANCHORS VS LIME</a:t>
            </a:r>
          </a:p>
        </p:txBody>
      </p:sp>
      <p:pic>
        <p:nvPicPr>
          <p:cNvPr id="5" name="Content Placeholder 4" descr="Chart&#10;&#10;Description automatically generated">
            <a:extLst>
              <a:ext uri="{FF2B5EF4-FFF2-40B4-BE49-F238E27FC236}">
                <a16:creationId xmlns:a16="http://schemas.microsoft.com/office/drawing/2014/main" id="{D7DF42CA-492D-2765-C634-D338A6CDA5B7}"/>
              </a:ext>
            </a:extLst>
          </p:cNvPr>
          <p:cNvPicPr>
            <a:picLocks noGrp="1" noChangeAspect="1"/>
          </p:cNvPicPr>
          <p:nvPr>
            <p:ph idx="1"/>
          </p:nvPr>
        </p:nvPicPr>
        <p:blipFill>
          <a:blip r:embed="rId3"/>
          <a:stretch>
            <a:fillRect/>
          </a:stretch>
        </p:blipFill>
        <p:spPr>
          <a:xfrm>
            <a:off x="1014404" y="729460"/>
            <a:ext cx="2338396" cy="2555643"/>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26033407-7475-BD56-8F61-14BB55FB0406}"/>
              </a:ext>
            </a:extLst>
          </p:cNvPr>
          <p:cNvPicPr>
            <a:picLocks noChangeAspect="1"/>
          </p:cNvPicPr>
          <p:nvPr/>
        </p:nvPicPr>
        <p:blipFill>
          <a:blip r:embed="rId4"/>
          <a:stretch>
            <a:fillRect/>
          </a:stretch>
        </p:blipFill>
        <p:spPr>
          <a:xfrm>
            <a:off x="7738176" y="777428"/>
            <a:ext cx="3913552" cy="1398350"/>
          </a:xfrm>
          <a:prstGeom prst="rect">
            <a:avLst/>
          </a:prstGeom>
        </p:spPr>
      </p:pic>
      <p:pic>
        <p:nvPicPr>
          <p:cNvPr id="12" name="Picture 11">
            <a:extLst>
              <a:ext uri="{FF2B5EF4-FFF2-40B4-BE49-F238E27FC236}">
                <a16:creationId xmlns:a16="http://schemas.microsoft.com/office/drawing/2014/main" id="{5DB7924B-9382-B99E-3504-6D79097FF4CD}"/>
              </a:ext>
            </a:extLst>
          </p:cNvPr>
          <p:cNvPicPr>
            <a:picLocks noChangeAspect="1"/>
          </p:cNvPicPr>
          <p:nvPr/>
        </p:nvPicPr>
        <p:blipFill>
          <a:blip r:embed="rId5"/>
          <a:stretch>
            <a:fillRect/>
          </a:stretch>
        </p:blipFill>
        <p:spPr>
          <a:xfrm>
            <a:off x="7538308" y="2789800"/>
            <a:ext cx="4313289" cy="376944"/>
          </a:xfrm>
          <a:prstGeom prst="rect">
            <a:avLst/>
          </a:prstGeom>
        </p:spPr>
      </p:pic>
      <p:pic>
        <p:nvPicPr>
          <p:cNvPr id="14" name="Picture 13" descr="Diagram, venn diagram&#10;&#10;Description automatically generated">
            <a:extLst>
              <a:ext uri="{FF2B5EF4-FFF2-40B4-BE49-F238E27FC236}">
                <a16:creationId xmlns:a16="http://schemas.microsoft.com/office/drawing/2014/main" id="{ACE7CD88-BE80-41A4-FDB0-DF545BFDFDAA}"/>
              </a:ext>
            </a:extLst>
          </p:cNvPr>
          <p:cNvPicPr>
            <a:picLocks noChangeAspect="1"/>
          </p:cNvPicPr>
          <p:nvPr/>
        </p:nvPicPr>
        <p:blipFill>
          <a:blip r:embed="rId6"/>
          <a:stretch>
            <a:fillRect/>
          </a:stretch>
        </p:blipFill>
        <p:spPr>
          <a:xfrm>
            <a:off x="4282106" y="731653"/>
            <a:ext cx="3306995" cy="2521678"/>
          </a:xfrm>
          <a:prstGeom prst="rect">
            <a:avLst/>
          </a:prstGeom>
        </p:spPr>
      </p:pic>
      <p:sp>
        <p:nvSpPr>
          <p:cNvPr id="16" name="TextBox 15">
            <a:extLst>
              <a:ext uri="{FF2B5EF4-FFF2-40B4-BE49-F238E27FC236}">
                <a16:creationId xmlns:a16="http://schemas.microsoft.com/office/drawing/2014/main" id="{78D93E27-05E9-F017-A53B-D701382CF88B}"/>
              </a:ext>
            </a:extLst>
          </p:cNvPr>
          <p:cNvSpPr txBox="1"/>
          <p:nvPr/>
        </p:nvSpPr>
        <p:spPr>
          <a:xfrm>
            <a:off x="5103886" y="2722734"/>
            <a:ext cx="2456790" cy="369332"/>
          </a:xfrm>
          <a:prstGeom prst="rect">
            <a:avLst/>
          </a:prstGeom>
          <a:noFill/>
        </p:spPr>
        <p:txBody>
          <a:bodyPr wrap="square" rtlCol="0">
            <a:spAutoFit/>
          </a:bodyPr>
          <a:lstStyle/>
          <a:p>
            <a:r>
              <a:rPr lang="en-US"/>
              <a:t>Two toy visualization</a:t>
            </a:r>
          </a:p>
        </p:txBody>
      </p:sp>
      <p:graphicFrame>
        <p:nvGraphicFramePr>
          <p:cNvPr id="35" name="TextBox 7">
            <a:extLst>
              <a:ext uri="{FF2B5EF4-FFF2-40B4-BE49-F238E27FC236}">
                <a16:creationId xmlns:a16="http://schemas.microsoft.com/office/drawing/2014/main" id="{90777B7F-1D42-8D28-55CF-9C8CEB346FCD}"/>
              </a:ext>
            </a:extLst>
          </p:cNvPr>
          <p:cNvGraphicFramePr/>
          <p:nvPr/>
        </p:nvGraphicFramePr>
        <p:xfrm>
          <a:off x="4561870" y="3425295"/>
          <a:ext cx="6864154" cy="28004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TextBox 17">
            <a:extLst>
              <a:ext uri="{FF2B5EF4-FFF2-40B4-BE49-F238E27FC236}">
                <a16:creationId xmlns:a16="http://schemas.microsoft.com/office/drawing/2014/main" id="{ECEC633A-4018-40D3-36B7-07F86D8C05D2}"/>
              </a:ext>
            </a:extLst>
          </p:cNvPr>
          <p:cNvSpPr txBox="1"/>
          <p:nvPr/>
        </p:nvSpPr>
        <p:spPr>
          <a:xfrm>
            <a:off x="512331" y="6433940"/>
            <a:ext cx="10811696" cy="246221"/>
          </a:xfrm>
          <a:prstGeom prst="rect">
            <a:avLst/>
          </a:prstGeom>
          <a:noFill/>
        </p:spPr>
        <p:txBody>
          <a:bodyPr wrap="square" rtlCol="0">
            <a:spAutoFit/>
          </a:bodyPr>
          <a:lstStyle/>
          <a:p>
            <a:r>
              <a:rPr lang="en-GB" sz="1000"/>
              <a:t>Ribeiro, Marco Tulio, Sameer Singh, and Carlos </a:t>
            </a:r>
            <a:r>
              <a:rPr lang="en-GB" sz="1000" err="1"/>
              <a:t>Guestrin</a:t>
            </a:r>
            <a:r>
              <a:rPr lang="en-GB" sz="1000"/>
              <a:t>. "Anchors: High-precision model-agnostic explanations." </a:t>
            </a:r>
            <a:r>
              <a:rPr lang="en-GB" sz="1000" i="1"/>
              <a:t>Proceedings of the AAAI conference on artificial intelligence</a:t>
            </a:r>
            <a:r>
              <a:rPr lang="en-GB" sz="1000"/>
              <a:t>. Vol. 32. No. 1. 2018.</a:t>
            </a:r>
            <a:endParaRPr lang="en-US" sz="1000"/>
          </a:p>
        </p:txBody>
      </p:sp>
      <p:pic>
        <p:nvPicPr>
          <p:cNvPr id="141" name="Picture 7" descr="A picture containing logo&#10;&#10;Description automatically generated">
            <a:extLst>
              <a:ext uri="{FF2B5EF4-FFF2-40B4-BE49-F238E27FC236}">
                <a16:creationId xmlns:a16="http://schemas.microsoft.com/office/drawing/2014/main" id="{DD9B59C1-95F1-35CD-3AF4-27A821BB42B0}"/>
              </a:ext>
            </a:extLst>
          </p:cNvPr>
          <p:cNvPicPr>
            <a:picLocks noChangeAspect="1"/>
          </p:cNvPicPr>
          <p:nvPr/>
        </p:nvPicPr>
        <p:blipFill>
          <a:blip r:embed="rId12"/>
          <a:stretch>
            <a:fillRect/>
          </a:stretch>
        </p:blipFill>
        <p:spPr>
          <a:xfrm>
            <a:off x="10888715" y="-4138"/>
            <a:ext cx="1307424" cy="620376"/>
          </a:xfrm>
          <a:prstGeom prst="rect">
            <a:avLst/>
          </a:prstGeom>
        </p:spPr>
      </p:pic>
    </p:spTree>
    <p:extLst>
      <p:ext uri="{BB962C8B-B14F-4D97-AF65-F5344CB8AC3E}">
        <p14:creationId xmlns:p14="http://schemas.microsoft.com/office/powerpoint/2010/main" val="208117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5EAD-E4DC-0892-B0B0-65740905875D}"/>
              </a:ext>
            </a:extLst>
          </p:cNvPr>
          <p:cNvSpPr>
            <a:spLocks noGrp="1"/>
          </p:cNvSpPr>
          <p:nvPr>
            <p:ph type="title"/>
          </p:nvPr>
        </p:nvSpPr>
        <p:spPr/>
        <p:txBody>
          <a:bodyPr/>
          <a:lstStyle/>
          <a:p>
            <a:pPr algn="ctr"/>
            <a:r>
              <a:rPr lang="en-GB" err="1"/>
              <a:t>SHapley</a:t>
            </a:r>
            <a:r>
              <a:rPr lang="en-GB"/>
              <a:t> Additive </a:t>
            </a:r>
            <a:r>
              <a:rPr lang="en-GB" err="1"/>
              <a:t>exPlanations</a:t>
            </a:r>
            <a:r>
              <a:rPr lang="en-GB"/>
              <a:t> (SHAP) </a:t>
            </a:r>
            <a:endParaRPr lang="en-US"/>
          </a:p>
        </p:txBody>
      </p:sp>
      <p:sp>
        <p:nvSpPr>
          <p:cNvPr id="3" name="Content Placeholder 2">
            <a:extLst>
              <a:ext uri="{FF2B5EF4-FFF2-40B4-BE49-F238E27FC236}">
                <a16:creationId xmlns:a16="http://schemas.microsoft.com/office/drawing/2014/main" id="{C4B0175C-B65A-C881-5742-D8769B9C7F95}"/>
              </a:ext>
            </a:extLst>
          </p:cNvPr>
          <p:cNvSpPr>
            <a:spLocks noGrp="1"/>
          </p:cNvSpPr>
          <p:nvPr>
            <p:ph idx="1"/>
          </p:nvPr>
        </p:nvSpPr>
        <p:spPr>
          <a:xfrm>
            <a:off x="481096" y="2231296"/>
            <a:ext cx="11342696" cy="4225947"/>
          </a:xfrm>
        </p:spPr>
        <p:txBody>
          <a:bodyPr lIns="91440" tIns="45720" rIns="91440" bIns="45720" anchor="t">
            <a:normAutofit fontScale="92500" lnSpcReduction="20000"/>
          </a:bodyPr>
          <a:lstStyle/>
          <a:p>
            <a:pPr>
              <a:lnSpc>
                <a:spcPct val="120000"/>
              </a:lnSpc>
              <a:spcBef>
                <a:spcPct val="20000"/>
              </a:spcBef>
              <a:spcAft>
                <a:spcPts val="600"/>
              </a:spcAft>
            </a:pPr>
            <a:r>
              <a:rPr lang="en-GB" sz="2400" b="1" err="1">
                <a:latin typeface="Candara"/>
                <a:ea typeface="Roboto Medium"/>
                <a:cs typeface="Roboto Medium"/>
              </a:rPr>
              <a:t>SHapley</a:t>
            </a:r>
            <a:r>
              <a:rPr lang="en-GB" sz="2400" b="1">
                <a:latin typeface="Candara"/>
                <a:ea typeface="Roboto Medium"/>
                <a:cs typeface="Roboto Medium"/>
              </a:rPr>
              <a:t> Additive </a:t>
            </a:r>
            <a:r>
              <a:rPr lang="en-GB" sz="2400" b="1" err="1">
                <a:latin typeface="Candara"/>
                <a:ea typeface="Roboto Medium"/>
                <a:cs typeface="Roboto Medium"/>
              </a:rPr>
              <a:t>exPlanations</a:t>
            </a:r>
            <a:r>
              <a:rPr lang="en-GB" sz="2400" b="1">
                <a:latin typeface="Candara"/>
                <a:ea typeface="Roboto Medium"/>
                <a:cs typeface="Roboto Medium"/>
              </a:rPr>
              <a:t> (SHAP) </a:t>
            </a:r>
            <a:r>
              <a:rPr lang="en-GB" sz="2400">
                <a:latin typeface="Candara"/>
                <a:ea typeface="Roboto Medium"/>
                <a:cs typeface="Roboto Medium"/>
              </a:rPr>
              <a:t>is a unified framework of methods, or explainers, that approximate Shapley values while adhering to its mathematical properties, for the most part.</a:t>
            </a:r>
            <a:endParaRPr lang="en-US"/>
          </a:p>
          <a:p>
            <a:pPr>
              <a:lnSpc>
                <a:spcPct val="120000"/>
              </a:lnSpc>
              <a:spcBef>
                <a:spcPct val="20000"/>
              </a:spcBef>
              <a:spcAft>
                <a:spcPts val="600"/>
              </a:spcAft>
            </a:pPr>
            <a:r>
              <a:rPr lang="en-GB" sz="2400">
                <a:ea typeface="+mn-lt"/>
                <a:cs typeface="+mn-lt"/>
              </a:rPr>
              <a:t>SHAP Values are approximate </a:t>
            </a:r>
            <a:r>
              <a:rPr lang="en-GB" sz="2400" err="1">
                <a:ea typeface="+mn-lt"/>
                <a:cs typeface="+mn-lt"/>
              </a:rPr>
              <a:t>shapley</a:t>
            </a:r>
            <a:r>
              <a:rPr lang="en-GB" sz="2400">
                <a:ea typeface="+mn-lt"/>
                <a:cs typeface="+mn-lt"/>
              </a:rPr>
              <a:t> values.</a:t>
            </a:r>
          </a:p>
          <a:p>
            <a:pPr>
              <a:lnSpc>
                <a:spcPct val="120000"/>
              </a:lnSpc>
              <a:spcBef>
                <a:spcPct val="20000"/>
              </a:spcBef>
              <a:spcAft>
                <a:spcPts val="600"/>
              </a:spcAft>
            </a:pPr>
            <a:r>
              <a:rPr lang="en-GB" sz="2400">
                <a:latin typeface="Candara"/>
                <a:ea typeface="Roboto Medium"/>
                <a:cs typeface="Roboto Medium"/>
              </a:rPr>
              <a:t>SHAP explains the deviation of a prediction from the </a:t>
            </a:r>
            <a:r>
              <a:rPr lang="en-GB" sz="2400" b="1">
                <a:latin typeface="Candara"/>
                <a:ea typeface="Roboto Medium"/>
                <a:cs typeface="Roboto Medium"/>
              </a:rPr>
              <a:t>expected/baseline </a:t>
            </a:r>
            <a:r>
              <a:rPr lang="en-GB" sz="2400">
                <a:latin typeface="Candara"/>
                <a:ea typeface="Roboto Medium"/>
                <a:cs typeface="Roboto Medium"/>
              </a:rPr>
              <a:t>value which is usually estimated using a</a:t>
            </a:r>
            <a:r>
              <a:rPr lang="en-GB" sz="2400" b="1">
                <a:latin typeface="Candara"/>
                <a:ea typeface="Roboto Medium"/>
                <a:cs typeface="Roboto Medium"/>
              </a:rPr>
              <a:t> background dataset</a:t>
            </a:r>
            <a:r>
              <a:rPr lang="en-GB" sz="2400">
                <a:latin typeface="Candara"/>
                <a:ea typeface="Roboto Medium"/>
                <a:cs typeface="Roboto Medium"/>
              </a:rPr>
              <a:t> (often the training dataset).</a:t>
            </a:r>
          </a:p>
          <a:p>
            <a:pPr>
              <a:lnSpc>
                <a:spcPct val="120000"/>
              </a:lnSpc>
              <a:spcBef>
                <a:spcPct val="20000"/>
              </a:spcBef>
              <a:spcAft>
                <a:spcPts val="600"/>
              </a:spcAft>
            </a:pPr>
            <a:r>
              <a:rPr lang="en-GB" sz="2400">
                <a:latin typeface="Candara"/>
                <a:ea typeface="Roboto Medium"/>
                <a:cs typeface="Roboto Medium"/>
              </a:rPr>
              <a:t>Allows both local and global model explanations that are </a:t>
            </a:r>
            <a:r>
              <a:rPr lang="en-GB" sz="2400" b="1">
                <a:latin typeface="Candara"/>
                <a:ea typeface="Roboto Medium"/>
                <a:cs typeface="Roboto Medium"/>
              </a:rPr>
              <a:t>CONSISTENT</a:t>
            </a:r>
            <a:r>
              <a:rPr lang="en-GB" sz="2400">
                <a:latin typeface="Candara"/>
                <a:ea typeface="Roboto Medium"/>
                <a:cs typeface="Roboto Medium"/>
              </a:rPr>
              <a:t>.</a:t>
            </a:r>
          </a:p>
          <a:p>
            <a:pPr>
              <a:lnSpc>
                <a:spcPct val="120000"/>
              </a:lnSpc>
              <a:spcBef>
                <a:spcPct val="20000"/>
              </a:spcBef>
              <a:spcAft>
                <a:spcPts val="600"/>
              </a:spcAft>
            </a:pPr>
            <a:r>
              <a:rPr lang="en-GB" sz="2400">
                <a:latin typeface="Candara"/>
                <a:ea typeface="Roboto Medium"/>
                <a:cs typeface="Roboto Medium"/>
              </a:rPr>
              <a:t>Common perturbation-based model agnostic methods for text include:</a:t>
            </a:r>
          </a:p>
          <a:p>
            <a:pPr marL="800100" lvl="2">
              <a:lnSpc>
                <a:spcPct val="120000"/>
              </a:lnSpc>
              <a:spcBef>
                <a:spcPct val="20000"/>
              </a:spcBef>
              <a:spcAft>
                <a:spcPts val="600"/>
              </a:spcAft>
            </a:pPr>
            <a:r>
              <a:rPr lang="en-GB" b="1">
                <a:latin typeface="Candara"/>
                <a:ea typeface="Roboto Medium"/>
                <a:cs typeface="Roboto Medium"/>
              </a:rPr>
              <a:t>Kernel SHAP</a:t>
            </a:r>
            <a:r>
              <a:rPr lang="en-GB">
                <a:latin typeface="Candara"/>
                <a:ea typeface="Roboto Medium"/>
                <a:cs typeface="Roboto Medium"/>
              </a:rPr>
              <a:t>:  combines LIME with the SHAP values</a:t>
            </a:r>
          </a:p>
          <a:p>
            <a:pPr marL="800100" lvl="2">
              <a:lnSpc>
                <a:spcPct val="120000"/>
              </a:lnSpc>
              <a:spcBef>
                <a:spcPct val="20000"/>
              </a:spcBef>
              <a:spcAft>
                <a:spcPts val="600"/>
              </a:spcAft>
            </a:pPr>
            <a:r>
              <a:rPr lang="en-GB" b="1">
                <a:latin typeface="Candara"/>
                <a:ea typeface="Roboto Medium"/>
                <a:cs typeface="Roboto Medium"/>
              </a:rPr>
              <a:t>Partition SHAP:</a:t>
            </a:r>
            <a:r>
              <a:rPr lang="en-GB">
                <a:latin typeface="Candara"/>
                <a:ea typeface="Roboto Medium"/>
                <a:cs typeface="Roboto Medium"/>
              </a:rPr>
              <a:t>  Recursively tries a hierarchy of features to determine SHAP values.</a:t>
            </a:r>
            <a:endParaRPr lang="en-GB"/>
          </a:p>
          <a:p>
            <a:pPr marL="0" lvl="1" indent="0">
              <a:lnSpc>
                <a:spcPct val="120000"/>
              </a:lnSpc>
              <a:spcBef>
                <a:spcPct val="20000"/>
              </a:spcBef>
              <a:spcAft>
                <a:spcPts val="600"/>
              </a:spcAft>
              <a:buNone/>
            </a:pPr>
            <a:endParaRPr lang="en-GB">
              <a:latin typeface="Candara"/>
              <a:ea typeface="Roboto Medium"/>
              <a:cs typeface="Roboto Medium"/>
            </a:endParaRPr>
          </a:p>
        </p:txBody>
      </p:sp>
      <p:sp>
        <p:nvSpPr>
          <p:cNvPr id="4" name="TextBox 3">
            <a:extLst>
              <a:ext uri="{FF2B5EF4-FFF2-40B4-BE49-F238E27FC236}">
                <a16:creationId xmlns:a16="http://schemas.microsoft.com/office/drawing/2014/main" id="{F1131FAB-56DA-8EAD-B253-406BAE4DD5A8}"/>
              </a:ext>
            </a:extLst>
          </p:cNvPr>
          <p:cNvSpPr txBox="1"/>
          <p:nvPr/>
        </p:nvSpPr>
        <p:spPr>
          <a:xfrm>
            <a:off x="2257777" y="6420555"/>
            <a:ext cx="767644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ea typeface="+mn-lt"/>
                <a:cs typeface="+mn-lt"/>
              </a:rPr>
              <a:t>Lundberg, S., Allen, P. and Lee, S.-I. (2017). </a:t>
            </a:r>
            <a:r>
              <a:rPr lang="en-GB" sz="1400" i="1">
                <a:ea typeface="+mn-lt"/>
                <a:cs typeface="+mn-lt"/>
              </a:rPr>
              <a:t>A Unified Approach to Interpreting Model Predictions</a:t>
            </a:r>
            <a:r>
              <a:rPr lang="en-GB" sz="1400">
                <a:ea typeface="+mn-lt"/>
                <a:cs typeface="+mn-lt"/>
              </a:rPr>
              <a:t>. </a:t>
            </a:r>
          </a:p>
        </p:txBody>
      </p:sp>
      <p:pic>
        <p:nvPicPr>
          <p:cNvPr id="6" name="Picture 7" descr="A picture containing logo&#10;&#10;Description automatically generated">
            <a:extLst>
              <a:ext uri="{FF2B5EF4-FFF2-40B4-BE49-F238E27FC236}">
                <a16:creationId xmlns:a16="http://schemas.microsoft.com/office/drawing/2014/main" id="{917BF283-E007-77F0-7343-30A085D2D9D9}"/>
              </a:ext>
            </a:extLst>
          </p:cNvPr>
          <p:cNvPicPr>
            <a:picLocks noChangeAspect="1"/>
          </p:cNvPicPr>
          <p:nvPr/>
        </p:nvPicPr>
        <p:blipFill>
          <a:blip r:embed="rId3"/>
          <a:stretch>
            <a:fillRect/>
          </a:stretch>
        </p:blipFill>
        <p:spPr>
          <a:xfrm>
            <a:off x="10888715" y="-4138"/>
            <a:ext cx="1307424" cy="620376"/>
          </a:xfrm>
          <a:prstGeom prst="rect">
            <a:avLst/>
          </a:prstGeom>
        </p:spPr>
      </p:pic>
    </p:spTree>
    <p:extLst>
      <p:ext uri="{BB962C8B-B14F-4D97-AF65-F5344CB8AC3E}">
        <p14:creationId xmlns:p14="http://schemas.microsoft.com/office/powerpoint/2010/main" val="3454857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4448-403D-23E5-EEBD-6A3316C0ED52}"/>
              </a:ext>
            </a:extLst>
          </p:cNvPr>
          <p:cNvSpPr>
            <a:spLocks noGrp="1"/>
          </p:cNvSpPr>
          <p:nvPr>
            <p:ph type="title"/>
          </p:nvPr>
        </p:nvSpPr>
        <p:spPr>
          <a:xfrm>
            <a:off x="544876" y="365125"/>
            <a:ext cx="9641174" cy="789224"/>
          </a:xfrm>
        </p:spPr>
        <p:txBody>
          <a:bodyPr lIns="91440" tIns="45720" rIns="91440" bIns="45720" anchor="t"/>
          <a:lstStyle/>
          <a:p>
            <a:pPr algn="ctr"/>
            <a:r>
              <a:rPr lang="en-GB">
                <a:latin typeface="Roboto"/>
                <a:ea typeface="Roboto"/>
                <a:cs typeface="Roboto"/>
              </a:rPr>
              <a:t>Gradient based Attribution Methods</a:t>
            </a:r>
            <a:endParaRPr lang="en-GB">
              <a:cs typeface="Roboto" panose="02000000000000000000" pitchFamily="2" charset="0"/>
            </a:endParaRPr>
          </a:p>
        </p:txBody>
      </p:sp>
      <p:graphicFrame>
        <p:nvGraphicFramePr>
          <p:cNvPr id="5" name="Content Placeholder 4">
            <a:extLst>
              <a:ext uri="{FF2B5EF4-FFF2-40B4-BE49-F238E27FC236}">
                <a16:creationId xmlns:a16="http://schemas.microsoft.com/office/drawing/2014/main" id="{76576751-56AD-549C-385A-477CDA97E986}"/>
              </a:ext>
            </a:extLst>
          </p:cNvPr>
          <p:cNvGraphicFramePr>
            <a:graphicFrameLocks noGrp="1"/>
          </p:cNvGraphicFramePr>
          <p:nvPr>
            <p:ph sz="quarter" idx="10"/>
            <p:extLst>
              <p:ext uri="{D42A27DB-BD31-4B8C-83A1-F6EECF244321}">
                <p14:modId xmlns:p14="http://schemas.microsoft.com/office/powerpoint/2010/main" val="3148733003"/>
              </p:ext>
            </p:extLst>
          </p:nvPr>
        </p:nvGraphicFramePr>
        <p:xfrm>
          <a:off x="973666" y="1326444"/>
          <a:ext cx="9859830" cy="4476866"/>
        </p:xfrm>
        <a:graphic>
          <a:graphicData uri="http://schemas.openxmlformats.org/drawingml/2006/table">
            <a:tbl>
              <a:tblPr firstRow="1" bandRow="1">
                <a:tableStyleId>{5C22544A-7EE6-4342-B048-85BDC9FD1C3A}</a:tableStyleId>
              </a:tblPr>
              <a:tblGrid>
                <a:gridCol w="4929915">
                  <a:extLst>
                    <a:ext uri="{9D8B030D-6E8A-4147-A177-3AD203B41FA5}">
                      <a16:colId xmlns:a16="http://schemas.microsoft.com/office/drawing/2014/main" val="1493794890"/>
                    </a:ext>
                  </a:extLst>
                </a:gridCol>
                <a:gridCol w="4929915">
                  <a:extLst>
                    <a:ext uri="{9D8B030D-6E8A-4147-A177-3AD203B41FA5}">
                      <a16:colId xmlns:a16="http://schemas.microsoft.com/office/drawing/2014/main" val="671603792"/>
                    </a:ext>
                  </a:extLst>
                </a:gridCol>
              </a:tblGrid>
              <a:tr h="620888">
                <a:tc>
                  <a:txBody>
                    <a:bodyPr/>
                    <a:lstStyle/>
                    <a:p>
                      <a:pPr algn="ctr" fontAlgn="base"/>
                      <a:r>
                        <a:rPr lang="en-US" sz="2500">
                          <a:effectLst/>
                        </a:rPr>
                        <a:t>Local​ </a:t>
                      </a:r>
                      <a:r>
                        <a:rPr lang="en-US" sz="2500" err="1">
                          <a:effectLst/>
                        </a:rPr>
                        <a:t>Explainability</a:t>
                      </a:r>
                      <a:endParaRPr lang="en-US" b="1" i="0" err="1">
                        <a:solidFill>
                          <a:srgbClr val="000000"/>
                        </a:solidFill>
                        <a:effectLst/>
                      </a:endParaRPr>
                    </a:p>
                  </a:txBody>
                  <a:tcPr/>
                </a:tc>
                <a:tc>
                  <a:txBody>
                    <a:bodyPr/>
                    <a:lstStyle/>
                    <a:p>
                      <a:pPr algn="ctr" fontAlgn="base"/>
                      <a:r>
                        <a:rPr lang="en-US" sz="2500">
                          <a:effectLst/>
                        </a:rPr>
                        <a:t>Global​ </a:t>
                      </a:r>
                      <a:r>
                        <a:rPr lang="en-US" sz="2500" err="1">
                          <a:effectLst/>
                        </a:rPr>
                        <a:t>Explainability</a:t>
                      </a:r>
                      <a:endParaRPr lang="en-US" b="1" i="0" err="1">
                        <a:solidFill>
                          <a:srgbClr val="000000"/>
                        </a:solidFill>
                        <a:effectLst/>
                      </a:endParaRPr>
                    </a:p>
                  </a:txBody>
                  <a:tcPr/>
                </a:tc>
                <a:extLst>
                  <a:ext uri="{0D108BD9-81ED-4DB2-BD59-A6C34878D82A}">
                    <a16:rowId xmlns:a16="http://schemas.microsoft.com/office/drawing/2014/main" val="388367529"/>
                  </a:ext>
                </a:extLst>
              </a:tr>
              <a:tr h="487090">
                <a:tc>
                  <a:txBody>
                    <a:bodyPr/>
                    <a:lstStyle/>
                    <a:p>
                      <a:pPr algn="ctr" fontAlgn="base"/>
                      <a:r>
                        <a:rPr lang="en-US" sz="2500">
                          <a:effectLst/>
                        </a:rPr>
                        <a:t>Influence Functions</a:t>
                      </a:r>
                    </a:p>
                  </a:txBody>
                  <a:tcPr/>
                </a:tc>
                <a:tc rowSpan="4">
                  <a:txBody>
                    <a:bodyPr/>
                    <a:lstStyle/>
                    <a:p>
                      <a:pPr algn="ctr" fontAlgn="base"/>
                      <a:r>
                        <a:rPr lang="en-US" sz="2500">
                          <a:effectLst/>
                        </a:rPr>
                        <a:t>Collection of Local Explanations</a:t>
                      </a:r>
                    </a:p>
                  </a:txBody>
                  <a:tcPr/>
                </a:tc>
                <a:extLst>
                  <a:ext uri="{0D108BD9-81ED-4DB2-BD59-A6C34878D82A}">
                    <a16:rowId xmlns:a16="http://schemas.microsoft.com/office/drawing/2014/main" val="1861675548"/>
                  </a:ext>
                </a:extLst>
              </a:tr>
              <a:tr h="808569">
                <a:tc>
                  <a:txBody>
                    <a:bodyPr/>
                    <a:lstStyle/>
                    <a:p>
                      <a:pPr lvl="0" algn="ctr">
                        <a:buNone/>
                      </a:pPr>
                      <a:r>
                        <a:rPr lang="en-US" sz="2500" b="0" i="0" u="none" strike="noStrike" noProof="0">
                          <a:effectLst/>
                          <a:latin typeface="Candara"/>
                        </a:rPr>
                        <a:t>Layer wise relevance propagation</a:t>
                      </a:r>
                    </a:p>
                    <a:p>
                      <a:pPr lvl="0" algn="ctr">
                        <a:buNone/>
                      </a:pPr>
                      <a:r>
                        <a:rPr lang="en-US" sz="2500" b="0" i="0" u="none" strike="noStrike" noProof="0">
                          <a:effectLst/>
                          <a:latin typeface="Candara"/>
                        </a:rPr>
                        <a:t>(LRP)</a:t>
                      </a:r>
                    </a:p>
                  </a:txBody>
                  <a:tcPr/>
                </a:tc>
                <a:tc vMerge="1">
                  <a:txBody>
                    <a:bodyPr/>
                    <a:lstStyle/>
                    <a:p>
                      <a:endParaRPr lang="en-US"/>
                    </a:p>
                  </a:txBody>
                  <a:tcPr/>
                </a:tc>
                <a:extLst>
                  <a:ext uri="{0D108BD9-81ED-4DB2-BD59-A6C34878D82A}">
                    <a16:rowId xmlns:a16="http://schemas.microsoft.com/office/drawing/2014/main" val="840722478"/>
                  </a:ext>
                </a:extLst>
              </a:tr>
              <a:tr h="808569">
                <a:tc>
                  <a:txBody>
                    <a:bodyPr/>
                    <a:lstStyle/>
                    <a:p>
                      <a:pPr lvl="0" algn="ctr">
                        <a:buNone/>
                      </a:pPr>
                      <a:r>
                        <a:rPr lang="en-GB" sz="2500" b="0" i="0" u="none" strike="noStrike" noProof="0">
                          <a:solidFill>
                            <a:srgbClr val="000000"/>
                          </a:solidFill>
                          <a:effectLst/>
                          <a:latin typeface="Candara"/>
                        </a:rPr>
                        <a:t>Deep Learning Important </a:t>
                      </a:r>
                      <a:r>
                        <a:rPr lang="en-GB" sz="2500" b="0" i="0" u="none" strike="noStrike" noProof="0" err="1">
                          <a:solidFill>
                            <a:srgbClr val="000000"/>
                          </a:solidFill>
                          <a:effectLst/>
                          <a:latin typeface="Candara"/>
                        </a:rPr>
                        <a:t>FeaTures</a:t>
                      </a:r>
                      <a:r>
                        <a:rPr lang="en-GB" sz="2500" b="0" i="0" u="none" strike="noStrike" noProof="0">
                          <a:solidFill>
                            <a:srgbClr val="000000"/>
                          </a:solidFill>
                          <a:effectLst/>
                          <a:latin typeface="Candara"/>
                        </a:rPr>
                        <a:t> </a:t>
                      </a:r>
                      <a:endParaRPr lang="en-US"/>
                    </a:p>
                    <a:p>
                      <a:pPr lvl="0" algn="ctr">
                        <a:buNone/>
                      </a:pPr>
                      <a:r>
                        <a:rPr lang="en-GB" sz="2500" b="0" i="0" u="none" strike="noStrike" noProof="0">
                          <a:solidFill>
                            <a:srgbClr val="000000"/>
                          </a:solidFill>
                          <a:effectLst/>
                          <a:latin typeface="Candara"/>
                        </a:rPr>
                        <a:t>(</a:t>
                      </a:r>
                      <a:r>
                        <a:rPr lang="en-GB" sz="2500" b="0" i="0" u="none" strike="noStrike" noProof="0" err="1">
                          <a:solidFill>
                            <a:srgbClr val="000000"/>
                          </a:solidFill>
                          <a:effectLst/>
                          <a:latin typeface="Candara"/>
                        </a:rPr>
                        <a:t>DeepLift</a:t>
                      </a:r>
                      <a:r>
                        <a:rPr lang="en-GB" sz="2500" b="0" i="0" u="none" strike="noStrike" noProof="0">
                          <a:solidFill>
                            <a:srgbClr val="000000"/>
                          </a:solidFill>
                          <a:effectLst/>
                          <a:latin typeface="Candara"/>
                        </a:rPr>
                        <a:t>) </a:t>
                      </a:r>
                      <a:endParaRPr lang="en-US"/>
                    </a:p>
                  </a:txBody>
                  <a:tcPr/>
                </a:tc>
                <a:tc vMerge="1">
                  <a:txBody>
                    <a:bodyPr/>
                    <a:lstStyle/>
                    <a:p>
                      <a:endParaRPr lang="en-US"/>
                    </a:p>
                  </a:txBody>
                  <a:tcPr/>
                </a:tc>
                <a:extLst>
                  <a:ext uri="{0D108BD9-81ED-4DB2-BD59-A6C34878D82A}">
                    <a16:rowId xmlns:a16="http://schemas.microsoft.com/office/drawing/2014/main" val="412507208"/>
                  </a:ext>
                </a:extLst>
              </a:tr>
              <a:tr h="808568">
                <a:tc>
                  <a:txBody>
                    <a:bodyPr/>
                    <a:lstStyle/>
                    <a:p>
                      <a:pPr lvl="0" algn="ctr">
                        <a:buNone/>
                      </a:pPr>
                      <a:r>
                        <a:rPr lang="en-GB" sz="2500" b="0" i="0" u="none" strike="noStrike" noProof="0">
                          <a:solidFill>
                            <a:srgbClr val="000000"/>
                          </a:solidFill>
                          <a:effectLst/>
                        </a:rPr>
                        <a:t>Integrated Gradients (IG)</a:t>
                      </a:r>
                    </a:p>
                  </a:txBody>
                  <a:tcPr/>
                </a:tc>
                <a:tc vMerge="1">
                  <a:txBody>
                    <a:bodyPr/>
                    <a:lstStyle/>
                    <a:p>
                      <a:endParaRPr lang="en-US"/>
                    </a:p>
                  </a:txBody>
                  <a:tcPr/>
                </a:tc>
                <a:extLst>
                  <a:ext uri="{0D108BD9-81ED-4DB2-BD59-A6C34878D82A}">
                    <a16:rowId xmlns:a16="http://schemas.microsoft.com/office/drawing/2014/main" val="2976484941"/>
                  </a:ext>
                </a:extLst>
              </a:tr>
              <a:tr h="487090">
                <a:tc>
                  <a:txBody>
                    <a:bodyPr/>
                    <a:lstStyle/>
                    <a:p>
                      <a:pPr algn="ctr" fontAlgn="base"/>
                      <a:r>
                        <a:rPr lang="en-US" sz="2500">
                          <a:effectLst/>
                        </a:rPr>
                        <a:t>DEEP SHAP</a:t>
                      </a:r>
                    </a:p>
                    <a:p>
                      <a:pPr lvl="0" algn="ctr">
                        <a:buNone/>
                      </a:pPr>
                      <a:r>
                        <a:rPr lang="en-US" sz="2500">
                          <a:effectLst/>
                        </a:rPr>
                        <a:t>Gradient Explainer SHAP</a:t>
                      </a:r>
                    </a:p>
                  </a:txBody>
                  <a:tcPr/>
                </a:tc>
                <a:tc>
                  <a:txBody>
                    <a:bodyPr/>
                    <a:lstStyle/>
                    <a:p>
                      <a:pPr algn="ctr" fontAlgn="base"/>
                      <a:r>
                        <a:rPr lang="en-US" sz="2500">
                          <a:effectLst/>
                        </a:rPr>
                        <a:t>DEEP SHAP </a:t>
                      </a:r>
                      <a:endParaRPr lang="en-US"/>
                    </a:p>
                    <a:p>
                      <a:pPr lvl="0" algn="ctr">
                        <a:buNone/>
                      </a:pPr>
                      <a:r>
                        <a:rPr lang="en-US" sz="2500">
                          <a:effectLst/>
                        </a:rPr>
                        <a:t>Gradient Explainer SHAP.</a:t>
                      </a:r>
                    </a:p>
                  </a:txBody>
                  <a:tcPr/>
                </a:tc>
                <a:extLst>
                  <a:ext uri="{0D108BD9-81ED-4DB2-BD59-A6C34878D82A}">
                    <a16:rowId xmlns:a16="http://schemas.microsoft.com/office/drawing/2014/main" val="3587761836"/>
                  </a:ext>
                </a:extLst>
              </a:tr>
            </a:tbl>
          </a:graphicData>
        </a:graphic>
      </p:graphicFrame>
    </p:spTree>
    <p:extLst>
      <p:ext uri="{BB962C8B-B14F-4D97-AF65-F5344CB8AC3E}">
        <p14:creationId xmlns:p14="http://schemas.microsoft.com/office/powerpoint/2010/main" val="78085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88EB-FF97-AFDB-7E21-D288D6C4E676}"/>
              </a:ext>
            </a:extLst>
          </p:cNvPr>
          <p:cNvSpPr>
            <a:spLocks noGrp="1"/>
          </p:cNvSpPr>
          <p:nvPr>
            <p:ph type="title"/>
          </p:nvPr>
        </p:nvSpPr>
        <p:spPr>
          <a:xfrm>
            <a:off x="581192" y="702156"/>
            <a:ext cx="11029616" cy="1013800"/>
          </a:xfrm>
        </p:spPr>
        <p:txBody>
          <a:bodyPr vert="horz" lIns="91440" tIns="45720" rIns="91440" bIns="45720" rtlCol="0" anchor="b">
            <a:normAutofit/>
          </a:bodyPr>
          <a:lstStyle/>
          <a:p>
            <a:pPr algn="ctr"/>
            <a:r>
              <a:rPr lang="en-US">
                <a:solidFill>
                  <a:srgbClr val="FFFFFF"/>
                </a:solidFill>
              </a:rPr>
              <a:t>Influence functions</a:t>
            </a:r>
          </a:p>
        </p:txBody>
      </p:sp>
      <p:pic>
        <p:nvPicPr>
          <p:cNvPr id="5" name="Content Placeholder 4" descr="Graphical user interface, text, application&#10;&#10;Description automatically generated">
            <a:extLst>
              <a:ext uri="{FF2B5EF4-FFF2-40B4-BE49-F238E27FC236}">
                <a16:creationId xmlns:a16="http://schemas.microsoft.com/office/drawing/2014/main" id="{D9BF665F-85B8-3DCF-ACB2-58C0BDC5CC63}"/>
              </a:ext>
            </a:extLst>
          </p:cNvPr>
          <p:cNvPicPr>
            <a:picLocks noGrp="1" noChangeAspect="1"/>
          </p:cNvPicPr>
          <p:nvPr>
            <p:ph idx="1"/>
          </p:nvPr>
        </p:nvPicPr>
        <p:blipFill>
          <a:blip r:embed="rId3"/>
          <a:stretch>
            <a:fillRect/>
          </a:stretch>
        </p:blipFill>
        <p:spPr>
          <a:xfrm>
            <a:off x="4908555" y="2539339"/>
            <a:ext cx="7076182" cy="2638273"/>
          </a:xfrm>
          <a:prstGeom prst="rect">
            <a:avLst/>
          </a:prstGeom>
        </p:spPr>
      </p:pic>
      <p:sp>
        <p:nvSpPr>
          <p:cNvPr id="6" name="Rectangle 5">
            <a:extLst>
              <a:ext uri="{FF2B5EF4-FFF2-40B4-BE49-F238E27FC236}">
                <a16:creationId xmlns:a16="http://schemas.microsoft.com/office/drawing/2014/main" id="{E92BCF6F-C45C-E649-92FF-2C588F79A51C}"/>
              </a:ext>
            </a:extLst>
          </p:cNvPr>
          <p:cNvSpPr/>
          <p:nvPr/>
        </p:nvSpPr>
        <p:spPr>
          <a:xfrm>
            <a:off x="365771" y="2314836"/>
            <a:ext cx="4787820" cy="4283027"/>
          </a:xfrm>
          <a:prstGeom prst="rect">
            <a:avLst/>
          </a:prstGeom>
        </p:spPr>
        <p:txBody>
          <a:bodyPr vert="horz" lIns="91440" tIns="45720" rIns="91440" bIns="45720" rtlCol="0" anchor="ctr">
            <a:noAutofit/>
          </a:bodyPr>
          <a:lstStyle/>
          <a:p>
            <a:pPr indent="-285750">
              <a:lnSpc>
                <a:spcPct val="90000"/>
              </a:lnSpc>
              <a:spcBef>
                <a:spcPct val="20000"/>
              </a:spcBef>
              <a:spcAft>
                <a:spcPts val="600"/>
              </a:spcAft>
              <a:buClr>
                <a:schemeClr val="accent2"/>
              </a:buClr>
              <a:buSzPct val="92000"/>
              <a:buFont typeface="Wingdings 2" panose="05020102010507070707" pitchFamily="18" charset="2"/>
              <a:buChar char=""/>
            </a:pPr>
            <a:r>
              <a:rPr lang="en-US" sz="2000">
                <a:latin typeface="Candara"/>
                <a:ea typeface="Roboto Medium"/>
                <a:cs typeface="Roboto Medium"/>
              </a:rPr>
              <a:t>Concept: </a:t>
            </a:r>
            <a:r>
              <a:rPr lang="en-US" sz="2000" b="1">
                <a:latin typeface="Candara"/>
                <a:ea typeface="Roboto Medium"/>
                <a:cs typeface="Roboto Medium"/>
              </a:rPr>
              <a:t>Deletion diagnostics</a:t>
            </a:r>
          </a:p>
          <a:p>
            <a:pPr indent="-285750">
              <a:lnSpc>
                <a:spcPct val="90000"/>
              </a:lnSpc>
              <a:spcBef>
                <a:spcPct val="20000"/>
              </a:spcBef>
              <a:spcAft>
                <a:spcPts val="600"/>
              </a:spcAft>
              <a:buClr>
                <a:schemeClr val="accent2"/>
              </a:buClr>
              <a:buSzPct val="92000"/>
              <a:buFont typeface="Wingdings 2" panose="05020102010507070707" pitchFamily="18" charset="2"/>
              <a:buChar char=""/>
            </a:pPr>
            <a:r>
              <a:rPr lang="en-US" sz="2000">
                <a:latin typeface="Candara"/>
                <a:ea typeface="Roboto Medium"/>
                <a:cs typeface="Roboto Medium"/>
              </a:rPr>
              <a:t>Use model parameters and training examples to generate explanations.</a:t>
            </a:r>
          </a:p>
          <a:p>
            <a:pPr indent="-285750">
              <a:lnSpc>
                <a:spcPct val="90000"/>
              </a:lnSpc>
              <a:spcBef>
                <a:spcPct val="20000"/>
              </a:spcBef>
              <a:spcAft>
                <a:spcPts val="600"/>
              </a:spcAft>
              <a:buClr>
                <a:schemeClr val="accent2"/>
              </a:buClr>
              <a:buSzPct val="92000"/>
              <a:buFont typeface="Wingdings 2" panose="05020102010507070707" pitchFamily="18" charset="2"/>
              <a:buChar char=""/>
            </a:pPr>
            <a:r>
              <a:rPr lang="en-US" sz="2000" b="1">
                <a:latin typeface="Candara"/>
                <a:ea typeface="Roboto Medium"/>
                <a:cs typeface="Roboto Medium"/>
              </a:rPr>
              <a:t>Positive influence score: </a:t>
            </a:r>
            <a:r>
              <a:rPr lang="en-US" sz="2000">
                <a:latin typeface="Candara"/>
                <a:ea typeface="Roboto Medium"/>
                <a:cs typeface="Roboto Medium"/>
              </a:rPr>
              <a:t> </a:t>
            </a:r>
          </a:p>
          <a:p>
            <a:pPr lvl="2" indent="-285750">
              <a:lnSpc>
                <a:spcPct val="90000"/>
              </a:lnSpc>
              <a:spcBef>
                <a:spcPct val="20000"/>
              </a:spcBef>
              <a:spcAft>
                <a:spcPts val="600"/>
              </a:spcAft>
              <a:buClr>
                <a:schemeClr val="accent2"/>
              </a:buClr>
              <a:buSzPct val="92000"/>
              <a:buFont typeface="Wingdings 2" panose="05020102010507070707" pitchFamily="18" charset="2"/>
              <a:buChar char=""/>
            </a:pPr>
            <a:r>
              <a:rPr lang="en-US" sz="2000">
                <a:latin typeface="Candara"/>
                <a:ea typeface="Roboto Medium"/>
                <a:cs typeface="Roboto Medium"/>
              </a:rPr>
              <a:t>Removing this example from the training set would drop the models confidence in this prediction. </a:t>
            </a:r>
          </a:p>
          <a:p>
            <a:pPr marL="285750" indent="-285750">
              <a:lnSpc>
                <a:spcPct val="90000"/>
              </a:lnSpc>
              <a:spcBef>
                <a:spcPct val="20000"/>
              </a:spcBef>
              <a:spcAft>
                <a:spcPts val="600"/>
              </a:spcAft>
              <a:buClr>
                <a:srgbClr val="ED7D31"/>
              </a:buClr>
              <a:buSzPct val="92000"/>
              <a:buFont typeface="'Wingdings 2',Sans-Serif" panose="05020102010507070707" pitchFamily="18" charset="2"/>
              <a:buChar char=""/>
            </a:pPr>
            <a:r>
              <a:rPr lang="en-US" sz="2000" b="1">
                <a:ea typeface="Roboto Medium"/>
                <a:cs typeface="Roboto Medium"/>
              </a:rPr>
              <a:t>Negative influence score:</a:t>
            </a:r>
            <a:endParaRPr lang="en-US"/>
          </a:p>
          <a:p>
            <a:pPr lvl="2" indent="-285750">
              <a:lnSpc>
                <a:spcPct val="90000"/>
              </a:lnSpc>
              <a:spcBef>
                <a:spcPct val="20000"/>
              </a:spcBef>
              <a:spcAft>
                <a:spcPts val="600"/>
              </a:spcAft>
              <a:buClr>
                <a:schemeClr val="accent2"/>
              </a:buClr>
              <a:buSzPct val="92000"/>
              <a:buFont typeface="Wingdings 2" panose="05020102010507070707" pitchFamily="18" charset="2"/>
              <a:buChar char=""/>
            </a:pPr>
            <a:r>
              <a:rPr lang="en-US" sz="2000">
                <a:latin typeface="Candara"/>
                <a:ea typeface="Roboto Medium"/>
                <a:cs typeface="Roboto Medium"/>
              </a:rPr>
              <a:t>Removing this example from training set would increase the model’s confidence in this prediction.</a:t>
            </a:r>
            <a:endParaRPr lang="en-US" sz="2000"/>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700" b="0" i="0" u="none" strike="noStrike">
              <a:solidFill>
                <a:schemeClr val="tx2"/>
              </a:solidFill>
              <a:effectLst/>
            </a:endParaRPr>
          </a:p>
        </p:txBody>
      </p:sp>
      <p:sp>
        <p:nvSpPr>
          <p:cNvPr id="3" name="TextBox 2">
            <a:extLst>
              <a:ext uri="{FF2B5EF4-FFF2-40B4-BE49-F238E27FC236}">
                <a16:creationId xmlns:a16="http://schemas.microsoft.com/office/drawing/2014/main" id="{E7314541-D2A7-BE87-7932-183452529817}"/>
              </a:ext>
            </a:extLst>
          </p:cNvPr>
          <p:cNvSpPr txBox="1"/>
          <p:nvPr/>
        </p:nvSpPr>
        <p:spPr>
          <a:xfrm>
            <a:off x="62459" y="6520721"/>
            <a:ext cx="122169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200">
                <a:ea typeface="+mn-lt"/>
                <a:cs typeface="+mn-lt"/>
              </a:rPr>
              <a:t>Han, </a:t>
            </a:r>
            <a:r>
              <a:rPr lang="en-GB" sz="1200" err="1">
                <a:ea typeface="+mn-lt"/>
                <a:cs typeface="+mn-lt"/>
              </a:rPr>
              <a:t>Xiaochuang</a:t>
            </a:r>
            <a:r>
              <a:rPr lang="en-GB" sz="1200">
                <a:ea typeface="+mn-lt"/>
                <a:cs typeface="+mn-lt"/>
              </a:rPr>
              <a:t>, Byron C. Wallace, and Yulia Tsvetkov. "Explaining black box predictions and unveiling data artifacts through influence functions." </a:t>
            </a:r>
            <a:r>
              <a:rPr lang="en-GB" sz="1200" i="1" err="1">
                <a:ea typeface="+mn-lt"/>
                <a:cs typeface="+mn-lt"/>
              </a:rPr>
              <a:t>arXiv</a:t>
            </a:r>
            <a:r>
              <a:rPr lang="en-GB" sz="1200" i="1">
                <a:ea typeface="+mn-lt"/>
                <a:cs typeface="+mn-lt"/>
              </a:rPr>
              <a:t> preprint arXiv:2005.06676</a:t>
            </a:r>
            <a:r>
              <a:rPr lang="en-GB" sz="1200">
                <a:ea typeface="+mn-lt"/>
                <a:cs typeface="+mn-lt"/>
              </a:rPr>
              <a:t>(2020).</a:t>
            </a:r>
          </a:p>
          <a:p>
            <a:pPr algn="l"/>
            <a:endParaRPr lang="en-GB" sz="1200"/>
          </a:p>
        </p:txBody>
      </p:sp>
      <p:pic>
        <p:nvPicPr>
          <p:cNvPr id="4" name="Picture 7" descr="A picture containing logo&#10;&#10;Description automatically generated">
            <a:extLst>
              <a:ext uri="{FF2B5EF4-FFF2-40B4-BE49-F238E27FC236}">
                <a16:creationId xmlns:a16="http://schemas.microsoft.com/office/drawing/2014/main" id="{0A5DBB21-78AB-DB61-6B5B-4C1A95A4008D}"/>
              </a:ext>
            </a:extLst>
          </p:cNvPr>
          <p:cNvPicPr>
            <a:picLocks noChangeAspect="1"/>
          </p:cNvPicPr>
          <p:nvPr/>
        </p:nvPicPr>
        <p:blipFill>
          <a:blip r:embed="rId4"/>
          <a:stretch>
            <a:fillRect/>
          </a:stretch>
        </p:blipFill>
        <p:spPr>
          <a:xfrm>
            <a:off x="10888715" y="-4138"/>
            <a:ext cx="1307424" cy="620376"/>
          </a:xfrm>
          <a:prstGeom prst="rect">
            <a:avLst/>
          </a:prstGeom>
        </p:spPr>
      </p:pic>
    </p:spTree>
    <p:extLst>
      <p:ext uri="{BB962C8B-B14F-4D97-AF65-F5344CB8AC3E}">
        <p14:creationId xmlns:p14="http://schemas.microsoft.com/office/powerpoint/2010/main" val="3029741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88EB-FF97-AFDB-7E21-D288D6C4E676}"/>
              </a:ext>
            </a:extLst>
          </p:cNvPr>
          <p:cNvSpPr>
            <a:spLocks noGrp="1"/>
          </p:cNvSpPr>
          <p:nvPr>
            <p:ph type="title"/>
          </p:nvPr>
        </p:nvSpPr>
        <p:spPr>
          <a:xfrm>
            <a:off x="581192" y="702156"/>
            <a:ext cx="11029616" cy="1013800"/>
          </a:xfrm>
        </p:spPr>
        <p:txBody>
          <a:bodyPr vert="horz" lIns="91440" tIns="45720" rIns="91440" bIns="45720" rtlCol="0" anchor="b">
            <a:normAutofit fontScale="90000"/>
          </a:bodyPr>
          <a:lstStyle/>
          <a:p>
            <a:pPr algn="ctr"/>
            <a:r>
              <a:rPr lang="en-US" cap="all">
                <a:solidFill>
                  <a:srgbClr val="FFFFFF"/>
                </a:solidFill>
                <a:ea typeface="+mj-lt"/>
                <a:cs typeface="+mj-lt"/>
              </a:rPr>
              <a:t>LAYER WISE RELEVANCE PROPAGATION (LRP)</a:t>
            </a:r>
            <a:endParaRPr lang="en-US"/>
          </a:p>
        </p:txBody>
      </p:sp>
      <p:sp>
        <p:nvSpPr>
          <p:cNvPr id="6" name="Rectangle 5">
            <a:extLst>
              <a:ext uri="{FF2B5EF4-FFF2-40B4-BE49-F238E27FC236}">
                <a16:creationId xmlns:a16="http://schemas.microsoft.com/office/drawing/2014/main" id="{E92BCF6F-C45C-E649-92FF-2C588F79A51C}"/>
              </a:ext>
            </a:extLst>
          </p:cNvPr>
          <p:cNvSpPr/>
          <p:nvPr/>
        </p:nvSpPr>
        <p:spPr>
          <a:xfrm>
            <a:off x="581984" y="2129660"/>
            <a:ext cx="5225465" cy="4381479"/>
          </a:xfrm>
          <a:prstGeom prst="rect">
            <a:avLst/>
          </a:prstGeom>
        </p:spPr>
        <p:txBody>
          <a:bodyPr vert="horz" lIns="91440" tIns="45720" rIns="91440" bIns="45720" rtlCol="0" anchor="ctr">
            <a:normAutofit lnSpcReduction="10000"/>
          </a:bodyPr>
          <a:lstStyle/>
          <a:p>
            <a:pPr>
              <a:spcBef>
                <a:spcPct val="20000"/>
              </a:spcBef>
              <a:spcAft>
                <a:spcPts val="600"/>
              </a:spcAft>
              <a:buClr>
                <a:schemeClr val="accent2"/>
              </a:buClr>
              <a:buSzPct val="92000"/>
            </a:pPr>
            <a:endParaRPr lang="en-US" sz="1700">
              <a:ea typeface="+mn-lt"/>
              <a:cs typeface="+mn-lt"/>
            </a:endParaRPr>
          </a:p>
          <a:p>
            <a:pPr marL="285750" indent="-285750">
              <a:spcBef>
                <a:spcPct val="20000"/>
              </a:spcBef>
              <a:spcAft>
                <a:spcPts val="600"/>
              </a:spcAft>
              <a:buFont typeface="Arial"/>
              <a:buChar char="•"/>
            </a:pPr>
            <a:r>
              <a:rPr lang="en-US" sz="1700" b="1">
                <a:ea typeface="+mn-lt"/>
                <a:cs typeface="+mn-lt"/>
              </a:rPr>
              <a:t>Concept: </a:t>
            </a:r>
            <a:r>
              <a:rPr lang="en-US" sz="1700">
                <a:ea typeface="+mn-lt"/>
                <a:cs typeface="+mn-lt"/>
              </a:rPr>
              <a:t>Compute input feature relevance scores iteratively and propagate.</a:t>
            </a:r>
          </a:p>
          <a:p>
            <a:pPr marL="285750" indent="-285750">
              <a:spcBef>
                <a:spcPct val="20000"/>
              </a:spcBef>
              <a:spcAft>
                <a:spcPts val="600"/>
              </a:spcAft>
              <a:buFont typeface="Arial" panose="05020102010507070707" pitchFamily="18" charset="2"/>
              <a:buChar char="•"/>
            </a:pPr>
            <a:r>
              <a:rPr lang="en-US" sz="1700">
                <a:ea typeface="+mn-lt"/>
                <a:cs typeface="+mn-lt"/>
              </a:rPr>
              <a:t>Prediction is propagated backwards using different local propagation rules.</a:t>
            </a:r>
          </a:p>
          <a:p>
            <a:pPr marL="285750" indent="-285750">
              <a:spcBef>
                <a:spcPct val="20000"/>
              </a:spcBef>
              <a:spcAft>
                <a:spcPts val="600"/>
              </a:spcAft>
              <a:buFont typeface="Arial" panose="05020102010507070707" pitchFamily="18" charset="2"/>
              <a:buChar char="•"/>
            </a:pPr>
            <a:r>
              <a:rPr lang="en-US" sz="1700" b="1">
                <a:ea typeface="+mn-lt"/>
                <a:cs typeface="+mn-lt"/>
              </a:rPr>
              <a:t>Conservative property</a:t>
            </a:r>
            <a:r>
              <a:rPr lang="en-US" sz="1700">
                <a:ea typeface="+mn-lt"/>
                <a:cs typeface="+mn-lt"/>
              </a:rPr>
              <a:t>- whatever is received by a neuron must be redistributed to the lower layer in equal amount.</a:t>
            </a:r>
          </a:p>
          <a:p>
            <a:pPr marL="285750" indent="-285750">
              <a:spcBef>
                <a:spcPct val="20000"/>
              </a:spcBef>
              <a:spcAft>
                <a:spcPts val="600"/>
              </a:spcAft>
              <a:buFont typeface="Arial" panose="05020102010507070707" pitchFamily="18" charset="2"/>
              <a:buChar char="•"/>
            </a:pPr>
            <a:r>
              <a:rPr lang="en-US" sz="1700">
                <a:ea typeface="+mn-lt"/>
                <a:cs typeface="+mn-lt"/>
              </a:rPr>
              <a:t>Relevance scores assigned to each neuron are via set of rules in context of RELU activation according to layers of neural net.</a:t>
            </a:r>
          </a:p>
          <a:p>
            <a:pPr marL="285750" indent="-285750">
              <a:spcBef>
                <a:spcPct val="20000"/>
              </a:spcBef>
              <a:spcAft>
                <a:spcPts val="600"/>
              </a:spcAft>
              <a:buFont typeface="Arial" panose="05020102010507070707" pitchFamily="18" charset="2"/>
              <a:buChar char="•"/>
            </a:pPr>
            <a:r>
              <a:rPr lang="en-US" sz="1700">
                <a:ea typeface="+mn-lt"/>
                <a:cs typeface="+mn-lt"/>
              </a:rPr>
              <a:t>Uses principles related with Taylors decomposition. LRP as a succession of Taylor expansions performed at each neuron.</a:t>
            </a:r>
          </a:p>
          <a:p>
            <a:pPr indent="-285750">
              <a:lnSpc>
                <a:spcPct val="90000"/>
              </a:lnSpc>
              <a:spcBef>
                <a:spcPct val="20000"/>
              </a:spcBef>
              <a:spcAft>
                <a:spcPts val="600"/>
              </a:spcAft>
              <a:buClr>
                <a:schemeClr val="accent2"/>
              </a:buClr>
              <a:buSzPct val="92000"/>
              <a:buFont typeface="Wingdings 2" panose="05020102010507070707" pitchFamily="18" charset="2"/>
              <a:buChar char=""/>
            </a:pPr>
            <a:endParaRPr lang="en-US" sz="1700">
              <a:solidFill>
                <a:schemeClr val="tx2"/>
              </a:solidFill>
            </a:endParaRP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700" b="0" i="0" u="none" strike="noStrike">
              <a:solidFill>
                <a:schemeClr val="tx2"/>
              </a:solidFill>
              <a:effectLst/>
            </a:endParaRPr>
          </a:p>
        </p:txBody>
      </p:sp>
      <p:pic>
        <p:nvPicPr>
          <p:cNvPr id="12" name="Picture 12" descr="A picture containing text, cosmetic&#10;&#10;Description automatically generated">
            <a:extLst>
              <a:ext uri="{FF2B5EF4-FFF2-40B4-BE49-F238E27FC236}">
                <a16:creationId xmlns:a16="http://schemas.microsoft.com/office/drawing/2014/main" id="{3FC515C8-4562-1F16-B51F-2F532610ED9E}"/>
              </a:ext>
            </a:extLst>
          </p:cNvPr>
          <p:cNvPicPr>
            <a:picLocks noChangeAspect="1"/>
          </p:cNvPicPr>
          <p:nvPr/>
        </p:nvPicPr>
        <p:blipFill>
          <a:blip r:embed="rId3"/>
          <a:stretch>
            <a:fillRect/>
          </a:stretch>
        </p:blipFill>
        <p:spPr>
          <a:xfrm>
            <a:off x="5897545" y="2134988"/>
            <a:ext cx="5573485" cy="1368824"/>
          </a:xfrm>
          <a:prstGeom prst="rect">
            <a:avLst/>
          </a:prstGeom>
        </p:spPr>
      </p:pic>
      <p:sp>
        <p:nvSpPr>
          <p:cNvPr id="13" name="TextBox 12">
            <a:extLst>
              <a:ext uri="{FF2B5EF4-FFF2-40B4-BE49-F238E27FC236}">
                <a16:creationId xmlns:a16="http://schemas.microsoft.com/office/drawing/2014/main" id="{AB8F2D72-A037-DCF4-8FDF-CCBF5211CCAC}"/>
              </a:ext>
            </a:extLst>
          </p:cNvPr>
          <p:cNvSpPr txBox="1"/>
          <p:nvPr/>
        </p:nvSpPr>
        <p:spPr>
          <a:xfrm>
            <a:off x="5870748" y="3649225"/>
            <a:ext cx="5736771"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a:ea typeface="+mn-lt"/>
                <a:cs typeface="+mn-lt"/>
              </a:rPr>
              <a:t>Each neuron redistributes to the lower layer as much as it has received from the higher layer. </a:t>
            </a:r>
            <a:endParaRPr lang="en-US" sz="1100"/>
          </a:p>
          <a:p>
            <a:pPr algn="l"/>
            <a:endParaRPr lang="en-GB"/>
          </a:p>
        </p:txBody>
      </p:sp>
      <p:pic>
        <p:nvPicPr>
          <p:cNvPr id="14" name="Picture 14" descr="Text&#10;&#10;Description automatically generated">
            <a:extLst>
              <a:ext uri="{FF2B5EF4-FFF2-40B4-BE49-F238E27FC236}">
                <a16:creationId xmlns:a16="http://schemas.microsoft.com/office/drawing/2014/main" id="{A70E2A13-363F-799E-A222-186A07F665CD}"/>
              </a:ext>
            </a:extLst>
          </p:cNvPr>
          <p:cNvPicPr>
            <a:picLocks noChangeAspect="1"/>
          </p:cNvPicPr>
          <p:nvPr/>
        </p:nvPicPr>
        <p:blipFill>
          <a:blip r:embed="rId4"/>
          <a:stretch>
            <a:fillRect/>
          </a:stretch>
        </p:blipFill>
        <p:spPr>
          <a:xfrm>
            <a:off x="6641786" y="3918883"/>
            <a:ext cx="3950898" cy="2023552"/>
          </a:xfrm>
          <a:prstGeom prst="rect">
            <a:avLst/>
          </a:prstGeom>
        </p:spPr>
      </p:pic>
      <p:sp>
        <p:nvSpPr>
          <p:cNvPr id="15" name="TextBox 14">
            <a:extLst>
              <a:ext uri="{FF2B5EF4-FFF2-40B4-BE49-F238E27FC236}">
                <a16:creationId xmlns:a16="http://schemas.microsoft.com/office/drawing/2014/main" id="{3B75DDE8-05B2-0F8D-9C0C-49BCC36F916F}"/>
              </a:ext>
            </a:extLst>
          </p:cNvPr>
          <p:cNvSpPr txBox="1"/>
          <p:nvPr/>
        </p:nvSpPr>
        <p:spPr>
          <a:xfrm>
            <a:off x="7062630" y="6088209"/>
            <a:ext cx="360892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a:t>Guiding equation to propagate neuron relevance scores</a:t>
            </a:r>
          </a:p>
        </p:txBody>
      </p:sp>
      <p:sp>
        <p:nvSpPr>
          <p:cNvPr id="3" name="TextBox 2">
            <a:extLst>
              <a:ext uri="{FF2B5EF4-FFF2-40B4-BE49-F238E27FC236}">
                <a16:creationId xmlns:a16="http://schemas.microsoft.com/office/drawing/2014/main" id="{0266510D-846D-E173-3908-5C0E90D839CA}"/>
              </a:ext>
            </a:extLst>
          </p:cNvPr>
          <p:cNvSpPr txBox="1"/>
          <p:nvPr/>
        </p:nvSpPr>
        <p:spPr>
          <a:xfrm>
            <a:off x="633046" y="6506307"/>
            <a:ext cx="1138310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ea typeface="+mn-lt"/>
                <a:cs typeface="+mn-lt"/>
              </a:rPr>
              <a:t>Montavon, G., Binder, A., </a:t>
            </a:r>
            <a:r>
              <a:rPr lang="en-GB" sz="1000" err="1">
                <a:ea typeface="+mn-lt"/>
                <a:cs typeface="+mn-lt"/>
              </a:rPr>
              <a:t>Lapuschkin</a:t>
            </a:r>
            <a:r>
              <a:rPr lang="en-GB" sz="1000">
                <a:ea typeface="+mn-lt"/>
                <a:cs typeface="+mn-lt"/>
              </a:rPr>
              <a:t>, S., Samek, W., &amp; Müller, K. R. (2019). Layer-wise relevance propagation: an overview. </a:t>
            </a:r>
            <a:r>
              <a:rPr lang="en-GB" sz="1000" i="1">
                <a:ea typeface="+mn-lt"/>
                <a:cs typeface="+mn-lt"/>
              </a:rPr>
              <a:t>Explainable AI: interpreting, explaining and visualizing deep learning</a:t>
            </a:r>
            <a:r>
              <a:rPr lang="en-GB" sz="1000">
                <a:ea typeface="+mn-lt"/>
                <a:cs typeface="+mn-lt"/>
              </a:rPr>
              <a:t>, 193-209.</a:t>
            </a:r>
            <a:endParaRPr lang="en-US" sz="1000"/>
          </a:p>
        </p:txBody>
      </p:sp>
      <p:pic>
        <p:nvPicPr>
          <p:cNvPr id="5" name="Picture 7" descr="A picture containing logo&#10;&#10;Description automatically generated">
            <a:extLst>
              <a:ext uri="{FF2B5EF4-FFF2-40B4-BE49-F238E27FC236}">
                <a16:creationId xmlns:a16="http://schemas.microsoft.com/office/drawing/2014/main" id="{247C44C7-1488-4A7C-A2C8-FC1144724F26}"/>
              </a:ext>
            </a:extLst>
          </p:cNvPr>
          <p:cNvPicPr>
            <a:picLocks noChangeAspect="1"/>
          </p:cNvPicPr>
          <p:nvPr/>
        </p:nvPicPr>
        <p:blipFill>
          <a:blip r:embed="rId5"/>
          <a:stretch>
            <a:fillRect/>
          </a:stretch>
        </p:blipFill>
        <p:spPr>
          <a:xfrm>
            <a:off x="10888715" y="-4138"/>
            <a:ext cx="1307424" cy="620376"/>
          </a:xfrm>
          <a:prstGeom prst="rect">
            <a:avLst/>
          </a:prstGeom>
        </p:spPr>
      </p:pic>
    </p:spTree>
    <p:extLst>
      <p:ext uri="{BB962C8B-B14F-4D97-AF65-F5344CB8AC3E}">
        <p14:creationId xmlns:p14="http://schemas.microsoft.com/office/powerpoint/2010/main" val="2629083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88EB-FF97-AFDB-7E21-D288D6C4E676}"/>
              </a:ext>
            </a:extLst>
          </p:cNvPr>
          <p:cNvSpPr>
            <a:spLocks noGrp="1"/>
          </p:cNvSpPr>
          <p:nvPr>
            <p:ph type="title"/>
          </p:nvPr>
        </p:nvSpPr>
        <p:spPr>
          <a:xfrm>
            <a:off x="581192" y="702156"/>
            <a:ext cx="11029616" cy="1013800"/>
          </a:xfrm>
        </p:spPr>
        <p:txBody>
          <a:bodyPr vert="horz" lIns="91440" tIns="45720" rIns="91440" bIns="45720" rtlCol="0" anchor="b">
            <a:normAutofit/>
          </a:bodyPr>
          <a:lstStyle/>
          <a:p>
            <a:pPr algn="ctr"/>
            <a:r>
              <a:rPr lang="en-US" cap="all">
                <a:solidFill>
                  <a:srgbClr val="FFFFFF"/>
                </a:solidFill>
                <a:ea typeface="+mj-lt"/>
                <a:cs typeface="+mj-lt"/>
              </a:rPr>
              <a:t>Integrated gradients (IG)</a:t>
            </a:r>
            <a:endParaRPr lang="en-US" cap="all">
              <a:solidFill>
                <a:srgbClr val="FFFFFF"/>
              </a:solidFill>
            </a:endParaRPr>
          </a:p>
        </p:txBody>
      </p:sp>
      <p:sp>
        <p:nvSpPr>
          <p:cNvPr id="6" name="Rectangle 5">
            <a:extLst>
              <a:ext uri="{FF2B5EF4-FFF2-40B4-BE49-F238E27FC236}">
                <a16:creationId xmlns:a16="http://schemas.microsoft.com/office/drawing/2014/main" id="{E92BCF6F-C45C-E649-92FF-2C588F79A51C}"/>
              </a:ext>
            </a:extLst>
          </p:cNvPr>
          <p:cNvSpPr/>
          <p:nvPr/>
        </p:nvSpPr>
        <p:spPr>
          <a:xfrm>
            <a:off x="513335" y="1841336"/>
            <a:ext cx="10840923" cy="4381479"/>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rgbClr val="ED7D31"/>
              </a:buClr>
              <a:buSzPct val="92000"/>
              <a:buFont typeface="Arial" panose="05020102010507070707" pitchFamily="18" charset="2"/>
              <a:buChar char="•"/>
            </a:pPr>
            <a:r>
              <a:rPr lang="en-GB" sz="1700">
                <a:ea typeface="+mn-lt"/>
                <a:cs typeface="+mn-lt"/>
              </a:rPr>
              <a:t>Assign an attribution score to each input feature by approximating the integral of the gradients of the model’s output with respect to the inputs.</a:t>
            </a:r>
            <a:endParaRPr lang="en-US" sz="1700">
              <a:ea typeface="+mn-lt"/>
              <a:cs typeface="+mn-lt"/>
            </a:endParaRPr>
          </a:p>
          <a:p>
            <a:pPr marL="285750" indent="-285750">
              <a:lnSpc>
                <a:spcPct val="90000"/>
              </a:lnSpc>
              <a:spcBef>
                <a:spcPct val="20000"/>
              </a:spcBef>
              <a:spcAft>
                <a:spcPts val="600"/>
              </a:spcAft>
              <a:buFont typeface="Arial" panose="05020102010507070707" pitchFamily="18" charset="2"/>
              <a:buChar char="•"/>
            </a:pPr>
            <a:r>
              <a:rPr lang="en-GB" sz="1700" b="1">
                <a:ea typeface="+mn-lt"/>
                <a:cs typeface="+mn-lt"/>
              </a:rPr>
              <a:t>Mathematical proof: Fundamental Theorem of Calculus for Line Integrals. </a:t>
            </a:r>
            <a:endParaRPr lang="en-US" sz="1700" b="1">
              <a:ea typeface="+mn-lt"/>
              <a:cs typeface="+mn-lt"/>
            </a:endParaRPr>
          </a:p>
          <a:p>
            <a:pPr marL="285750" indent="-285750">
              <a:lnSpc>
                <a:spcPct val="90000"/>
              </a:lnSpc>
              <a:spcBef>
                <a:spcPct val="20000"/>
              </a:spcBef>
              <a:spcAft>
                <a:spcPts val="600"/>
              </a:spcAft>
              <a:buFont typeface="Arial" panose="05020102010507070707" pitchFamily="18" charset="2"/>
              <a:buChar char="•"/>
            </a:pPr>
            <a:r>
              <a:rPr lang="en-GB" sz="1700">
                <a:ea typeface="+mn-lt"/>
                <a:cs typeface="+mn-lt"/>
              </a:rPr>
              <a:t>Two fundamental axioms in game theory— </a:t>
            </a:r>
            <a:r>
              <a:rPr lang="en-GB" sz="1700" b="1" i="1">
                <a:ea typeface="+mn-lt"/>
                <a:cs typeface="+mn-lt"/>
              </a:rPr>
              <a:t>Sensitivity </a:t>
            </a:r>
            <a:r>
              <a:rPr lang="en-GB" sz="1700">
                <a:ea typeface="+mn-lt"/>
                <a:cs typeface="+mn-lt"/>
              </a:rPr>
              <a:t>and </a:t>
            </a:r>
            <a:r>
              <a:rPr lang="en-GB" sz="1700" b="1" i="1">
                <a:ea typeface="+mn-lt"/>
                <a:cs typeface="+mn-lt"/>
              </a:rPr>
              <a:t>Implementation Invariance </a:t>
            </a:r>
            <a:r>
              <a:rPr lang="en-GB" sz="1700">
                <a:ea typeface="+mn-lt"/>
                <a:cs typeface="+mn-lt"/>
              </a:rPr>
              <a:t>that attribution methods should satisfy.</a:t>
            </a:r>
            <a:endParaRPr lang="en-GB" sz="1700" b="1">
              <a:ea typeface="+mn-lt"/>
              <a:cs typeface="+mn-lt"/>
            </a:endParaRPr>
          </a:p>
          <a:p>
            <a:pPr marL="285750" indent="-285750">
              <a:spcBef>
                <a:spcPct val="20000"/>
              </a:spcBef>
              <a:spcAft>
                <a:spcPts val="600"/>
              </a:spcAft>
              <a:buFont typeface="Arial" panose="05020102010507070707" pitchFamily="18" charset="2"/>
              <a:buChar char="•"/>
            </a:pPr>
            <a:r>
              <a:rPr lang="en-GB" sz="1700">
                <a:ea typeface="+mn-lt"/>
                <a:cs typeface="+mn-lt"/>
              </a:rPr>
              <a:t>Attribution is calculated as compared to a</a:t>
            </a:r>
            <a:r>
              <a:rPr lang="en-GB" sz="1700" b="1">
                <a:ea typeface="+mn-lt"/>
                <a:cs typeface="+mn-lt"/>
              </a:rPr>
              <a:t> baseline/reference</a:t>
            </a:r>
            <a:r>
              <a:rPr lang="en-GB" sz="1700">
                <a:ea typeface="+mn-lt"/>
                <a:cs typeface="+mn-lt"/>
              </a:rPr>
              <a:t> input. </a:t>
            </a:r>
            <a:endParaRPr lang="en-US" sz="1700">
              <a:ea typeface="+mn-lt"/>
              <a:cs typeface="+mn-lt"/>
            </a:endParaRPr>
          </a:p>
          <a:p>
            <a:pPr marL="285750" indent="-285750">
              <a:lnSpc>
                <a:spcPct val="90000"/>
              </a:lnSpc>
              <a:spcBef>
                <a:spcPct val="20000"/>
              </a:spcBef>
              <a:spcAft>
                <a:spcPts val="600"/>
              </a:spcAft>
              <a:buFont typeface="Arial" panose="05020102010507070707" pitchFamily="18" charset="2"/>
              <a:buChar char="•"/>
            </a:pPr>
            <a:r>
              <a:rPr lang="en-GB" sz="1700">
                <a:ea typeface="+mn-lt"/>
                <a:cs typeface="+mn-lt"/>
              </a:rPr>
              <a:t>For a NLP model:</a:t>
            </a:r>
            <a:endParaRPr lang="en-US" sz="1700">
              <a:ea typeface="+mn-lt"/>
              <a:cs typeface="+mn-lt"/>
            </a:endParaRPr>
          </a:p>
          <a:p>
            <a:pPr marL="742950" lvl="1" indent="-285750">
              <a:lnSpc>
                <a:spcPct val="90000"/>
              </a:lnSpc>
              <a:spcBef>
                <a:spcPct val="20000"/>
              </a:spcBef>
              <a:spcAft>
                <a:spcPts val="600"/>
              </a:spcAft>
              <a:buFont typeface="Arial" panose="05020102010507070707" pitchFamily="18" charset="2"/>
              <a:buChar char="•"/>
            </a:pPr>
            <a:r>
              <a:rPr lang="en-GB" sz="1700">
                <a:ea typeface="+mn-lt"/>
                <a:cs typeface="+mn-lt"/>
              </a:rPr>
              <a:t>The input features are text converted to tokens.</a:t>
            </a:r>
          </a:p>
          <a:p>
            <a:pPr marL="742950" lvl="1" indent="-285750">
              <a:lnSpc>
                <a:spcPct val="90000"/>
              </a:lnSpc>
              <a:spcBef>
                <a:spcPct val="20000"/>
              </a:spcBef>
              <a:spcAft>
                <a:spcPts val="600"/>
              </a:spcAft>
              <a:buFont typeface="Arial" panose="05020102010507070707" pitchFamily="18" charset="2"/>
              <a:buChar char="•"/>
            </a:pPr>
            <a:r>
              <a:rPr lang="en-GB" sz="1700">
                <a:ea typeface="+mn-lt"/>
                <a:cs typeface="+mn-lt"/>
              </a:rPr>
              <a:t>Attributions are calculated from the embedding layer by approximating the integral of the model gradients with respect to the embedding layer along a straight path from baseline to the input instance. </a:t>
            </a:r>
          </a:p>
          <a:p>
            <a:pPr marL="742950" lvl="1" indent="-285750">
              <a:lnSpc>
                <a:spcPct val="90000"/>
              </a:lnSpc>
              <a:spcBef>
                <a:spcPct val="20000"/>
              </a:spcBef>
              <a:spcAft>
                <a:spcPts val="600"/>
              </a:spcAft>
              <a:buFont typeface="Arial" panose="05020102010507070707" pitchFamily="18" charset="2"/>
              <a:buChar char="•"/>
            </a:pPr>
            <a:r>
              <a:rPr lang="en-GB" sz="1700">
                <a:ea typeface="+mn-lt"/>
                <a:cs typeface="+mn-lt"/>
              </a:rPr>
              <a:t>Attributions come out as floating-point numbers for each token.</a:t>
            </a:r>
          </a:p>
        </p:txBody>
      </p:sp>
      <p:sp>
        <p:nvSpPr>
          <p:cNvPr id="4" name="TextBox 3">
            <a:extLst>
              <a:ext uri="{FF2B5EF4-FFF2-40B4-BE49-F238E27FC236}">
                <a16:creationId xmlns:a16="http://schemas.microsoft.com/office/drawing/2014/main" id="{4DD0181A-5EF2-D4C5-11B8-9B8B9B2DABA3}"/>
              </a:ext>
            </a:extLst>
          </p:cNvPr>
          <p:cNvSpPr txBox="1"/>
          <p:nvPr/>
        </p:nvSpPr>
        <p:spPr>
          <a:xfrm>
            <a:off x="1091514" y="6494161"/>
            <a:ext cx="967945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ea typeface="+mn-lt"/>
                <a:cs typeface="+mn-lt"/>
              </a:rPr>
              <a:t>Sundararajan, M., Taly, A., &amp; Yan, Q. (2017, July). Axiomatic attribution for deep networks. In </a:t>
            </a:r>
            <a:r>
              <a:rPr lang="en-GB" sz="1000" i="1">
                <a:ea typeface="+mn-lt"/>
                <a:cs typeface="+mn-lt"/>
              </a:rPr>
              <a:t>International conference on machine learning</a:t>
            </a:r>
            <a:r>
              <a:rPr lang="en-GB" sz="1000">
                <a:ea typeface="+mn-lt"/>
                <a:cs typeface="+mn-lt"/>
              </a:rPr>
              <a:t> (pp. 3319-3328). PMLR.</a:t>
            </a:r>
            <a:endParaRPr lang="en-US" sz="1000"/>
          </a:p>
        </p:txBody>
      </p:sp>
      <p:pic>
        <p:nvPicPr>
          <p:cNvPr id="5" name="Picture 7" descr="A picture containing logo&#10;&#10;Description automatically generated">
            <a:extLst>
              <a:ext uri="{FF2B5EF4-FFF2-40B4-BE49-F238E27FC236}">
                <a16:creationId xmlns:a16="http://schemas.microsoft.com/office/drawing/2014/main" id="{B0AFCCE0-37D3-3BD9-5B70-49DFDDD576B8}"/>
              </a:ext>
            </a:extLst>
          </p:cNvPr>
          <p:cNvPicPr>
            <a:picLocks noChangeAspect="1"/>
          </p:cNvPicPr>
          <p:nvPr/>
        </p:nvPicPr>
        <p:blipFill>
          <a:blip r:embed="rId3"/>
          <a:stretch>
            <a:fillRect/>
          </a:stretch>
        </p:blipFill>
        <p:spPr>
          <a:xfrm>
            <a:off x="10888715" y="-4138"/>
            <a:ext cx="1307424" cy="620376"/>
          </a:xfrm>
          <a:prstGeom prst="rect">
            <a:avLst/>
          </a:prstGeom>
        </p:spPr>
      </p:pic>
    </p:spTree>
    <p:extLst>
      <p:ext uri="{BB962C8B-B14F-4D97-AF65-F5344CB8AC3E}">
        <p14:creationId xmlns:p14="http://schemas.microsoft.com/office/powerpoint/2010/main" val="902384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88EB-FF97-AFDB-7E21-D288D6C4E676}"/>
              </a:ext>
            </a:extLst>
          </p:cNvPr>
          <p:cNvSpPr>
            <a:spLocks noGrp="1"/>
          </p:cNvSpPr>
          <p:nvPr>
            <p:ph type="title"/>
          </p:nvPr>
        </p:nvSpPr>
        <p:spPr>
          <a:xfrm>
            <a:off x="-77834" y="702156"/>
            <a:ext cx="12347668" cy="1013800"/>
          </a:xfrm>
        </p:spPr>
        <p:txBody>
          <a:bodyPr vert="horz" lIns="91440" tIns="45720" rIns="91440" bIns="45720" rtlCol="0" anchor="b">
            <a:noAutofit/>
          </a:bodyPr>
          <a:lstStyle/>
          <a:p>
            <a:pPr algn="ctr"/>
            <a:r>
              <a:rPr lang="en-US" sz="3600" cap="all" err="1">
                <a:solidFill>
                  <a:srgbClr val="FFFFFF"/>
                </a:solidFill>
                <a:ea typeface="+mj-lt"/>
                <a:cs typeface="+mj-lt"/>
              </a:rPr>
              <a:t>DeepLIFT</a:t>
            </a:r>
            <a:r>
              <a:rPr lang="en-US" sz="3600" cap="all">
                <a:solidFill>
                  <a:srgbClr val="FFFFFF"/>
                </a:solidFill>
                <a:ea typeface="+mj-lt"/>
                <a:cs typeface="+mj-lt"/>
              </a:rPr>
              <a:t> </a:t>
            </a:r>
            <a:br>
              <a:rPr lang="en-US" sz="3600" cap="all">
                <a:ea typeface="+mj-lt"/>
                <a:cs typeface="+mj-lt"/>
              </a:rPr>
            </a:br>
            <a:r>
              <a:rPr lang="en-US" sz="3600" cap="all">
                <a:solidFill>
                  <a:srgbClr val="FFFFFF"/>
                </a:solidFill>
                <a:ea typeface="+mj-lt"/>
                <a:cs typeface="+mj-lt"/>
              </a:rPr>
              <a:t>(Deep Learning Important </a:t>
            </a:r>
            <a:r>
              <a:rPr lang="en-US" sz="3600" cap="all" err="1">
                <a:solidFill>
                  <a:srgbClr val="FFFFFF"/>
                </a:solidFill>
                <a:ea typeface="+mj-lt"/>
                <a:cs typeface="+mj-lt"/>
              </a:rPr>
              <a:t>FeaTures</a:t>
            </a:r>
            <a:r>
              <a:rPr lang="en-US" sz="3600" cap="all">
                <a:solidFill>
                  <a:srgbClr val="FFFFFF"/>
                </a:solidFill>
                <a:ea typeface="+mj-lt"/>
                <a:cs typeface="+mj-lt"/>
              </a:rPr>
              <a:t>)</a:t>
            </a:r>
          </a:p>
        </p:txBody>
      </p:sp>
      <p:sp>
        <p:nvSpPr>
          <p:cNvPr id="6" name="Rectangle 5">
            <a:extLst>
              <a:ext uri="{FF2B5EF4-FFF2-40B4-BE49-F238E27FC236}">
                <a16:creationId xmlns:a16="http://schemas.microsoft.com/office/drawing/2014/main" id="{E92BCF6F-C45C-E649-92FF-2C588F79A51C}"/>
              </a:ext>
            </a:extLst>
          </p:cNvPr>
          <p:cNvSpPr/>
          <p:nvPr/>
        </p:nvSpPr>
        <p:spPr>
          <a:xfrm>
            <a:off x="513335" y="1841336"/>
            <a:ext cx="10840923" cy="4381479"/>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rgbClr val="ED7D31"/>
              </a:buClr>
              <a:buSzPct val="92000"/>
              <a:buFont typeface="Arial" panose="05020102010507070707" pitchFamily="18" charset="2"/>
              <a:buChar char="•"/>
            </a:pPr>
            <a:endParaRPr lang="en-GB" sz="1700">
              <a:ea typeface="+mn-lt"/>
              <a:cs typeface="+mn-lt"/>
            </a:endParaRPr>
          </a:p>
        </p:txBody>
      </p:sp>
      <p:sp>
        <p:nvSpPr>
          <p:cNvPr id="3" name="Content Placeholder 2">
            <a:extLst>
              <a:ext uri="{FF2B5EF4-FFF2-40B4-BE49-F238E27FC236}">
                <a16:creationId xmlns:a16="http://schemas.microsoft.com/office/drawing/2014/main" id="{8D208B57-B8C2-4CA1-CFEA-F48D4BD63641}"/>
              </a:ext>
            </a:extLst>
          </p:cNvPr>
          <p:cNvSpPr>
            <a:spLocks noGrp="1"/>
          </p:cNvSpPr>
          <p:nvPr/>
        </p:nvSpPr>
        <p:spPr>
          <a:xfrm>
            <a:off x="422973" y="1959023"/>
            <a:ext cx="11247329" cy="389601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5750" indent="-285750" defTabSz="914400">
              <a:buFont typeface="Arial" panose="05020102010507070707" pitchFamily="18" charset="2"/>
              <a:buChar char="•"/>
            </a:pPr>
            <a:r>
              <a:rPr lang="en-US" sz="1700">
                <a:solidFill>
                  <a:schemeClr val="tx1"/>
                </a:solidFill>
                <a:ea typeface="+mn-lt"/>
                <a:cs typeface="+mn-lt"/>
              </a:rPr>
              <a:t>Aimed at reducing computational overhead in IG and to solve some failure modes in other gradient based approaches.</a:t>
            </a:r>
            <a:endParaRPr lang="en-US">
              <a:solidFill>
                <a:schemeClr val="tx1"/>
              </a:solidFill>
            </a:endParaRPr>
          </a:p>
          <a:p>
            <a:pPr marL="555625" lvl="2" indent="-285750" defTabSz="914400">
              <a:buFont typeface="Arial" panose="05020102010507070707" pitchFamily="18" charset="2"/>
              <a:buChar char="•"/>
            </a:pPr>
            <a:r>
              <a:rPr lang="en-GB" sz="1500">
                <a:solidFill>
                  <a:schemeClr val="tx1"/>
                </a:solidFill>
                <a:ea typeface="+mn-lt"/>
                <a:cs typeface="+mn-lt"/>
              </a:rPr>
              <a:t>Solves cases where discontinuous nature of gradients can cause sudden jumps in the importance scores over infinitesimal changes in the input. </a:t>
            </a:r>
          </a:p>
          <a:p>
            <a:pPr marL="555625" lvl="2" indent="-285750" defTabSz="914400">
              <a:buFont typeface="Arial" panose="05020102010507070707" pitchFamily="18" charset="2"/>
              <a:buChar char="•"/>
            </a:pPr>
            <a:r>
              <a:rPr lang="en-GB" sz="1500">
                <a:solidFill>
                  <a:schemeClr val="tx1"/>
                </a:solidFill>
                <a:ea typeface="+mn-lt"/>
                <a:cs typeface="+mn-lt"/>
              </a:rPr>
              <a:t>Allows cases where a neuron can be signalling meaningful information even in the regime where its gradient is zero. </a:t>
            </a:r>
          </a:p>
          <a:p>
            <a:pPr marL="285750" indent="-285750" defTabSz="914400">
              <a:buFont typeface="Arial" panose="05020102010507070707" pitchFamily="18" charset="2"/>
              <a:buChar char="•"/>
            </a:pPr>
            <a:r>
              <a:rPr lang="en-GB" sz="1700" err="1">
                <a:solidFill>
                  <a:schemeClr val="tx1"/>
                </a:solidFill>
                <a:ea typeface="+mn-lt"/>
                <a:cs typeface="+mn-lt"/>
              </a:rPr>
              <a:t>DeepLIFT</a:t>
            </a:r>
            <a:r>
              <a:rPr lang="en-GB" sz="1700">
                <a:solidFill>
                  <a:schemeClr val="tx1"/>
                </a:solidFill>
                <a:ea typeface="+mn-lt"/>
                <a:cs typeface="+mn-lt"/>
              </a:rPr>
              <a:t> proceeds in the same fashion as LRP but includes the baseline concept of Integrated Gradients. </a:t>
            </a:r>
          </a:p>
          <a:p>
            <a:pPr marL="610235" lvl="1" indent="-285750" defTabSz="914400">
              <a:buFont typeface="Arial" panose="05020102010507070707" pitchFamily="18" charset="2"/>
              <a:buChar char="•"/>
            </a:pPr>
            <a:r>
              <a:rPr lang="en-GB" sz="1500">
                <a:solidFill>
                  <a:schemeClr val="tx1"/>
                </a:solidFill>
                <a:ea typeface="+mn-lt"/>
                <a:cs typeface="+mn-lt"/>
              </a:rPr>
              <a:t>Instead of redistributing backward the output of the prediction function, it redistributes the difference of it with a baseline. Therefore, it has been designed to satisfy the </a:t>
            </a:r>
            <a:r>
              <a:rPr lang="en-GB" sz="1500" b="1">
                <a:solidFill>
                  <a:schemeClr val="tx1"/>
                </a:solidFill>
                <a:ea typeface="+mn-lt"/>
                <a:cs typeface="+mn-lt"/>
              </a:rPr>
              <a:t>Completeness </a:t>
            </a:r>
            <a:r>
              <a:rPr lang="en-GB" sz="1500">
                <a:solidFill>
                  <a:schemeClr val="tx1"/>
                </a:solidFill>
                <a:ea typeface="+mn-lt"/>
                <a:cs typeface="+mn-lt"/>
              </a:rPr>
              <a:t>Axiom.</a:t>
            </a:r>
            <a:endParaRPr lang="en-GB" sz="1500">
              <a:solidFill>
                <a:schemeClr val="tx1"/>
              </a:solidFill>
            </a:endParaRPr>
          </a:p>
          <a:p>
            <a:pPr marL="285750" indent="-285750" defTabSz="914400">
              <a:buFont typeface="Arial" panose="05020102010507070707" pitchFamily="18" charset="2"/>
              <a:buChar char="•"/>
            </a:pPr>
            <a:r>
              <a:rPr lang="en-GB" sz="1700">
                <a:solidFill>
                  <a:schemeClr val="tx1"/>
                </a:solidFill>
                <a:ea typeface="+mn-lt"/>
                <a:cs typeface="+mn-lt"/>
              </a:rPr>
              <a:t>Main difference with IG is how attribution is calculated.</a:t>
            </a:r>
          </a:p>
          <a:p>
            <a:pPr marL="610235" lvl="1" indent="-285750" defTabSz="914400">
              <a:buFont typeface="Arial" panose="05020102010507070707" pitchFamily="18" charset="2"/>
              <a:buChar char="•"/>
            </a:pPr>
            <a:r>
              <a:rPr lang="en-GB" sz="1500" err="1">
                <a:solidFill>
                  <a:schemeClr val="tx1"/>
                </a:solidFill>
                <a:ea typeface="+mn-lt"/>
                <a:cs typeface="+mn-lt"/>
              </a:rPr>
              <a:t>DeepLIFT</a:t>
            </a:r>
            <a:r>
              <a:rPr lang="en-GB" sz="1500">
                <a:solidFill>
                  <a:schemeClr val="tx1"/>
                </a:solidFill>
                <a:ea typeface="+mn-lt"/>
                <a:cs typeface="+mn-lt"/>
              </a:rPr>
              <a:t>  feature attribution scores can be computed efficiently in a single backward pass.</a:t>
            </a:r>
            <a:endParaRPr lang="en-GB" sz="1500">
              <a:solidFill>
                <a:schemeClr val="tx1"/>
              </a:solidFill>
            </a:endParaRPr>
          </a:p>
        </p:txBody>
      </p:sp>
      <p:sp>
        <p:nvSpPr>
          <p:cNvPr id="5" name="TextBox 4">
            <a:extLst>
              <a:ext uri="{FF2B5EF4-FFF2-40B4-BE49-F238E27FC236}">
                <a16:creationId xmlns:a16="http://schemas.microsoft.com/office/drawing/2014/main" id="{EBFB3448-1D2F-858B-FF3E-E0B62BD8284F}"/>
              </a:ext>
            </a:extLst>
          </p:cNvPr>
          <p:cNvSpPr txBox="1"/>
          <p:nvPr/>
        </p:nvSpPr>
        <p:spPr>
          <a:xfrm>
            <a:off x="207320" y="5855469"/>
            <a:ext cx="1177736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rgbClr val="222222"/>
                </a:solidFill>
                <a:latin typeface="Arial"/>
                <a:cs typeface="Arial"/>
              </a:rPr>
              <a:t>Shrikumar, A., Greenside, P., &amp; </a:t>
            </a:r>
            <a:r>
              <a:rPr lang="en-US" sz="1000" err="1">
                <a:solidFill>
                  <a:srgbClr val="222222"/>
                </a:solidFill>
                <a:latin typeface="Arial"/>
                <a:cs typeface="Arial"/>
              </a:rPr>
              <a:t>Kundaje</a:t>
            </a:r>
            <a:r>
              <a:rPr lang="en-US" sz="1000">
                <a:solidFill>
                  <a:srgbClr val="222222"/>
                </a:solidFill>
                <a:latin typeface="Arial"/>
                <a:cs typeface="Arial"/>
              </a:rPr>
              <a:t>, A. (2017, July). Learning important features through propagating activation differences. In </a:t>
            </a:r>
            <a:r>
              <a:rPr lang="en-US" sz="1000" i="1">
                <a:solidFill>
                  <a:srgbClr val="222222"/>
                </a:solidFill>
                <a:latin typeface="Arial"/>
                <a:cs typeface="Arial"/>
              </a:rPr>
              <a:t>International conference on machine learning</a:t>
            </a:r>
            <a:r>
              <a:rPr lang="en-US" sz="1000">
                <a:solidFill>
                  <a:srgbClr val="222222"/>
                </a:solidFill>
                <a:latin typeface="Arial"/>
                <a:cs typeface="Arial"/>
              </a:rPr>
              <a:t> (pp. 3145-3153). PMLR.</a:t>
            </a:r>
            <a:endParaRPr lang="en-US" sz="1000"/>
          </a:p>
        </p:txBody>
      </p:sp>
      <p:pic>
        <p:nvPicPr>
          <p:cNvPr id="7" name="Picture 7" descr="A picture containing logo&#10;&#10;Description automatically generated">
            <a:extLst>
              <a:ext uri="{FF2B5EF4-FFF2-40B4-BE49-F238E27FC236}">
                <a16:creationId xmlns:a16="http://schemas.microsoft.com/office/drawing/2014/main" id="{7DD9CBAE-0CAD-74EF-6302-35304987A195}"/>
              </a:ext>
            </a:extLst>
          </p:cNvPr>
          <p:cNvPicPr>
            <a:picLocks noChangeAspect="1"/>
          </p:cNvPicPr>
          <p:nvPr/>
        </p:nvPicPr>
        <p:blipFill>
          <a:blip r:embed="rId3"/>
          <a:stretch>
            <a:fillRect/>
          </a:stretch>
        </p:blipFill>
        <p:spPr>
          <a:xfrm>
            <a:off x="10888715" y="-4138"/>
            <a:ext cx="1307424" cy="620376"/>
          </a:xfrm>
          <a:prstGeom prst="rect">
            <a:avLst/>
          </a:prstGeom>
        </p:spPr>
      </p:pic>
    </p:spTree>
    <p:extLst>
      <p:ext uri="{BB962C8B-B14F-4D97-AF65-F5344CB8AC3E}">
        <p14:creationId xmlns:p14="http://schemas.microsoft.com/office/powerpoint/2010/main" val="380695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23AD-D3CA-0F4E-0362-96E15B8D9406}"/>
              </a:ext>
            </a:extLst>
          </p:cNvPr>
          <p:cNvSpPr>
            <a:spLocks noGrp="1"/>
          </p:cNvSpPr>
          <p:nvPr>
            <p:ph type="title"/>
          </p:nvPr>
        </p:nvSpPr>
        <p:spPr/>
        <p:txBody>
          <a:bodyPr lIns="91440" tIns="45720" rIns="91440" bIns="45720" anchor="t"/>
          <a:lstStyle/>
          <a:p>
            <a:pPr algn="ctr"/>
            <a:r>
              <a:rPr lang="en-GB" sz="4000" cap="all">
                <a:solidFill>
                  <a:srgbClr val="FFFFFF"/>
                </a:solidFill>
                <a:ea typeface="+mj-lt"/>
                <a:cs typeface="+mj-lt"/>
              </a:rPr>
              <a:t>Gradient based methods in SHAP</a:t>
            </a:r>
            <a:endParaRPr lang="en-US" sz="4000" cap="all">
              <a:solidFill>
                <a:srgbClr val="FFFFFF"/>
              </a:solidFill>
              <a:ea typeface="+mj-lt"/>
              <a:cs typeface="+mj-lt"/>
            </a:endParaRPr>
          </a:p>
        </p:txBody>
      </p:sp>
      <p:sp>
        <p:nvSpPr>
          <p:cNvPr id="3" name="Content Placeholder 2">
            <a:extLst>
              <a:ext uri="{FF2B5EF4-FFF2-40B4-BE49-F238E27FC236}">
                <a16:creationId xmlns:a16="http://schemas.microsoft.com/office/drawing/2014/main" id="{E5551579-966B-562E-DC41-5ED951F46230}"/>
              </a:ext>
            </a:extLst>
          </p:cNvPr>
          <p:cNvSpPr>
            <a:spLocks noGrp="1"/>
          </p:cNvSpPr>
          <p:nvPr>
            <p:ph idx="1"/>
          </p:nvPr>
        </p:nvSpPr>
        <p:spPr>
          <a:xfrm>
            <a:off x="581192" y="2180496"/>
            <a:ext cx="10158757" cy="3678303"/>
          </a:xfrm>
        </p:spPr>
        <p:txBody>
          <a:bodyPr lIns="91440" tIns="45720" rIns="91440" bIns="45720" anchor="t"/>
          <a:lstStyle/>
          <a:p>
            <a:pPr marL="285750" indent="-285750">
              <a:spcBef>
                <a:spcPct val="20000"/>
              </a:spcBef>
              <a:spcAft>
                <a:spcPts val="600"/>
              </a:spcAft>
              <a:buFont typeface="Arial" panose="05020102010507070707" pitchFamily="18" charset="2"/>
              <a:buChar char="•"/>
            </a:pPr>
            <a:r>
              <a:rPr lang="en-GB" sz="1700" b="1">
                <a:ea typeface="+mn-lt"/>
                <a:cs typeface="+mn-lt"/>
              </a:rPr>
              <a:t>Deep SHAP:</a:t>
            </a:r>
            <a:r>
              <a:rPr lang="en-GB" sz="1700">
                <a:ea typeface="+mn-lt"/>
                <a:cs typeface="+mn-lt"/>
              </a:rPr>
              <a:t>  High-speed approximation algorithm for SHAP values in deep learning models that builds in connection with </a:t>
            </a:r>
            <a:r>
              <a:rPr lang="en-GB" sz="1700">
                <a:ea typeface="+mn-lt"/>
                <a:cs typeface="+mn-lt"/>
                <a:hlinkClick r:id="rId3">
                  <a:extLst>
                    <a:ext uri="{A12FA001-AC4F-418D-AE19-62706E023703}">
                      <ahyp:hlinkClr xmlns:ahyp="http://schemas.microsoft.com/office/drawing/2018/hyperlinkcolor" val="tx"/>
                    </a:ext>
                  </a:extLst>
                </a:hlinkClick>
              </a:rPr>
              <a:t>DeepLIFT</a:t>
            </a:r>
            <a:r>
              <a:rPr lang="en-GB" sz="1700">
                <a:ea typeface="+mn-lt"/>
                <a:cs typeface="+mn-lt"/>
              </a:rPr>
              <a:t>.  </a:t>
            </a:r>
          </a:p>
          <a:p>
            <a:pPr marL="285750" indent="-285750">
              <a:spcBef>
                <a:spcPct val="20000"/>
              </a:spcBef>
              <a:spcAft>
                <a:spcPts val="600"/>
              </a:spcAft>
              <a:buFont typeface="Arial" panose="05020102010507070707" pitchFamily="18" charset="2"/>
              <a:buChar char="•"/>
            </a:pPr>
            <a:r>
              <a:rPr lang="en-GB" sz="1700" b="1">
                <a:ea typeface="+mn-lt"/>
                <a:cs typeface="+mn-lt"/>
              </a:rPr>
              <a:t>Gradient Explainer: </a:t>
            </a:r>
            <a:r>
              <a:rPr lang="en-GB" sz="1700">
                <a:ea typeface="+mn-lt"/>
                <a:cs typeface="+mn-lt"/>
              </a:rPr>
              <a:t>Based on</a:t>
            </a:r>
            <a:r>
              <a:rPr lang="en-GB" sz="1700" b="1">
                <a:ea typeface="+mn-lt"/>
                <a:cs typeface="+mn-lt"/>
              </a:rPr>
              <a:t> </a:t>
            </a:r>
            <a:r>
              <a:rPr lang="en-GB" sz="1700">
                <a:ea typeface="+mn-lt"/>
                <a:cs typeface="+mn-lt"/>
              </a:rPr>
              <a:t>connections between SHAP and the Integrated Gradients algorithm.</a:t>
            </a:r>
          </a:p>
          <a:p>
            <a:pPr marL="285750" indent="-285750">
              <a:spcBef>
                <a:spcPct val="20000"/>
              </a:spcBef>
              <a:spcAft>
                <a:spcPts val="600"/>
              </a:spcAft>
              <a:buFont typeface="Arial" panose="05020102010507070707" pitchFamily="18" charset="2"/>
              <a:buChar char="•"/>
            </a:pPr>
            <a:r>
              <a:rPr lang="en-GB" sz="1700">
                <a:ea typeface="+mn-lt"/>
                <a:cs typeface="+mn-lt"/>
              </a:rPr>
              <a:t>Detailed Implementation differences on how gradients are computed between Deep LIFT and Deep SHAP can be found here: </a:t>
            </a:r>
            <a:r>
              <a:rPr lang="en-GB" sz="1700">
                <a:ea typeface="+mn-lt"/>
                <a:cs typeface="+mn-lt"/>
                <a:hlinkClick r:id="rId4"/>
              </a:rPr>
              <a:t>https://github.com/kundajelab/deeplift#what-are-the-similarities-and-differences-between-the-deeplift-like-implementations-in-deepexplain-from-ancona-et-al-iclr-2018-and-deepshapdeepexplainer-from-the-shap-repository</a:t>
            </a:r>
            <a:endParaRPr lang="en-GB" sz="1700">
              <a:ea typeface="+mn-lt"/>
              <a:cs typeface="+mn-lt"/>
            </a:endParaRPr>
          </a:p>
          <a:p>
            <a:pPr marL="285750" indent="-285750">
              <a:spcBef>
                <a:spcPct val="20000"/>
              </a:spcBef>
              <a:spcAft>
                <a:spcPts val="600"/>
              </a:spcAft>
              <a:buFont typeface="Arial" panose="05020102010507070707" pitchFamily="18" charset="2"/>
              <a:buChar char="•"/>
            </a:pPr>
            <a:r>
              <a:rPr lang="en-GB" sz="1700">
                <a:ea typeface="+mn-lt"/>
                <a:cs typeface="+mn-lt"/>
              </a:rPr>
              <a:t>Important to note that SHAP allows both global and local </a:t>
            </a:r>
            <a:r>
              <a:rPr lang="en-GB" sz="1700" err="1">
                <a:ea typeface="+mn-lt"/>
                <a:cs typeface="+mn-lt"/>
              </a:rPr>
              <a:t>explainability</a:t>
            </a:r>
            <a:r>
              <a:rPr lang="en-GB" sz="1700">
                <a:ea typeface="+mn-lt"/>
                <a:cs typeface="+mn-lt"/>
              </a:rPr>
              <a:t> that are CONSISTENT, unlike other methods.</a:t>
            </a:r>
          </a:p>
        </p:txBody>
      </p:sp>
      <p:sp>
        <p:nvSpPr>
          <p:cNvPr id="4" name="TextBox 3">
            <a:extLst>
              <a:ext uri="{FF2B5EF4-FFF2-40B4-BE49-F238E27FC236}">
                <a16:creationId xmlns:a16="http://schemas.microsoft.com/office/drawing/2014/main" id="{5F787739-BFF4-E075-17EF-85CF217D197B}"/>
              </a:ext>
            </a:extLst>
          </p:cNvPr>
          <p:cNvSpPr txBox="1"/>
          <p:nvPr/>
        </p:nvSpPr>
        <p:spPr>
          <a:xfrm>
            <a:off x="6011127" y="6185483"/>
            <a:ext cx="281449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a:hlinkClick r:id="rId5"/>
              </a:rPr>
              <a:t>https://github.com/slundberg/shap</a:t>
            </a:r>
            <a:endParaRPr lang="en-US" sz="1200"/>
          </a:p>
          <a:p>
            <a:endParaRPr lang="en-GB"/>
          </a:p>
        </p:txBody>
      </p:sp>
      <p:sp>
        <p:nvSpPr>
          <p:cNvPr id="6" name="TextBox 5">
            <a:extLst>
              <a:ext uri="{FF2B5EF4-FFF2-40B4-BE49-F238E27FC236}">
                <a16:creationId xmlns:a16="http://schemas.microsoft.com/office/drawing/2014/main" id="{458C6DF9-EA30-37CC-636E-6EA082B5FDCE}"/>
              </a:ext>
            </a:extLst>
          </p:cNvPr>
          <p:cNvSpPr txBox="1"/>
          <p:nvPr/>
        </p:nvSpPr>
        <p:spPr>
          <a:xfrm>
            <a:off x="4170568" y="5858537"/>
            <a:ext cx="578958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ea typeface="+mn-lt"/>
                <a:cs typeface="+mn-lt"/>
              </a:rPr>
              <a:t>Lundberg, S., Allen, P. and Lee, S.-I. (2017). </a:t>
            </a:r>
            <a:r>
              <a:rPr lang="en-GB" sz="1000" i="1">
                <a:ea typeface="+mn-lt"/>
                <a:cs typeface="+mn-lt"/>
              </a:rPr>
              <a:t>A Unified Approach to Interpreting Model Predictions</a:t>
            </a:r>
            <a:r>
              <a:rPr lang="en-GB" sz="1000">
                <a:ea typeface="+mn-lt"/>
                <a:cs typeface="+mn-lt"/>
              </a:rPr>
              <a:t>. </a:t>
            </a:r>
          </a:p>
        </p:txBody>
      </p:sp>
      <p:pic>
        <p:nvPicPr>
          <p:cNvPr id="7" name="Picture 7" descr="A picture containing logo&#10;&#10;Description automatically generated">
            <a:extLst>
              <a:ext uri="{FF2B5EF4-FFF2-40B4-BE49-F238E27FC236}">
                <a16:creationId xmlns:a16="http://schemas.microsoft.com/office/drawing/2014/main" id="{376CAD4C-B9B0-AE30-C8E5-C036328B139A}"/>
              </a:ext>
            </a:extLst>
          </p:cNvPr>
          <p:cNvPicPr>
            <a:picLocks noChangeAspect="1"/>
          </p:cNvPicPr>
          <p:nvPr/>
        </p:nvPicPr>
        <p:blipFill>
          <a:blip r:embed="rId6"/>
          <a:stretch>
            <a:fillRect/>
          </a:stretch>
        </p:blipFill>
        <p:spPr>
          <a:xfrm>
            <a:off x="10888715" y="-4138"/>
            <a:ext cx="1307424" cy="620376"/>
          </a:xfrm>
          <a:prstGeom prst="rect">
            <a:avLst/>
          </a:prstGeom>
        </p:spPr>
      </p:pic>
    </p:spTree>
    <p:extLst>
      <p:ext uri="{BB962C8B-B14F-4D97-AF65-F5344CB8AC3E}">
        <p14:creationId xmlns:p14="http://schemas.microsoft.com/office/powerpoint/2010/main" val="2247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7DE9-BD5E-9161-17DC-FBEA4DD84A55}"/>
              </a:ext>
            </a:extLst>
          </p:cNvPr>
          <p:cNvSpPr>
            <a:spLocks noGrp="1"/>
          </p:cNvSpPr>
          <p:nvPr>
            <p:ph type="title"/>
          </p:nvPr>
        </p:nvSpPr>
        <p:spPr>
          <a:xfrm>
            <a:off x="544876" y="365125"/>
            <a:ext cx="10515600" cy="789224"/>
          </a:xfrm>
        </p:spPr>
        <p:txBody>
          <a:bodyPr lIns="91440" tIns="45720" rIns="91440" bIns="45720">
            <a:normAutofit/>
          </a:bodyPr>
          <a:lstStyle/>
          <a:p>
            <a:r>
              <a:rPr lang="en-US" b="0" cap="all"/>
              <a:t>PRESENTATION OUTLINE</a:t>
            </a:r>
          </a:p>
        </p:txBody>
      </p:sp>
      <p:sp>
        <p:nvSpPr>
          <p:cNvPr id="29" name="Content Placeholder 2">
            <a:extLst>
              <a:ext uri="{FF2B5EF4-FFF2-40B4-BE49-F238E27FC236}">
                <a16:creationId xmlns:a16="http://schemas.microsoft.com/office/drawing/2014/main" id="{697A9EEF-22AD-73F8-58FB-23AE99C012A0}"/>
              </a:ext>
            </a:extLst>
          </p:cNvPr>
          <p:cNvSpPr>
            <a:spLocks noGrp="1"/>
          </p:cNvSpPr>
          <p:nvPr>
            <p:ph sz="quarter" idx="10"/>
          </p:nvPr>
        </p:nvSpPr>
        <p:spPr>
          <a:xfrm>
            <a:off x="587375" y="1828800"/>
            <a:ext cx="11185964" cy="3627438"/>
          </a:xfrm>
        </p:spPr>
        <p:txBody>
          <a:bodyPr lIns="91440" tIns="45720" rIns="91440" bIns="45720" anchor="t">
            <a:normAutofit/>
          </a:bodyPr>
          <a:lstStyle/>
          <a:p>
            <a:pPr marL="342900" indent="-342900"/>
            <a:r>
              <a:rPr lang="en-IE" sz="2000" dirty="0">
                <a:latin typeface="Roboto Medium"/>
                <a:ea typeface="Roboto Medium"/>
                <a:cs typeface="Roboto Medium"/>
              </a:rPr>
              <a:t>Motivation and Challenges in NLP</a:t>
            </a:r>
          </a:p>
          <a:p>
            <a:pPr marL="342900" indent="-342900"/>
            <a:r>
              <a:rPr lang="en-IE" sz="2000" dirty="0">
                <a:latin typeface="Roboto Medium"/>
                <a:ea typeface="Roboto Medium"/>
                <a:cs typeface="Roboto Medium"/>
              </a:rPr>
              <a:t>Desirable properties for </a:t>
            </a:r>
            <a:r>
              <a:rPr lang="en-IE" sz="2000" dirty="0" err="1">
                <a:latin typeface="Roboto Medium"/>
                <a:ea typeface="Roboto Medium"/>
                <a:cs typeface="Roboto Medium"/>
              </a:rPr>
              <a:t>explainability</a:t>
            </a:r>
            <a:r>
              <a:rPr lang="en-IE" sz="2000" dirty="0">
                <a:latin typeface="Roboto Medium"/>
                <a:ea typeface="Roboto Medium"/>
                <a:cs typeface="Roboto Medium"/>
              </a:rPr>
              <a:t> in NLP</a:t>
            </a:r>
          </a:p>
          <a:p>
            <a:pPr marL="342900" indent="-342900"/>
            <a:r>
              <a:rPr lang="en-IE" sz="2000" dirty="0">
                <a:latin typeface="Roboto Medium"/>
                <a:ea typeface="Roboto Medium"/>
                <a:cs typeface="Roboto Medium"/>
              </a:rPr>
              <a:t>Overview of Post Hoc </a:t>
            </a:r>
            <a:r>
              <a:rPr lang="en-IE" sz="2000" dirty="0" err="1">
                <a:latin typeface="Roboto Medium"/>
                <a:ea typeface="Roboto Medium"/>
                <a:cs typeface="Roboto Medium"/>
              </a:rPr>
              <a:t>Explainability</a:t>
            </a:r>
            <a:r>
              <a:rPr lang="en-IE" sz="2000" dirty="0">
                <a:latin typeface="Roboto Medium"/>
                <a:ea typeface="Roboto Medium"/>
                <a:cs typeface="Roboto Medium"/>
              </a:rPr>
              <a:t> methods for NLP</a:t>
            </a:r>
          </a:p>
          <a:p>
            <a:pPr marL="342900" indent="-342900"/>
            <a:r>
              <a:rPr lang="en-IE" sz="2000" dirty="0">
                <a:latin typeface="Roboto Medium"/>
                <a:ea typeface="Roboto Medium"/>
                <a:cs typeface="Roboto Medium"/>
              </a:rPr>
              <a:t>Perturbation based Feature Attribution Methods</a:t>
            </a:r>
          </a:p>
          <a:p>
            <a:pPr marL="342900" indent="-342900"/>
            <a:r>
              <a:rPr lang="en-IE" sz="2000" dirty="0">
                <a:latin typeface="Roboto Medium"/>
                <a:ea typeface="Roboto Medium"/>
                <a:cs typeface="Roboto Medium"/>
              </a:rPr>
              <a:t>Gradients based Feature Attribution Methods</a:t>
            </a:r>
          </a:p>
          <a:p>
            <a:pPr marL="342900" indent="-342900"/>
            <a:r>
              <a:rPr lang="en-IE" sz="2000" dirty="0">
                <a:latin typeface="Roboto Medium"/>
                <a:ea typeface="Roboto Medium"/>
                <a:cs typeface="Roboto Medium"/>
              </a:rPr>
              <a:t>Implementation libraries for post hoc </a:t>
            </a:r>
            <a:r>
              <a:rPr lang="en-IE" sz="2000" dirty="0" err="1">
                <a:latin typeface="Roboto Medium"/>
                <a:ea typeface="Roboto Medium"/>
                <a:cs typeface="Roboto Medium"/>
              </a:rPr>
              <a:t>explainability</a:t>
            </a:r>
            <a:r>
              <a:rPr lang="en-IE" sz="2000" dirty="0">
                <a:latin typeface="Roboto Medium"/>
                <a:ea typeface="Roboto Medium"/>
                <a:cs typeface="Roboto Medium"/>
              </a:rPr>
              <a:t> in NLP</a:t>
            </a:r>
          </a:p>
          <a:p>
            <a:pPr marL="342900" indent="-342900"/>
            <a:r>
              <a:rPr lang="en-IE" sz="2000" dirty="0">
                <a:latin typeface="Roboto Medium"/>
                <a:ea typeface="Roboto Medium"/>
                <a:cs typeface="Roboto Medium"/>
              </a:rPr>
              <a:t>Evaluating generating Explanations</a:t>
            </a:r>
          </a:p>
          <a:p>
            <a:pPr marL="342900" indent="-342900"/>
            <a:r>
              <a:rPr lang="en-IE" sz="2000" dirty="0">
                <a:latin typeface="Roboto Medium"/>
                <a:ea typeface="Roboto Medium"/>
                <a:cs typeface="Roboto Medium"/>
              </a:rPr>
              <a:t>Summary</a:t>
            </a:r>
          </a:p>
          <a:p>
            <a:endParaRPr lang="en-IE" sz="2000"/>
          </a:p>
        </p:txBody>
      </p:sp>
    </p:spTree>
    <p:extLst>
      <p:ext uri="{BB962C8B-B14F-4D97-AF65-F5344CB8AC3E}">
        <p14:creationId xmlns:p14="http://schemas.microsoft.com/office/powerpoint/2010/main" val="2960905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23AD-D3CA-0F4E-0362-96E15B8D9406}"/>
              </a:ext>
            </a:extLst>
          </p:cNvPr>
          <p:cNvSpPr>
            <a:spLocks noGrp="1"/>
          </p:cNvSpPr>
          <p:nvPr>
            <p:ph type="title"/>
          </p:nvPr>
        </p:nvSpPr>
        <p:spPr/>
        <p:txBody>
          <a:bodyPr lIns="91440" tIns="45720" rIns="91440" bIns="45720" anchor="t"/>
          <a:lstStyle/>
          <a:p>
            <a:pPr algn="ctr"/>
            <a:r>
              <a:rPr lang="en-GB"/>
              <a:t>Summary</a:t>
            </a:r>
          </a:p>
        </p:txBody>
      </p:sp>
      <p:sp>
        <p:nvSpPr>
          <p:cNvPr id="3" name="Content Placeholder 2">
            <a:extLst>
              <a:ext uri="{FF2B5EF4-FFF2-40B4-BE49-F238E27FC236}">
                <a16:creationId xmlns:a16="http://schemas.microsoft.com/office/drawing/2014/main" id="{E5551579-966B-562E-DC41-5ED951F46230}"/>
              </a:ext>
            </a:extLst>
          </p:cNvPr>
          <p:cNvSpPr>
            <a:spLocks noGrp="1"/>
          </p:cNvSpPr>
          <p:nvPr>
            <p:ph idx="1"/>
          </p:nvPr>
        </p:nvSpPr>
        <p:spPr>
          <a:xfrm>
            <a:off x="581192" y="2180496"/>
            <a:ext cx="10820822" cy="3678303"/>
          </a:xfrm>
        </p:spPr>
        <p:txBody>
          <a:bodyPr lIns="91440" tIns="45720" rIns="91440" bIns="45720" anchor="t"/>
          <a:lstStyle/>
          <a:p>
            <a:pPr marL="285750" indent="-285750">
              <a:spcBef>
                <a:spcPct val="20000"/>
              </a:spcBef>
              <a:spcAft>
                <a:spcPts val="600"/>
              </a:spcAft>
              <a:buFont typeface="Arial" panose="05020102010507070707" pitchFamily="18" charset="2"/>
              <a:buChar char="•"/>
            </a:pPr>
            <a:r>
              <a:rPr lang="en-GB" sz="1700" dirty="0" err="1">
                <a:ea typeface="+mn-lt"/>
                <a:cs typeface="+mn-lt"/>
              </a:rPr>
              <a:t>Intrepretability</a:t>
            </a:r>
            <a:r>
              <a:rPr lang="en-GB" sz="1700" dirty="0">
                <a:ea typeface="+mn-lt"/>
                <a:cs typeface="+mn-lt"/>
              </a:rPr>
              <a:t>/</a:t>
            </a:r>
            <a:r>
              <a:rPr lang="en-GB" sz="1700" dirty="0" err="1">
                <a:ea typeface="+mn-lt"/>
                <a:cs typeface="+mn-lt"/>
              </a:rPr>
              <a:t>Explainability</a:t>
            </a:r>
            <a:r>
              <a:rPr lang="en-GB" sz="1700" dirty="0">
                <a:ea typeface="+mn-lt"/>
                <a:cs typeface="+mn-lt"/>
              </a:rPr>
              <a:t> is important for any ML framework.</a:t>
            </a:r>
          </a:p>
          <a:p>
            <a:pPr marL="285750" indent="-285750">
              <a:spcBef>
                <a:spcPct val="20000"/>
              </a:spcBef>
              <a:spcAft>
                <a:spcPts val="600"/>
              </a:spcAft>
              <a:buFont typeface="Arial" panose="05020102010507070707" pitchFamily="18" charset="2"/>
              <a:buChar char="•"/>
            </a:pPr>
            <a:r>
              <a:rPr lang="en-GB" sz="1700" dirty="0" err="1">
                <a:ea typeface="+mn-lt"/>
                <a:cs typeface="+mn-lt"/>
              </a:rPr>
              <a:t>Interepretability</a:t>
            </a:r>
            <a:r>
              <a:rPr lang="en-GB" sz="1700" dirty="0">
                <a:ea typeface="+mn-lt"/>
                <a:cs typeface="+mn-lt"/>
              </a:rPr>
              <a:t>/</a:t>
            </a:r>
            <a:r>
              <a:rPr lang="en-GB" sz="1700" dirty="0" err="1">
                <a:ea typeface="+mn-lt"/>
                <a:cs typeface="+mn-lt"/>
              </a:rPr>
              <a:t>Explainability</a:t>
            </a:r>
            <a:r>
              <a:rPr lang="en-GB" sz="1700" dirty="0">
                <a:ea typeface="+mn-lt"/>
                <a:cs typeface="+mn-lt"/>
              </a:rPr>
              <a:t> in NLP has unique challenges.</a:t>
            </a:r>
          </a:p>
          <a:p>
            <a:pPr marL="285750" indent="-285750">
              <a:spcBef>
                <a:spcPct val="20000"/>
              </a:spcBef>
              <a:spcAft>
                <a:spcPts val="600"/>
              </a:spcAft>
              <a:buFont typeface="Arial" panose="05020102010507070707" pitchFamily="18" charset="2"/>
              <a:buChar char="•"/>
            </a:pPr>
            <a:r>
              <a:rPr lang="en-GB" sz="1700" dirty="0" err="1">
                <a:ea typeface="+mn-lt"/>
                <a:cs typeface="+mn-lt"/>
              </a:rPr>
              <a:t>Explainablity</a:t>
            </a:r>
            <a:r>
              <a:rPr lang="en-GB" sz="1700" dirty="0">
                <a:ea typeface="+mn-lt"/>
                <a:cs typeface="+mn-lt"/>
              </a:rPr>
              <a:t> methods should have certain desirable properties when generating explanations.</a:t>
            </a:r>
          </a:p>
          <a:p>
            <a:pPr marL="285750" indent="-285750">
              <a:spcBef>
                <a:spcPct val="20000"/>
              </a:spcBef>
              <a:spcAft>
                <a:spcPts val="600"/>
              </a:spcAft>
              <a:buFont typeface="Arial" panose="05020102010507070707" pitchFamily="18" charset="2"/>
              <a:buChar char="•"/>
            </a:pPr>
            <a:r>
              <a:rPr lang="en-GB" sz="1700" dirty="0">
                <a:ea typeface="+mn-lt"/>
                <a:cs typeface="+mn-lt"/>
              </a:rPr>
              <a:t>Most post-hoc </a:t>
            </a:r>
            <a:r>
              <a:rPr lang="en-GB" sz="1700" dirty="0" err="1">
                <a:ea typeface="+mn-lt"/>
                <a:cs typeface="+mn-lt"/>
              </a:rPr>
              <a:t>explainability</a:t>
            </a:r>
            <a:r>
              <a:rPr lang="en-GB" sz="1700" dirty="0">
                <a:ea typeface="+mn-lt"/>
                <a:cs typeface="+mn-lt"/>
              </a:rPr>
              <a:t> methods use fundamentals axiom from game theory to satisfy these desirable properties.</a:t>
            </a:r>
          </a:p>
          <a:p>
            <a:pPr marL="285750" indent="-285750">
              <a:spcBef>
                <a:spcPct val="20000"/>
              </a:spcBef>
              <a:spcAft>
                <a:spcPts val="600"/>
              </a:spcAft>
              <a:buFont typeface="Arial" panose="05020102010507070707" pitchFamily="18" charset="2"/>
              <a:buChar char="•"/>
            </a:pPr>
            <a:r>
              <a:rPr lang="en-GB" sz="1700" dirty="0">
                <a:ea typeface="+mn-lt"/>
                <a:cs typeface="+mn-lt"/>
              </a:rPr>
              <a:t>Two broad categories for post-hoc feature attribution methods in NLP:</a:t>
            </a:r>
          </a:p>
          <a:p>
            <a:pPr marL="742950" lvl="1">
              <a:spcBef>
                <a:spcPct val="20000"/>
              </a:spcBef>
              <a:spcAft>
                <a:spcPts val="600"/>
              </a:spcAft>
              <a:buFont typeface="Arial" panose="05020102010507070707" pitchFamily="18" charset="2"/>
              <a:buChar char="•"/>
            </a:pPr>
            <a:r>
              <a:rPr lang="en-GB" sz="1300" dirty="0">
                <a:ea typeface="+mn-lt"/>
                <a:cs typeface="+mn-lt"/>
              </a:rPr>
              <a:t>Gradient based (Model specific – suited to neural networks)</a:t>
            </a:r>
          </a:p>
          <a:p>
            <a:pPr marL="742950" lvl="1">
              <a:spcBef>
                <a:spcPct val="20000"/>
              </a:spcBef>
              <a:spcAft>
                <a:spcPts val="600"/>
              </a:spcAft>
              <a:buFont typeface="Arial" panose="05020102010507070707" pitchFamily="18" charset="2"/>
              <a:buChar char="•"/>
            </a:pPr>
            <a:r>
              <a:rPr lang="en-GB" sz="1300" dirty="0">
                <a:ea typeface="+mn-lt"/>
                <a:cs typeface="+mn-lt"/>
              </a:rPr>
              <a:t>Perturbation based (Model agnostic)</a:t>
            </a:r>
          </a:p>
          <a:p>
            <a:pPr marL="285750" indent="-285750">
              <a:spcBef>
                <a:spcPct val="20000"/>
              </a:spcBef>
              <a:spcAft>
                <a:spcPts val="600"/>
              </a:spcAft>
              <a:buFont typeface="Arial" panose="05020102010507070707" pitchFamily="18" charset="2"/>
              <a:buChar char="•"/>
            </a:pPr>
            <a:r>
              <a:rPr lang="en-GB" sz="1700" dirty="0">
                <a:ea typeface="+mn-lt"/>
                <a:cs typeface="+mn-lt"/>
              </a:rPr>
              <a:t>Generated explanations can be evaluated for their "goodness" through different methods. (cover in next lesson)</a:t>
            </a:r>
          </a:p>
          <a:p>
            <a:pPr marL="285750" indent="-285750">
              <a:spcBef>
                <a:spcPct val="20000"/>
              </a:spcBef>
              <a:spcAft>
                <a:spcPts val="600"/>
              </a:spcAft>
              <a:buFont typeface="Arial" panose="05020102010507070707" pitchFamily="18" charset="2"/>
              <a:buChar char="•"/>
            </a:pPr>
            <a:r>
              <a:rPr lang="en-GB" sz="1700" dirty="0">
                <a:ea typeface="+mn-lt"/>
                <a:cs typeface="+mn-lt"/>
              </a:rPr>
              <a:t>Choice of </a:t>
            </a:r>
            <a:r>
              <a:rPr lang="en-GB" sz="1700" dirty="0" err="1">
                <a:ea typeface="+mn-lt"/>
                <a:cs typeface="+mn-lt"/>
              </a:rPr>
              <a:t>explainability</a:t>
            </a:r>
            <a:r>
              <a:rPr lang="en-GB" sz="1700" dirty="0">
                <a:ea typeface="+mn-lt"/>
                <a:cs typeface="+mn-lt"/>
              </a:rPr>
              <a:t> method is dependent on use case and domain.</a:t>
            </a:r>
          </a:p>
        </p:txBody>
      </p:sp>
      <p:pic>
        <p:nvPicPr>
          <p:cNvPr id="7" name="Picture 7" descr="A picture containing logo&#10;&#10;Description automatically generated">
            <a:extLst>
              <a:ext uri="{FF2B5EF4-FFF2-40B4-BE49-F238E27FC236}">
                <a16:creationId xmlns:a16="http://schemas.microsoft.com/office/drawing/2014/main" id="{A070A03B-67D3-02B3-376B-822CD04F1B64}"/>
              </a:ext>
            </a:extLst>
          </p:cNvPr>
          <p:cNvPicPr>
            <a:picLocks noChangeAspect="1"/>
          </p:cNvPicPr>
          <p:nvPr/>
        </p:nvPicPr>
        <p:blipFill>
          <a:blip r:embed="rId2"/>
          <a:stretch>
            <a:fillRect/>
          </a:stretch>
        </p:blipFill>
        <p:spPr>
          <a:xfrm>
            <a:off x="10888715" y="-4138"/>
            <a:ext cx="1307424" cy="620376"/>
          </a:xfrm>
          <a:prstGeom prst="rect">
            <a:avLst/>
          </a:prstGeom>
        </p:spPr>
      </p:pic>
    </p:spTree>
    <p:extLst>
      <p:ext uri="{BB962C8B-B14F-4D97-AF65-F5344CB8AC3E}">
        <p14:creationId xmlns:p14="http://schemas.microsoft.com/office/powerpoint/2010/main" val="25693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D631B5-5BCA-3445-875F-20B031B88269}"/>
              </a:ext>
            </a:extLst>
          </p:cNvPr>
          <p:cNvSpPr>
            <a:spLocks noGrp="1"/>
          </p:cNvSpPr>
          <p:nvPr>
            <p:ph type="body" sz="quarter" idx="10"/>
          </p:nvPr>
        </p:nvSpPr>
        <p:spPr>
          <a:xfrm>
            <a:off x="4710749" y="4696860"/>
            <a:ext cx="2947650" cy="1845265"/>
          </a:xfrm>
        </p:spPr>
        <p:txBody>
          <a:bodyPr>
            <a:normAutofit/>
          </a:bodyPr>
          <a:lstStyle/>
          <a:p>
            <a:r>
              <a:rPr lang="en-US"/>
              <a:t>Any Questions?</a:t>
            </a:r>
          </a:p>
        </p:txBody>
      </p:sp>
    </p:spTree>
    <p:extLst>
      <p:ext uri="{BB962C8B-B14F-4D97-AF65-F5344CB8AC3E}">
        <p14:creationId xmlns:p14="http://schemas.microsoft.com/office/powerpoint/2010/main" val="161345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7DE9-BD5E-9161-17DC-FBEA4DD84A55}"/>
              </a:ext>
            </a:extLst>
          </p:cNvPr>
          <p:cNvSpPr>
            <a:spLocks noGrp="1"/>
          </p:cNvSpPr>
          <p:nvPr>
            <p:ph type="title"/>
          </p:nvPr>
        </p:nvSpPr>
        <p:spPr>
          <a:xfrm>
            <a:off x="544876" y="365125"/>
            <a:ext cx="10515600" cy="789224"/>
          </a:xfrm>
        </p:spPr>
        <p:txBody>
          <a:bodyPr lIns="91440" tIns="45720" rIns="91440" bIns="45720">
            <a:normAutofit/>
          </a:bodyPr>
          <a:lstStyle/>
          <a:p>
            <a:r>
              <a:rPr lang="en-US" sz="2400" b="0" cap="all"/>
              <a:t>interpretability in Natural language processing (NLP)</a:t>
            </a:r>
            <a:endParaRPr lang="en-US" sz="2400" b="0"/>
          </a:p>
        </p:txBody>
      </p:sp>
      <p:sp>
        <p:nvSpPr>
          <p:cNvPr id="29" name="Content Placeholder 2">
            <a:extLst>
              <a:ext uri="{FF2B5EF4-FFF2-40B4-BE49-F238E27FC236}">
                <a16:creationId xmlns:a16="http://schemas.microsoft.com/office/drawing/2014/main" id="{697A9EEF-22AD-73F8-58FB-23AE99C012A0}"/>
              </a:ext>
            </a:extLst>
          </p:cNvPr>
          <p:cNvSpPr>
            <a:spLocks noGrp="1"/>
          </p:cNvSpPr>
          <p:nvPr>
            <p:ph sz="quarter" idx="10"/>
          </p:nvPr>
        </p:nvSpPr>
        <p:spPr>
          <a:xfrm>
            <a:off x="486462" y="1284410"/>
            <a:ext cx="11496617" cy="3627438"/>
          </a:xfrm>
        </p:spPr>
        <p:txBody>
          <a:bodyPr lIns="91440" tIns="45720" rIns="91440" bIns="45720" anchor="t">
            <a:noAutofit/>
          </a:bodyPr>
          <a:lstStyle/>
          <a:p>
            <a:pPr marL="0" indent="0">
              <a:buNone/>
            </a:pPr>
            <a:r>
              <a:rPr lang="en-IE" sz="2000" b="1">
                <a:latin typeface="Candara"/>
                <a:ea typeface="Roboto Medium"/>
                <a:cs typeface="Roboto Medium"/>
              </a:rPr>
              <a:t>Motivation</a:t>
            </a:r>
            <a:endParaRPr lang="en-IE" sz="2000" b="1" i="0" u="none" strike="noStrike">
              <a:effectLst/>
              <a:latin typeface="Candara"/>
              <a:ea typeface="Roboto Medium"/>
              <a:cs typeface="Roboto Medium"/>
            </a:endParaRPr>
          </a:p>
          <a:p>
            <a:pPr marL="0" indent="0">
              <a:buNone/>
            </a:pPr>
            <a:r>
              <a:rPr lang="en-IE" sz="2000">
                <a:latin typeface="Candara"/>
                <a:ea typeface="Roboto Medium"/>
                <a:cs typeface="Roboto Medium"/>
              </a:rPr>
              <a:t>Quickly evolving field!  (Lots of applications, new architectures, word embeddings, models released!)</a:t>
            </a:r>
          </a:p>
          <a:p>
            <a:pPr marL="0" indent="0">
              <a:buNone/>
            </a:pPr>
            <a:endParaRPr lang="en-IE" sz="2000">
              <a:latin typeface="Candara"/>
              <a:ea typeface="Roboto Medium"/>
              <a:cs typeface="Roboto Medium"/>
            </a:endParaRPr>
          </a:p>
          <a:p>
            <a:pPr marL="0" indent="0">
              <a:buNone/>
            </a:pPr>
            <a:r>
              <a:rPr lang="en-IE" sz="2000" b="1">
                <a:latin typeface="Candara"/>
                <a:ea typeface="Roboto Medium"/>
                <a:cs typeface="Roboto Medium"/>
              </a:rPr>
              <a:t>Challenges</a:t>
            </a:r>
            <a:endParaRPr lang="en-IE" sz="2000">
              <a:effectLst/>
              <a:latin typeface="Candara"/>
            </a:endParaRPr>
          </a:p>
          <a:p>
            <a:pPr marL="0" indent="0">
              <a:buNone/>
            </a:pPr>
            <a:endParaRPr lang="en-IE" sz="2000" b="1">
              <a:latin typeface="Candara"/>
              <a:ea typeface="Roboto Medium"/>
              <a:cs typeface="Roboto Medium"/>
            </a:endParaRPr>
          </a:p>
          <a:p>
            <a:pPr fontAlgn="base"/>
            <a:r>
              <a:rPr lang="en-IE" sz="2000">
                <a:latin typeface="Candara"/>
                <a:ea typeface="Roboto Medium"/>
                <a:cs typeface="Roboto Medium"/>
              </a:rPr>
              <a:t>Gaps between benchmarks and usefulness with real-world data and applications.</a:t>
            </a:r>
          </a:p>
          <a:p>
            <a:r>
              <a:rPr lang="en-IE" sz="2000">
                <a:latin typeface="Candara"/>
                <a:ea typeface="Roboto Medium"/>
                <a:cs typeface="Roboto Medium"/>
              </a:rPr>
              <a:t>Evaluation frameworks and studies lack consistency. Sometimes too simple or unrealistic.</a:t>
            </a:r>
          </a:p>
          <a:p>
            <a:r>
              <a:rPr lang="en-IE" sz="2000">
                <a:latin typeface="Candara"/>
                <a:ea typeface="Roboto Medium"/>
                <a:cs typeface="Roboto Medium"/>
              </a:rPr>
              <a:t>Writing perturbation functions is a complex task and sometimes requires domain expertise.</a:t>
            </a:r>
          </a:p>
          <a:p>
            <a:r>
              <a:rPr lang="en-IE" sz="2000">
                <a:latin typeface="Candara"/>
                <a:ea typeface="Roboto Medium"/>
                <a:cs typeface="Roboto Medium"/>
              </a:rPr>
              <a:t>Intrinsic bias associated with large language models.</a:t>
            </a:r>
          </a:p>
          <a:p>
            <a:r>
              <a:rPr lang="en-IE" sz="2000">
                <a:latin typeface="Candara"/>
                <a:ea typeface="Roboto Medium"/>
                <a:cs typeface="Roboto Medium"/>
              </a:rPr>
              <a:t>Not all NLP tasks are text classification- some gradient based </a:t>
            </a:r>
            <a:r>
              <a:rPr lang="en-IE" sz="2000" err="1">
                <a:latin typeface="Candara"/>
                <a:ea typeface="Roboto Medium"/>
                <a:cs typeface="Roboto Medium"/>
              </a:rPr>
              <a:t>explainability</a:t>
            </a:r>
            <a:r>
              <a:rPr lang="en-IE" sz="2000">
                <a:latin typeface="Candara"/>
                <a:ea typeface="Roboto Medium"/>
                <a:cs typeface="Roboto Medium"/>
              </a:rPr>
              <a:t> methods are adapted from computer vision.</a:t>
            </a:r>
          </a:p>
          <a:p>
            <a:r>
              <a:rPr lang="en-IE" sz="2000">
                <a:latin typeface="Candara"/>
                <a:ea typeface="Roboto Medium"/>
                <a:cs typeface="Roboto Medium"/>
              </a:rPr>
              <a:t>Diverse variation in the input space.</a:t>
            </a:r>
          </a:p>
          <a:p>
            <a:endParaRPr lang="en-IE" sz="1800">
              <a:cs typeface="Roboto Medium" panose="02000000000000000000" pitchFamily="2" charset="0"/>
            </a:endParaRPr>
          </a:p>
        </p:txBody>
      </p:sp>
      <p:sp>
        <p:nvSpPr>
          <p:cNvPr id="108" name="TextBox 107">
            <a:extLst>
              <a:ext uri="{FF2B5EF4-FFF2-40B4-BE49-F238E27FC236}">
                <a16:creationId xmlns:a16="http://schemas.microsoft.com/office/drawing/2014/main" id="{9757A811-4C8F-016B-9481-9169AD617AED}"/>
              </a:ext>
            </a:extLst>
          </p:cNvPr>
          <p:cNvSpPr txBox="1"/>
          <p:nvPr/>
        </p:nvSpPr>
        <p:spPr>
          <a:xfrm>
            <a:off x="489857" y="6300107"/>
            <a:ext cx="1181099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err="1">
                <a:ea typeface="+mn-lt"/>
                <a:cs typeface="+mn-lt"/>
              </a:rPr>
              <a:t>Balkir</a:t>
            </a:r>
            <a:r>
              <a:rPr lang="en-GB" sz="1200">
                <a:ea typeface="+mn-lt"/>
                <a:cs typeface="+mn-lt"/>
              </a:rPr>
              <a:t>, E., </a:t>
            </a:r>
            <a:r>
              <a:rPr lang="en-GB" sz="1200" err="1">
                <a:ea typeface="+mn-lt"/>
                <a:cs typeface="+mn-lt"/>
              </a:rPr>
              <a:t>Kiritchenko</a:t>
            </a:r>
            <a:r>
              <a:rPr lang="en-GB" sz="1200">
                <a:ea typeface="+mn-lt"/>
                <a:cs typeface="+mn-lt"/>
              </a:rPr>
              <a:t>, S., </a:t>
            </a:r>
            <a:r>
              <a:rPr lang="en-GB" sz="1200" err="1">
                <a:ea typeface="+mn-lt"/>
                <a:cs typeface="+mn-lt"/>
              </a:rPr>
              <a:t>Nejadgholi</a:t>
            </a:r>
            <a:r>
              <a:rPr lang="en-GB" sz="1200">
                <a:ea typeface="+mn-lt"/>
                <a:cs typeface="+mn-lt"/>
              </a:rPr>
              <a:t>, I., &amp; Fraser, K. C. (2022). Challenges in Applying </a:t>
            </a:r>
            <a:r>
              <a:rPr lang="en-GB" sz="1200" err="1">
                <a:ea typeface="+mn-lt"/>
                <a:cs typeface="+mn-lt"/>
              </a:rPr>
              <a:t>Explainability</a:t>
            </a:r>
            <a:r>
              <a:rPr lang="en-GB" sz="1200">
                <a:ea typeface="+mn-lt"/>
                <a:cs typeface="+mn-lt"/>
              </a:rPr>
              <a:t> Methods to Improve the Fairness of NLP Models. </a:t>
            </a:r>
            <a:r>
              <a:rPr lang="en-GB" sz="1200" i="1" err="1">
                <a:ea typeface="+mn-lt"/>
                <a:cs typeface="+mn-lt"/>
              </a:rPr>
              <a:t>arXiv</a:t>
            </a:r>
            <a:r>
              <a:rPr lang="en-GB" sz="1200" i="1">
                <a:ea typeface="+mn-lt"/>
                <a:cs typeface="+mn-lt"/>
              </a:rPr>
              <a:t> preprint arXiv:2206.03945</a:t>
            </a:r>
            <a:r>
              <a:rPr lang="en-GB" sz="1200">
                <a:ea typeface="+mn-lt"/>
                <a:cs typeface="+mn-lt"/>
              </a:rPr>
              <a:t>.</a:t>
            </a:r>
            <a:endParaRPr lang="en-US" sz="1200"/>
          </a:p>
        </p:txBody>
      </p:sp>
      <p:sp>
        <p:nvSpPr>
          <p:cNvPr id="109" name="TextBox 108">
            <a:extLst>
              <a:ext uri="{FF2B5EF4-FFF2-40B4-BE49-F238E27FC236}">
                <a16:creationId xmlns:a16="http://schemas.microsoft.com/office/drawing/2014/main" id="{5F99B87F-8527-E9CD-D0AC-4186AC6A7F9A}"/>
              </a:ext>
            </a:extLst>
          </p:cNvPr>
          <p:cNvSpPr txBox="1"/>
          <p:nvPr/>
        </p:nvSpPr>
        <p:spPr>
          <a:xfrm>
            <a:off x="4572001" y="6531429"/>
            <a:ext cx="421821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000">
                <a:hlinkClick r:id="rId3"/>
              </a:rPr>
              <a:t>https://</a:t>
            </a:r>
            <a:r>
              <a:rPr lang="en-GB" sz="1200">
                <a:hlinkClick r:id="rId3"/>
              </a:rPr>
              <a:t>explainml</a:t>
            </a:r>
            <a:r>
              <a:rPr lang="en-GB" sz="1000">
                <a:hlinkClick r:id="rId3"/>
              </a:rPr>
              <a:t>-tutorial.github.io/neurips20</a:t>
            </a:r>
            <a:endParaRPr lang="en-US" sz="1000"/>
          </a:p>
          <a:p>
            <a:endParaRPr lang="en-GB"/>
          </a:p>
        </p:txBody>
      </p:sp>
    </p:spTree>
    <p:extLst>
      <p:ext uri="{BB962C8B-B14F-4D97-AF65-F5344CB8AC3E}">
        <p14:creationId xmlns:p14="http://schemas.microsoft.com/office/powerpoint/2010/main" val="3543527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7DE9-BD5E-9161-17DC-FBEA4DD84A55}"/>
              </a:ext>
            </a:extLst>
          </p:cNvPr>
          <p:cNvSpPr>
            <a:spLocks noGrp="1"/>
          </p:cNvSpPr>
          <p:nvPr>
            <p:ph type="title"/>
          </p:nvPr>
        </p:nvSpPr>
        <p:spPr>
          <a:xfrm>
            <a:off x="732608" y="446768"/>
            <a:ext cx="9704476" cy="789224"/>
          </a:xfrm>
        </p:spPr>
        <p:txBody>
          <a:bodyPr lIns="91440" tIns="45720" rIns="91440" bIns="45720" anchor="t">
            <a:normAutofit/>
          </a:bodyPr>
          <a:lstStyle/>
          <a:p>
            <a:r>
              <a:rPr lang="en-US" sz="2400" b="0" cap="all" dirty="0">
                <a:latin typeface="Roboto"/>
                <a:ea typeface="Roboto"/>
                <a:cs typeface="Roboto"/>
              </a:rPr>
              <a:t>Desirable properties of Post-Hoc </a:t>
            </a:r>
            <a:r>
              <a:rPr lang="en-US" sz="2400" b="0" cap="all" dirty="0" err="1">
                <a:latin typeface="Roboto"/>
                <a:ea typeface="Roboto"/>
                <a:cs typeface="Roboto"/>
              </a:rPr>
              <a:t>Explainability</a:t>
            </a:r>
            <a:r>
              <a:rPr lang="en-US" sz="2400" b="0" cap="all" dirty="0">
                <a:latin typeface="Roboto"/>
                <a:ea typeface="Roboto"/>
                <a:cs typeface="Roboto"/>
              </a:rPr>
              <a:t> methods</a:t>
            </a:r>
            <a:endParaRPr lang="en-US" dirty="0" err="1"/>
          </a:p>
        </p:txBody>
      </p:sp>
      <p:sp>
        <p:nvSpPr>
          <p:cNvPr id="2087" name="TextBox 2086">
            <a:extLst>
              <a:ext uri="{FF2B5EF4-FFF2-40B4-BE49-F238E27FC236}">
                <a16:creationId xmlns:a16="http://schemas.microsoft.com/office/drawing/2014/main" id="{40409779-BC44-9036-00C7-13B1B879EA3D}"/>
              </a:ext>
            </a:extLst>
          </p:cNvPr>
          <p:cNvSpPr txBox="1"/>
          <p:nvPr/>
        </p:nvSpPr>
        <p:spPr>
          <a:xfrm>
            <a:off x="4344046" y="6482602"/>
            <a:ext cx="367392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a:ea typeface="+mn-lt"/>
                <a:cs typeface="+mn-lt"/>
              </a:rPr>
              <a:t>Molnar, C. (2020). </a:t>
            </a:r>
            <a:r>
              <a:rPr lang="en-GB" sz="900" i="1">
                <a:ea typeface="+mn-lt"/>
                <a:cs typeface="+mn-lt"/>
              </a:rPr>
              <a:t>Interpretable machine learning</a:t>
            </a:r>
            <a:r>
              <a:rPr lang="en-GB" sz="900">
                <a:ea typeface="+mn-lt"/>
                <a:cs typeface="+mn-lt"/>
              </a:rPr>
              <a:t>. Lulu. com</a:t>
            </a:r>
            <a:endParaRPr lang="en-US" sz="900">
              <a:ea typeface="+mn-lt"/>
              <a:cs typeface="+mn-lt"/>
            </a:endParaRPr>
          </a:p>
        </p:txBody>
      </p:sp>
      <p:sp>
        <p:nvSpPr>
          <p:cNvPr id="2088" name="TextBox 2087">
            <a:extLst>
              <a:ext uri="{FF2B5EF4-FFF2-40B4-BE49-F238E27FC236}">
                <a16:creationId xmlns:a16="http://schemas.microsoft.com/office/drawing/2014/main" id="{F881C266-E1F2-6552-9B30-B16A9643D680}"/>
              </a:ext>
            </a:extLst>
          </p:cNvPr>
          <p:cNvSpPr txBox="1"/>
          <p:nvPr/>
        </p:nvSpPr>
        <p:spPr>
          <a:xfrm>
            <a:off x="2863189" y="6252491"/>
            <a:ext cx="801796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solidFill>
                  <a:srgbClr val="222222"/>
                </a:solidFill>
                <a:latin typeface="Arial"/>
                <a:cs typeface="Arial"/>
              </a:rPr>
              <a:t>Belle, V., &amp; </a:t>
            </a:r>
            <a:r>
              <a:rPr lang="en-US" sz="900" err="1">
                <a:solidFill>
                  <a:srgbClr val="222222"/>
                </a:solidFill>
                <a:latin typeface="Arial"/>
                <a:cs typeface="Arial"/>
              </a:rPr>
              <a:t>Papantonis</a:t>
            </a:r>
            <a:r>
              <a:rPr lang="en-US" sz="900">
                <a:solidFill>
                  <a:srgbClr val="222222"/>
                </a:solidFill>
                <a:latin typeface="Arial"/>
                <a:cs typeface="Arial"/>
              </a:rPr>
              <a:t>, I. (2021). Principles and practice of explainable machine learning. </a:t>
            </a:r>
            <a:r>
              <a:rPr lang="en-US" sz="900" i="1">
                <a:solidFill>
                  <a:srgbClr val="222222"/>
                </a:solidFill>
                <a:latin typeface="Arial"/>
                <a:cs typeface="Arial"/>
              </a:rPr>
              <a:t>Frontiers in big Data</a:t>
            </a:r>
            <a:r>
              <a:rPr lang="en-US" sz="900">
                <a:solidFill>
                  <a:srgbClr val="222222"/>
                </a:solidFill>
                <a:latin typeface="Arial"/>
                <a:cs typeface="Arial"/>
              </a:rPr>
              <a:t>, 39.</a:t>
            </a:r>
            <a:endParaRPr lang="en-US" sz="900"/>
          </a:p>
        </p:txBody>
      </p:sp>
      <p:pic>
        <p:nvPicPr>
          <p:cNvPr id="2089" name="Picture 2089" descr="Chart&#10;&#10;Description automatically generated">
            <a:extLst>
              <a:ext uri="{FF2B5EF4-FFF2-40B4-BE49-F238E27FC236}">
                <a16:creationId xmlns:a16="http://schemas.microsoft.com/office/drawing/2014/main" id="{E8266864-0EC8-7D9C-5947-FEED95E4CFC0}"/>
              </a:ext>
            </a:extLst>
          </p:cNvPr>
          <p:cNvPicPr>
            <a:picLocks noChangeAspect="1"/>
          </p:cNvPicPr>
          <p:nvPr/>
        </p:nvPicPr>
        <p:blipFill>
          <a:blip r:embed="rId3"/>
          <a:stretch>
            <a:fillRect/>
          </a:stretch>
        </p:blipFill>
        <p:spPr>
          <a:xfrm>
            <a:off x="1328354" y="1025216"/>
            <a:ext cx="8322590" cy="5074746"/>
          </a:xfrm>
          <a:prstGeom prst="rect">
            <a:avLst/>
          </a:prstGeom>
        </p:spPr>
      </p:pic>
      <p:sp>
        <p:nvSpPr>
          <p:cNvPr id="2159" name="TextBox 2158">
            <a:extLst>
              <a:ext uri="{FF2B5EF4-FFF2-40B4-BE49-F238E27FC236}">
                <a16:creationId xmlns:a16="http://schemas.microsoft.com/office/drawing/2014/main" id="{894D43B0-6C3F-1801-2041-EA9B85A991FA}"/>
              </a:ext>
            </a:extLst>
          </p:cNvPr>
          <p:cNvSpPr txBox="1"/>
          <p:nvPr/>
        </p:nvSpPr>
        <p:spPr>
          <a:xfrm>
            <a:off x="8442933" y="2310989"/>
            <a:ext cx="356250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ea typeface="+mn-lt"/>
                <a:cs typeface="+mn-lt"/>
              </a:rPr>
              <a:t>Some common axioms in game theory are:</a:t>
            </a:r>
            <a:endParaRPr lang="en-US" dirty="0">
              <a:ea typeface="+mn-lt"/>
              <a:cs typeface="+mn-lt"/>
            </a:endParaRPr>
          </a:p>
          <a:p>
            <a:pPr marL="742950" lvl="1" indent="-285750">
              <a:buFont typeface="Arial"/>
              <a:buChar char="•"/>
            </a:pPr>
            <a:r>
              <a:rPr lang="en-GB" b="1" dirty="0">
                <a:ea typeface="+mn-lt"/>
                <a:cs typeface="+mn-lt"/>
              </a:rPr>
              <a:t>Sensitivity/Dummy</a:t>
            </a:r>
            <a:endParaRPr lang="en-US" b="1">
              <a:ea typeface="+mn-lt"/>
              <a:cs typeface="+mn-lt"/>
            </a:endParaRPr>
          </a:p>
          <a:p>
            <a:pPr marL="742950" lvl="1" indent="-285750">
              <a:buFont typeface="Arial"/>
              <a:buChar char="•"/>
            </a:pPr>
            <a:r>
              <a:rPr lang="en-GB" b="1" dirty="0">
                <a:ea typeface="+mn-lt"/>
                <a:cs typeface="+mn-lt"/>
              </a:rPr>
              <a:t>Symmetry/ Substitutability Efficiency/ Completeness </a:t>
            </a:r>
          </a:p>
          <a:p>
            <a:pPr marL="742950" lvl="1" indent="-285750">
              <a:buFont typeface="Arial"/>
              <a:buChar char="•"/>
            </a:pPr>
            <a:r>
              <a:rPr lang="en-GB" b="1" dirty="0">
                <a:ea typeface="+mn-lt"/>
                <a:cs typeface="+mn-lt"/>
              </a:rPr>
              <a:t>Additivity/Linearity</a:t>
            </a:r>
            <a:endParaRPr lang="en-GB" b="1"/>
          </a:p>
        </p:txBody>
      </p:sp>
    </p:spTree>
    <p:extLst>
      <p:ext uri="{BB962C8B-B14F-4D97-AF65-F5344CB8AC3E}">
        <p14:creationId xmlns:p14="http://schemas.microsoft.com/office/powerpoint/2010/main" val="60701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2A0E0CB-726A-0CA5-E8F3-585D58DA9FF9}"/>
              </a:ext>
            </a:extLst>
          </p:cNvPr>
          <p:cNvSpPr>
            <a:spLocks noGrp="1"/>
          </p:cNvSpPr>
          <p:nvPr>
            <p:ph type="title"/>
          </p:nvPr>
        </p:nvSpPr>
        <p:spPr>
          <a:xfrm>
            <a:off x="544876" y="365125"/>
            <a:ext cx="10515600" cy="789224"/>
          </a:xfrm>
        </p:spPr>
        <p:txBody>
          <a:bodyPr lIns="91440" tIns="45720" rIns="91440" bIns="45720">
            <a:normAutofit/>
          </a:bodyPr>
          <a:lstStyle/>
          <a:p>
            <a:r>
              <a:rPr lang="en-US" sz="3700"/>
              <a:t>Post Hoc </a:t>
            </a:r>
            <a:r>
              <a:rPr lang="en-US" sz="3700" err="1"/>
              <a:t>Explainability</a:t>
            </a:r>
            <a:r>
              <a:rPr lang="en-US" sz="3700"/>
              <a:t> for Text Classification</a:t>
            </a:r>
          </a:p>
        </p:txBody>
      </p:sp>
      <p:graphicFrame>
        <p:nvGraphicFramePr>
          <p:cNvPr id="27" name="Diagram 27">
            <a:extLst>
              <a:ext uri="{FF2B5EF4-FFF2-40B4-BE49-F238E27FC236}">
                <a16:creationId xmlns:a16="http://schemas.microsoft.com/office/drawing/2014/main" id="{D01FC720-FCB3-C469-5C21-531B64B1B2B1}"/>
              </a:ext>
            </a:extLst>
          </p:cNvPr>
          <p:cNvGraphicFramePr>
            <a:graphicFrameLocks noGrp="1"/>
          </p:cNvGraphicFramePr>
          <p:nvPr>
            <p:ph sz="quarter" idx="10"/>
            <p:extLst>
              <p:ext uri="{D42A27DB-BD31-4B8C-83A1-F6EECF244321}">
                <p14:modId xmlns:p14="http://schemas.microsoft.com/office/powerpoint/2010/main" val="2550211815"/>
              </p:ext>
            </p:extLst>
          </p:nvPr>
        </p:nvGraphicFramePr>
        <p:xfrm>
          <a:off x="587375" y="1828800"/>
          <a:ext cx="11185964" cy="3627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161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2255E87-F62D-FD6E-1D16-AE8CAC354A3C}"/>
              </a:ext>
            </a:extLst>
          </p:cNvPr>
          <p:cNvGraphicFramePr>
            <a:graphicFrameLocks noGrp="1"/>
          </p:cNvGraphicFramePr>
          <p:nvPr>
            <p:ph sz="quarter" idx="10"/>
            <p:extLst>
              <p:ext uri="{D42A27DB-BD31-4B8C-83A1-F6EECF244321}">
                <p14:modId xmlns:p14="http://schemas.microsoft.com/office/powerpoint/2010/main" val="2840241918"/>
              </p:ext>
            </p:extLst>
          </p:nvPr>
        </p:nvGraphicFramePr>
        <p:xfrm>
          <a:off x="477672" y="1626358"/>
          <a:ext cx="11042191" cy="4321750"/>
        </p:xfrm>
        <a:graphic>
          <a:graphicData uri="http://schemas.openxmlformats.org/drawingml/2006/table">
            <a:tbl>
              <a:tblPr firstRow="1" bandRow="1"/>
              <a:tblGrid>
                <a:gridCol w="2006592">
                  <a:extLst>
                    <a:ext uri="{9D8B030D-6E8A-4147-A177-3AD203B41FA5}">
                      <a16:colId xmlns:a16="http://schemas.microsoft.com/office/drawing/2014/main" val="87611815"/>
                    </a:ext>
                  </a:extLst>
                </a:gridCol>
                <a:gridCol w="1237146">
                  <a:extLst>
                    <a:ext uri="{9D8B030D-6E8A-4147-A177-3AD203B41FA5}">
                      <a16:colId xmlns:a16="http://schemas.microsoft.com/office/drawing/2014/main" val="1941359371"/>
                    </a:ext>
                  </a:extLst>
                </a:gridCol>
                <a:gridCol w="2082033">
                  <a:extLst>
                    <a:ext uri="{9D8B030D-6E8A-4147-A177-3AD203B41FA5}">
                      <a16:colId xmlns:a16="http://schemas.microsoft.com/office/drawing/2014/main" val="723240714"/>
                    </a:ext>
                  </a:extLst>
                </a:gridCol>
                <a:gridCol w="5716420">
                  <a:extLst>
                    <a:ext uri="{9D8B030D-6E8A-4147-A177-3AD203B41FA5}">
                      <a16:colId xmlns:a16="http://schemas.microsoft.com/office/drawing/2014/main" val="588053203"/>
                    </a:ext>
                  </a:extLst>
                </a:gridCol>
              </a:tblGrid>
              <a:tr h="470374">
                <a:tc>
                  <a:txBody>
                    <a:bodyPr/>
                    <a:lstStyle/>
                    <a:p>
                      <a:pPr algn="ctr" fontAlgn="t"/>
                      <a:r>
                        <a:rPr lang="en-GB" sz="1600" b="1">
                          <a:effectLst/>
                        </a:rPr>
                        <a:t>Interpretability </a:t>
                      </a:r>
                      <a:endParaRPr lang="en-GB" sz="1600" b="0">
                        <a:effectLst/>
                      </a:endParaRPr>
                    </a:p>
                    <a:p>
                      <a:pPr lvl="0" algn="ctr">
                        <a:buNone/>
                      </a:pPr>
                      <a:r>
                        <a:rPr lang="en-GB" sz="1600" b="1">
                          <a:effectLst/>
                        </a:rPr>
                        <a:t>Type</a:t>
                      </a:r>
                      <a:endParaRPr lang="en-GB" sz="1600" b="0">
                        <a:effectLst/>
                      </a:endParaRPr>
                    </a:p>
                  </a:txBody>
                  <a:tcPr marL="11969" marR="11969" marT="5985" marB="598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ctr" fontAlgn="t"/>
                      <a:r>
                        <a:rPr lang="en-GB" sz="1600" b="1">
                          <a:effectLst/>
                        </a:rPr>
                        <a:t>Approach</a:t>
                      </a:r>
                    </a:p>
                  </a:txBody>
                  <a:tcPr marL="11969" marR="11969" marT="5985" marB="598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ctr" fontAlgn="t"/>
                      <a:r>
                        <a:rPr lang="en-GB" sz="1600" b="1">
                          <a:effectLst/>
                        </a:rPr>
                        <a:t>Category</a:t>
                      </a:r>
                    </a:p>
                  </a:txBody>
                  <a:tcPr marL="11969" marR="11969" marT="5985" marB="598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ctr" fontAlgn="t"/>
                      <a:r>
                        <a:rPr lang="en-GB" sz="1600" b="1">
                          <a:effectLst/>
                        </a:rPr>
                        <a:t>Example Methods</a:t>
                      </a:r>
                      <a:endParaRPr lang="en-GB" sz="1600" b="0">
                        <a:effectLst/>
                      </a:endParaRPr>
                    </a:p>
                  </a:txBody>
                  <a:tcPr marL="11969" marR="11969" marT="5985" marB="598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2485239729"/>
                  </a:ext>
                </a:extLst>
              </a:tr>
              <a:tr h="1785937">
                <a:tc rowSpan="2">
                  <a:txBody>
                    <a:bodyPr/>
                    <a:lstStyle/>
                    <a:p>
                      <a:pPr algn="ctr" fontAlgn="t"/>
                      <a:r>
                        <a:rPr lang="en-GB" sz="1600" b="0">
                          <a:effectLst/>
                        </a:rPr>
                        <a:t>Post-Hoc</a:t>
                      </a:r>
                    </a:p>
                  </a:txBody>
                  <a:tcPr marL="9974" marR="9974" marT="9974" marB="9974">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ctr" fontAlgn="t"/>
                      <a:r>
                        <a:rPr lang="en-GB" sz="1600" b="0">
                          <a:effectLst/>
                        </a:rPr>
                        <a:t>Model Specific</a:t>
                      </a:r>
                    </a:p>
                    <a:p>
                      <a:pPr algn="ctr" fontAlgn="t"/>
                      <a:endParaRPr lang="en-GB" sz="1600" b="0">
                        <a:effectLst/>
                      </a:endParaRPr>
                    </a:p>
                    <a:p>
                      <a:pPr algn="ctr" fontAlgn="t"/>
                      <a:endParaRPr lang="en-GB" sz="1600" b="0">
                        <a:effectLst/>
                      </a:endParaRPr>
                    </a:p>
                  </a:txBody>
                  <a:tcPr marL="9974" marR="9974" marT="9974" marB="9974">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ctr" fontAlgn="t"/>
                      <a:r>
                        <a:rPr lang="en-GB" sz="1600" b="0">
                          <a:effectLst/>
                        </a:rPr>
                        <a:t>Gradient based</a:t>
                      </a:r>
                    </a:p>
                    <a:p>
                      <a:pPr lvl="0" algn="ctr">
                        <a:buNone/>
                      </a:pPr>
                      <a:r>
                        <a:rPr lang="en-GB" sz="1600" b="0">
                          <a:effectLst/>
                        </a:rPr>
                        <a:t>(Differentiable models)</a:t>
                      </a:r>
                    </a:p>
                  </a:txBody>
                  <a:tcPr marL="9974" marR="9974" marT="9974" marB="9974">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marL="285750" indent="-285750" algn="l" rtl="0" eaLnBrk="1" fontAlgn="t" latinLnBrk="0" hangingPunct="1">
                        <a:buFont typeface="Wingdings"/>
                        <a:buChar char="v"/>
                      </a:pPr>
                      <a:r>
                        <a:rPr lang="en-GB" sz="1600" b="0" i="0" u="none" strike="noStrike" kern="1200">
                          <a:solidFill>
                            <a:srgbClr val="000000"/>
                          </a:solidFill>
                          <a:effectLst/>
                          <a:latin typeface="+mn-lt"/>
                          <a:ea typeface="+mn-ea"/>
                          <a:cs typeface="+mn-cs"/>
                        </a:rPr>
                        <a:t>Saliency maps </a:t>
                      </a:r>
                      <a:r>
                        <a:rPr lang="en-GB" sz="1200" b="0" i="0" u="none" strike="noStrike" kern="1200">
                          <a:solidFill>
                            <a:srgbClr val="000000"/>
                          </a:solidFill>
                          <a:effectLst/>
                          <a:latin typeface="+mn-lt"/>
                          <a:ea typeface="+mn-ea"/>
                          <a:cs typeface="+mn-cs"/>
                        </a:rPr>
                        <a:t>(</a:t>
                      </a:r>
                      <a:r>
                        <a:rPr lang="en-GB" sz="1200" b="0" i="1" u="none" strike="noStrike" kern="1200" noProof="0">
                          <a:effectLst/>
                        </a:rPr>
                        <a:t>Simonyan et al. 2015)</a:t>
                      </a:r>
                      <a:endParaRPr lang="en-GB" sz="1200" b="0" i="1" u="none" strike="noStrike" kern="1200">
                        <a:solidFill>
                          <a:srgbClr val="000000"/>
                        </a:solidFill>
                        <a:effectLst/>
                        <a:latin typeface="+mn-lt"/>
                        <a:ea typeface="+mn-ea"/>
                        <a:cs typeface="+mn-cs"/>
                      </a:endParaRPr>
                    </a:p>
                    <a:p>
                      <a:pPr marL="285750" lvl="0" indent="-285750" algn="l">
                        <a:buFont typeface="Wingdings"/>
                        <a:buChar char="v"/>
                      </a:pPr>
                      <a:r>
                        <a:rPr lang="en-GB" sz="1600" b="0" i="0" u="none" strike="noStrike" kern="1200">
                          <a:solidFill>
                            <a:srgbClr val="000000"/>
                          </a:solidFill>
                          <a:effectLst/>
                          <a:latin typeface="+mn-lt"/>
                          <a:ea typeface="+mn-ea"/>
                          <a:cs typeface="+mn-cs"/>
                        </a:rPr>
                        <a:t>Gradient*input.</a:t>
                      </a:r>
                      <a:r>
                        <a:rPr lang="en-GB" sz="1600" b="0" i="1" u="none" strike="noStrike" kern="1200">
                          <a:solidFill>
                            <a:srgbClr val="000000"/>
                          </a:solidFill>
                          <a:effectLst/>
                          <a:latin typeface="+mn-lt"/>
                          <a:ea typeface="+mn-ea"/>
                          <a:cs typeface="+mn-cs"/>
                        </a:rPr>
                        <a:t> </a:t>
                      </a:r>
                      <a:r>
                        <a:rPr lang="en-GB" sz="1200" b="0" i="1" u="none" strike="noStrike" kern="1200">
                          <a:solidFill>
                            <a:srgbClr val="000000"/>
                          </a:solidFill>
                          <a:effectLst/>
                          <a:latin typeface="+mn-lt"/>
                          <a:ea typeface="+mn-ea"/>
                          <a:cs typeface="+mn-cs"/>
                        </a:rPr>
                        <a:t>(</a:t>
                      </a:r>
                      <a:r>
                        <a:rPr lang="en-GB" sz="1200" b="0" i="1" u="none" strike="noStrike" kern="1200" noProof="0">
                          <a:effectLst/>
                        </a:rPr>
                        <a:t>Shrikumar et al. 2016)</a:t>
                      </a:r>
                      <a:endParaRPr lang="en-GB" sz="1200" b="0" i="1" u="none" strike="noStrike" kern="1200">
                        <a:solidFill>
                          <a:srgbClr val="000000"/>
                        </a:solidFill>
                        <a:effectLst/>
                        <a:latin typeface="+mn-lt"/>
                        <a:ea typeface="+mn-ea"/>
                        <a:cs typeface="+mn-cs"/>
                      </a:endParaRPr>
                    </a:p>
                    <a:p>
                      <a:pPr marL="285750" lvl="0" indent="-285750" algn="l">
                        <a:buFont typeface="Wingdings"/>
                        <a:buChar char="v"/>
                      </a:pPr>
                      <a:r>
                        <a:rPr lang="en-GB" sz="1600" b="0" i="0" u="none" strike="noStrike" kern="1200" noProof="0">
                          <a:solidFill>
                            <a:srgbClr val="000000"/>
                          </a:solidFill>
                          <a:effectLst/>
                          <a:latin typeface="Candara"/>
                        </a:rPr>
                        <a:t>Layer-wise relevance propagation (LRP)</a:t>
                      </a:r>
                      <a:r>
                        <a:rPr lang="en-GB" sz="1200" b="0" i="0" u="none" strike="noStrike" kern="1200" noProof="0">
                          <a:solidFill>
                            <a:srgbClr val="000000"/>
                          </a:solidFill>
                          <a:effectLst/>
                          <a:latin typeface="Candara"/>
                        </a:rPr>
                        <a:t> (</a:t>
                      </a:r>
                      <a:r>
                        <a:rPr lang="en-GB" sz="1200" b="0" i="1" u="none" strike="noStrike" kern="1200" noProof="0">
                          <a:effectLst/>
                          <a:latin typeface="Candara"/>
                        </a:rPr>
                        <a:t>Bach et al. 2015)</a:t>
                      </a:r>
                      <a:endParaRPr lang="en-GB" sz="1200" b="0" i="0" u="none" strike="noStrike" kern="1200" noProof="0">
                        <a:effectLst/>
                      </a:endParaRPr>
                    </a:p>
                    <a:p>
                      <a:pPr marL="285750" indent="-285750" algn="l" rtl="0" eaLnBrk="1" fontAlgn="t" latinLnBrk="0" hangingPunct="1">
                        <a:buFont typeface="Wingdings"/>
                        <a:buChar char="v"/>
                      </a:pPr>
                      <a:r>
                        <a:rPr lang="en-GB" sz="1600" b="0" i="0" u="none" strike="noStrike" kern="1200">
                          <a:solidFill>
                            <a:srgbClr val="000000"/>
                          </a:solidFill>
                          <a:effectLst/>
                          <a:latin typeface="+mn-lt"/>
                          <a:ea typeface="+mn-ea"/>
                          <a:cs typeface="+mn-cs"/>
                        </a:rPr>
                        <a:t>Influence functions </a:t>
                      </a:r>
                      <a:r>
                        <a:rPr lang="en-GB" sz="1200" b="0" i="1" u="none" strike="noStrike" kern="1200" noProof="0">
                          <a:effectLst/>
                        </a:rPr>
                        <a:t>(Han, Wallace and Tsvetkov, 2020)</a:t>
                      </a:r>
                    </a:p>
                    <a:p>
                      <a:pPr marL="285750" indent="-285750" algn="l" rtl="0" eaLnBrk="1" fontAlgn="t" latinLnBrk="0" hangingPunct="1">
                        <a:buFont typeface="Wingdings"/>
                        <a:buChar char="v"/>
                      </a:pPr>
                      <a:r>
                        <a:rPr lang="en-GB" sz="1600" b="0" i="0" u="none" strike="noStrike" kern="1200">
                          <a:solidFill>
                            <a:srgbClr val="000000"/>
                          </a:solidFill>
                          <a:effectLst/>
                          <a:latin typeface="+mn-lt"/>
                          <a:ea typeface="+mn-ea"/>
                          <a:cs typeface="+mn-cs"/>
                        </a:rPr>
                        <a:t>Deep Learning Important </a:t>
                      </a:r>
                      <a:r>
                        <a:rPr lang="en-GB" sz="1600" b="0" i="0" u="none" strike="noStrike" kern="1200" err="1">
                          <a:solidFill>
                            <a:srgbClr val="000000"/>
                          </a:solidFill>
                          <a:effectLst/>
                          <a:latin typeface="+mn-lt"/>
                          <a:ea typeface="+mn-ea"/>
                          <a:cs typeface="+mn-cs"/>
                        </a:rPr>
                        <a:t>FeaTures</a:t>
                      </a:r>
                      <a:r>
                        <a:rPr lang="en-GB" sz="1600" b="0" i="0" u="none" strike="noStrike" kern="1200">
                          <a:solidFill>
                            <a:srgbClr val="000000"/>
                          </a:solidFill>
                          <a:effectLst/>
                          <a:latin typeface="+mn-lt"/>
                          <a:ea typeface="+mn-ea"/>
                          <a:cs typeface="+mn-cs"/>
                        </a:rPr>
                        <a:t> (</a:t>
                      </a:r>
                      <a:r>
                        <a:rPr lang="en-GB" sz="1600" b="0" i="0" u="none" strike="noStrike" kern="1200" err="1">
                          <a:solidFill>
                            <a:srgbClr val="000000"/>
                          </a:solidFill>
                          <a:effectLst/>
                          <a:latin typeface="+mn-lt"/>
                          <a:ea typeface="+mn-ea"/>
                          <a:cs typeface="+mn-cs"/>
                        </a:rPr>
                        <a:t>DeepLift</a:t>
                      </a:r>
                      <a:r>
                        <a:rPr lang="en-GB" sz="1600" b="0" i="0" u="none" strike="noStrike" kern="1200">
                          <a:solidFill>
                            <a:srgbClr val="000000"/>
                          </a:solidFill>
                          <a:effectLst/>
                          <a:latin typeface="+mn-lt"/>
                          <a:ea typeface="+mn-ea"/>
                          <a:cs typeface="+mn-cs"/>
                        </a:rPr>
                        <a:t>) </a:t>
                      </a:r>
                      <a:r>
                        <a:rPr lang="en-GB" sz="1200" b="0" i="0" u="none" strike="noStrike" kern="1200">
                          <a:solidFill>
                            <a:srgbClr val="000000"/>
                          </a:solidFill>
                          <a:effectLst/>
                          <a:latin typeface="+mn-lt"/>
                          <a:ea typeface="+mn-ea"/>
                          <a:cs typeface="+mn-cs"/>
                        </a:rPr>
                        <a:t>(</a:t>
                      </a:r>
                      <a:r>
                        <a:rPr lang="en-GB" sz="1200" b="0" i="1" u="none" strike="noStrike" kern="1200" noProof="0">
                          <a:effectLst/>
                        </a:rPr>
                        <a:t>Shrikumar et al. 2017)</a:t>
                      </a:r>
                    </a:p>
                    <a:p>
                      <a:pPr marL="285750" lvl="0" indent="-285750" algn="l">
                        <a:buFont typeface="Wingdings"/>
                        <a:buChar char="v"/>
                      </a:pPr>
                      <a:r>
                        <a:rPr lang="en-GB" sz="1600" b="0" i="0" u="none" strike="noStrike" kern="1200" noProof="0">
                          <a:effectLst/>
                        </a:rPr>
                        <a:t>Integrated Gradients (IG) </a:t>
                      </a:r>
                      <a:r>
                        <a:rPr lang="en-GB" sz="1200" b="0" i="0" u="none" strike="noStrike" kern="1200" noProof="0">
                          <a:effectLst/>
                        </a:rPr>
                        <a:t>(</a:t>
                      </a:r>
                      <a:r>
                        <a:rPr lang="en-GB" sz="1200" b="0" i="1" u="none" strike="noStrike" kern="1200" noProof="0">
                          <a:effectLst/>
                          <a:latin typeface="Candara"/>
                        </a:rPr>
                        <a:t>Sundararajan et al. 2017)</a:t>
                      </a:r>
                      <a:endParaRPr lang="en-GB" sz="1200" b="0" i="1" u="none" strike="noStrike" kern="1200">
                        <a:solidFill>
                          <a:srgbClr val="000000"/>
                        </a:solidFill>
                        <a:effectLst/>
                        <a:latin typeface="+mn-lt"/>
                        <a:ea typeface="+mn-ea"/>
                        <a:cs typeface="+mn-cs"/>
                      </a:endParaRPr>
                    </a:p>
                    <a:p>
                      <a:pPr marL="285750" lvl="0" indent="-285750" algn="l">
                        <a:buFont typeface="Wingdings"/>
                        <a:buChar char="v"/>
                      </a:pPr>
                      <a:r>
                        <a:rPr lang="en-GB" sz="1600" b="0" i="0" u="none" strike="noStrike" kern="1200">
                          <a:solidFill>
                            <a:srgbClr val="000000"/>
                          </a:solidFill>
                          <a:effectLst/>
                          <a:latin typeface="+mn-lt"/>
                          <a:ea typeface="+mn-ea"/>
                          <a:cs typeface="+mn-cs"/>
                        </a:rPr>
                        <a:t>Deep SHAP </a:t>
                      </a:r>
                      <a:r>
                        <a:rPr lang="en-GB" sz="1200" b="0" i="0" u="none" strike="noStrike" kern="1200">
                          <a:solidFill>
                            <a:srgbClr val="000000"/>
                          </a:solidFill>
                          <a:effectLst/>
                          <a:latin typeface="+mn-lt"/>
                          <a:ea typeface="+mn-ea"/>
                          <a:cs typeface="+mn-cs"/>
                        </a:rPr>
                        <a:t>(</a:t>
                      </a:r>
                      <a:r>
                        <a:rPr lang="en-GB" sz="1200" b="0" i="1" u="none" strike="noStrike" kern="1200" noProof="0">
                          <a:effectLst/>
                        </a:rPr>
                        <a:t>Lundberg et al., 2017)</a:t>
                      </a:r>
                      <a:endParaRPr lang="en-GB" sz="1200" b="0" i="1" u="none" strike="noStrike" kern="1200">
                        <a:solidFill>
                          <a:srgbClr val="000000"/>
                        </a:solidFill>
                        <a:effectLst/>
                        <a:latin typeface="+mn-lt"/>
                        <a:ea typeface="+mn-ea"/>
                        <a:cs typeface="+mn-cs"/>
                      </a:endParaRPr>
                    </a:p>
                  </a:txBody>
                  <a:tcPr marL="9974" marR="9974" marT="9974" marB="9974">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634157372"/>
                  </a:ext>
                </a:extLst>
              </a:tr>
              <a:tr h="2036163">
                <a:tc vMerge="1">
                  <a:txBody>
                    <a:bodyPr/>
                    <a:lstStyle/>
                    <a:p>
                      <a:endParaRPr lang="en-US"/>
                    </a:p>
                  </a:txBody>
                  <a:tcPr>
                    <a:lnT w="9525" cap="flat" cmpd="sng" algn="ctr">
                      <a:solidFill>
                        <a:srgbClr val="C1C7D0"/>
                      </a:solidFill>
                      <a:prstDash val="solid"/>
                      <a:round/>
                      <a:headEnd type="none" w="med" len="med"/>
                      <a:tailEnd type="none" w="med" len="med"/>
                    </a:lnT>
                  </a:tcPr>
                </a:tc>
                <a:tc>
                  <a:txBody>
                    <a:bodyPr/>
                    <a:lstStyle/>
                    <a:p>
                      <a:pPr algn="ctr" fontAlgn="t"/>
                      <a:r>
                        <a:rPr lang="en-GB" sz="1600" b="0">
                          <a:effectLst/>
                        </a:rPr>
                        <a:t>Model Agnostic</a:t>
                      </a:r>
                    </a:p>
                  </a:txBody>
                  <a:tcPr marL="9974" marR="9974" marT="9974" marB="9974">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ctr" fontAlgn="t"/>
                      <a:r>
                        <a:rPr lang="en-GB" sz="1600" b="0">
                          <a:effectLst/>
                        </a:rPr>
                        <a:t>Perturbation based</a:t>
                      </a:r>
                      <a:endParaRPr lang="en-US" sz="1600"/>
                    </a:p>
                  </a:txBody>
                  <a:tcPr marL="9974" marR="9974" marT="9974" marB="9974">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marL="285750" indent="-285750" algn="l" fontAlgn="t">
                        <a:buFont typeface="Wingdings"/>
                        <a:buChar char="v"/>
                      </a:pPr>
                      <a:r>
                        <a:rPr lang="en-GB" sz="1600" b="0">
                          <a:effectLst/>
                        </a:rPr>
                        <a:t>Shapely values </a:t>
                      </a:r>
                      <a:r>
                        <a:rPr lang="en-GB" sz="1200" b="0">
                          <a:effectLst/>
                        </a:rPr>
                        <a:t>(</a:t>
                      </a:r>
                      <a:r>
                        <a:rPr lang="en-GB" sz="1200" b="0" i="1" u="none" strike="noStrike" noProof="0">
                          <a:effectLst/>
                          <a:latin typeface="Candara"/>
                        </a:rPr>
                        <a:t>Shapley, Lloyd S., 1953)</a:t>
                      </a:r>
                      <a:endParaRPr lang="en-GB" sz="1200" b="0" i="1">
                        <a:effectLst/>
                      </a:endParaRPr>
                    </a:p>
                    <a:p>
                      <a:pPr marL="285750" lvl="0" indent="-285750" algn="l" rtl="0">
                        <a:buFont typeface="Wingdings"/>
                        <a:buChar char="v"/>
                      </a:pPr>
                      <a:r>
                        <a:rPr lang="en-GB" sz="1600" b="0" kern="1200">
                          <a:solidFill>
                            <a:schemeClr val="tx1"/>
                          </a:solidFill>
                          <a:effectLst/>
                          <a:latin typeface="+mn-lt"/>
                          <a:ea typeface="+mn-ea"/>
                          <a:cs typeface="+mn-cs"/>
                        </a:rPr>
                        <a:t>Local </a:t>
                      </a:r>
                      <a:r>
                        <a:rPr lang="en-GB" sz="1600" b="0" kern="1200" err="1">
                          <a:solidFill>
                            <a:schemeClr val="tx1"/>
                          </a:solidFill>
                          <a:effectLst/>
                          <a:latin typeface="+mn-lt"/>
                          <a:ea typeface="+mn-ea"/>
                          <a:cs typeface="+mn-cs"/>
                        </a:rPr>
                        <a:t>Interpretatable</a:t>
                      </a:r>
                      <a:r>
                        <a:rPr lang="en-GB" sz="1600" b="0" kern="1200">
                          <a:solidFill>
                            <a:schemeClr val="tx1"/>
                          </a:solidFill>
                          <a:effectLst/>
                          <a:latin typeface="+mn-lt"/>
                          <a:ea typeface="+mn-ea"/>
                          <a:cs typeface="+mn-cs"/>
                        </a:rPr>
                        <a:t> Model-agnostic Explanations (LIME) </a:t>
                      </a:r>
                      <a:r>
                        <a:rPr lang="en-GB" sz="1200" b="0" kern="1200">
                          <a:solidFill>
                            <a:schemeClr val="tx1"/>
                          </a:solidFill>
                          <a:effectLst/>
                          <a:latin typeface="+mn-lt"/>
                          <a:ea typeface="+mn-ea"/>
                          <a:cs typeface="+mn-cs"/>
                        </a:rPr>
                        <a:t>(</a:t>
                      </a:r>
                      <a:r>
                        <a:rPr lang="en-GB" sz="1200" b="0" i="1" u="none" strike="noStrike" kern="1200" noProof="0">
                          <a:effectLst/>
                        </a:rPr>
                        <a:t>Ribeiro et al. 2016)</a:t>
                      </a:r>
                      <a:endParaRPr lang="en-US" sz="1200" i="1"/>
                    </a:p>
                    <a:p>
                      <a:pPr marL="285750" lvl="0" indent="-285750" algn="l" rtl="0">
                        <a:buFont typeface="Wingdings"/>
                        <a:buChar char="v"/>
                      </a:pPr>
                      <a:r>
                        <a:rPr lang="en-GB" sz="1600" b="0" kern="1200">
                          <a:solidFill>
                            <a:schemeClr val="tx1"/>
                          </a:solidFill>
                          <a:effectLst/>
                          <a:latin typeface="+mn-lt"/>
                          <a:ea typeface="+mn-ea"/>
                          <a:cs typeface="+mn-cs"/>
                        </a:rPr>
                        <a:t>Anchors: High Precision Model Agnostic Applications </a:t>
                      </a:r>
                      <a:r>
                        <a:rPr lang="en-GB" sz="1200" b="0" kern="1200" noProof="0">
                          <a:solidFill>
                            <a:schemeClr val="tx1"/>
                          </a:solidFill>
                          <a:effectLst/>
                          <a:latin typeface="+mn-lt"/>
                          <a:ea typeface="+mn-ea"/>
                          <a:cs typeface="+mn-cs"/>
                        </a:rPr>
                        <a:t>(Ribeiro et al. 2018)</a:t>
                      </a:r>
                      <a:endParaRPr lang="en-US" sz="1200" b="0" kern="1200">
                        <a:solidFill>
                          <a:schemeClr val="tx1"/>
                        </a:solidFill>
                        <a:effectLst/>
                        <a:latin typeface="+mn-lt"/>
                        <a:ea typeface="+mn-ea"/>
                        <a:cs typeface="+mn-cs"/>
                      </a:endParaRPr>
                    </a:p>
                    <a:p>
                      <a:pPr marL="285750" lvl="0" indent="-285750" algn="l" rtl="0">
                        <a:buFont typeface="Wingdings"/>
                        <a:buChar char="v"/>
                      </a:pPr>
                      <a:r>
                        <a:rPr lang="en-GB" sz="1600" b="0" kern="1200">
                          <a:solidFill>
                            <a:schemeClr val="tx1"/>
                          </a:solidFill>
                          <a:effectLst/>
                          <a:latin typeface="+mn-lt"/>
                          <a:ea typeface="+mn-ea"/>
                          <a:cs typeface="+mn-cs"/>
                        </a:rPr>
                        <a:t>Kernel SHAP (</a:t>
                      </a:r>
                      <a:r>
                        <a:rPr lang="en-GB" sz="1600" b="0" kern="1200" err="1">
                          <a:solidFill>
                            <a:schemeClr val="tx1"/>
                          </a:solidFill>
                          <a:effectLst/>
                          <a:latin typeface="+mn-lt"/>
                          <a:ea typeface="+mn-ea"/>
                          <a:cs typeface="+mn-cs"/>
                        </a:rPr>
                        <a:t>SHapley</a:t>
                      </a:r>
                      <a:r>
                        <a:rPr lang="en-GB" sz="1600" b="0" kern="1200">
                          <a:solidFill>
                            <a:schemeClr val="tx1"/>
                          </a:solidFill>
                          <a:effectLst/>
                          <a:latin typeface="+mn-lt"/>
                          <a:ea typeface="+mn-ea"/>
                          <a:cs typeface="+mn-cs"/>
                        </a:rPr>
                        <a:t> Additive </a:t>
                      </a:r>
                      <a:r>
                        <a:rPr lang="en-GB" sz="1600" b="0" kern="1200" err="1">
                          <a:solidFill>
                            <a:schemeClr val="tx1"/>
                          </a:solidFill>
                          <a:effectLst/>
                          <a:latin typeface="+mn-lt"/>
                          <a:ea typeface="+mn-ea"/>
                          <a:cs typeface="+mn-cs"/>
                        </a:rPr>
                        <a:t>exPlanation</a:t>
                      </a:r>
                      <a:r>
                        <a:rPr lang="en-GB" sz="1600" b="0" kern="1200">
                          <a:solidFill>
                            <a:schemeClr val="tx1"/>
                          </a:solidFill>
                          <a:effectLst/>
                          <a:latin typeface="+mn-lt"/>
                          <a:ea typeface="+mn-ea"/>
                          <a:cs typeface="+mn-cs"/>
                        </a:rPr>
                        <a:t>) </a:t>
                      </a:r>
                      <a:r>
                        <a:rPr lang="en-GB" sz="1200" b="0" i="0" u="none" strike="noStrike" kern="1200" noProof="0">
                          <a:solidFill>
                            <a:srgbClr val="000000"/>
                          </a:solidFill>
                          <a:effectLst/>
                        </a:rPr>
                        <a:t>(</a:t>
                      </a:r>
                      <a:r>
                        <a:rPr lang="en-GB" sz="1200" b="0" i="1" u="none" strike="noStrike" kern="1200" noProof="0">
                          <a:effectLst/>
                        </a:rPr>
                        <a:t>Lundberg et al., 2017)</a:t>
                      </a:r>
                      <a:endParaRPr lang="en-GB" sz="1200" b="0" i="0" u="none" strike="noStrike" kern="1200" noProof="0">
                        <a:effectLst/>
                      </a:endParaRPr>
                    </a:p>
                    <a:p>
                      <a:pPr marL="285750" lvl="0" indent="-285750" algn="l">
                        <a:buFont typeface="Wingdings"/>
                        <a:buChar char="v"/>
                      </a:pPr>
                      <a:r>
                        <a:rPr lang="en-GB" sz="1600" b="0" kern="1200">
                          <a:solidFill>
                            <a:schemeClr val="tx1"/>
                          </a:solidFill>
                          <a:effectLst/>
                          <a:latin typeface="+mn-lt"/>
                          <a:ea typeface="+mn-ea"/>
                          <a:cs typeface="+mn-cs"/>
                        </a:rPr>
                        <a:t>Partition SHAP </a:t>
                      </a:r>
                      <a:r>
                        <a:rPr lang="en-GB" sz="1200" b="0" i="0" u="none" strike="noStrike" kern="1200" noProof="0">
                          <a:solidFill>
                            <a:srgbClr val="000000"/>
                          </a:solidFill>
                          <a:effectLst/>
                        </a:rPr>
                        <a:t>(</a:t>
                      </a:r>
                      <a:r>
                        <a:rPr lang="en-GB" sz="1200" b="0" i="1" u="none" strike="noStrike" kern="1200" noProof="0">
                          <a:effectLst/>
                        </a:rPr>
                        <a:t>Lundberg et al., 2017)</a:t>
                      </a:r>
                    </a:p>
                    <a:p>
                      <a:pPr marL="285750" lvl="0" indent="-285750" algn="l">
                        <a:buFont typeface="Wingdings"/>
                        <a:buChar char="v"/>
                      </a:pPr>
                      <a:r>
                        <a:rPr lang="en-GB" sz="1600" b="0" kern="1200" noProof="0">
                          <a:solidFill>
                            <a:schemeClr val="tx1"/>
                          </a:solidFill>
                          <a:effectLst/>
                          <a:latin typeface="+mn-lt"/>
                          <a:ea typeface="+mn-ea"/>
                          <a:cs typeface="+mn-cs"/>
                        </a:rPr>
                        <a:t>POLYJUICE (Counterfactuals) </a:t>
                      </a:r>
                      <a:r>
                        <a:rPr lang="en-GB" sz="1200" b="0" i="0" u="none" strike="noStrike" kern="1200" noProof="0">
                          <a:solidFill>
                            <a:srgbClr val="000000"/>
                          </a:solidFill>
                          <a:effectLst/>
                          <a:latin typeface="+mn-lt"/>
                          <a:ea typeface="+mn-ea"/>
                          <a:cs typeface="+mn-cs"/>
                        </a:rPr>
                        <a:t>(Wu et al., 2021)</a:t>
                      </a:r>
                      <a:endParaRPr lang="en-GB"/>
                    </a:p>
                  </a:txBody>
                  <a:tcPr marL="9974" marR="9974" marT="9974" marB="9974">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203427643"/>
                  </a:ext>
                </a:extLst>
              </a:tr>
            </a:tbl>
          </a:graphicData>
        </a:graphic>
      </p:graphicFrame>
      <p:sp>
        <p:nvSpPr>
          <p:cNvPr id="3" name="Title 1">
            <a:extLst>
              <a:ext uri="{FF2B5EF4-FFF2-40B4-BE49-F238E27FC236}">
                <a16:creationId xmlns:a16="http://schemas.microsoft.com/office/drawing/2014/main" id="{1F9546B7-F762-9CF8-259E-D1F5C47E6C0C}"/>
              </a:ext>
            </a:extLst>
          </p:cNvPr>
          <p:cNvSpPr txBox="1">
            <a:spLocks/>
          </p:cNvSpPr>
          <p:nvPr/>
        </p:nvSpPr>
        <p:spPr>
          <a:xfrm>
            <a:off x="567623" y="399244"/>
            <a:ext cx="10128912" cy="1050806"/>
          </a:xfrm>
          <a:prstGeom prst="rect">
            <a:avLst/>
          </a:prstGeom>
        </p:spPr>
        <p:txBody>
          <a:bodyPr lIns="91440" tIns="45720" rIns="91440" bIns="45720" anchor="t">
            <a:normAutofit fontScale="77500" lnSpcReduction="20000"/>
          </a:bodyPr>
          <a:lstStyle>
            <a:lvl1pPr algn="l" defTabSz="914400" rtl="0" eaLnBrk="1" latinLnBrk="0" hangingPunct="1">
              <a:lnSpc>
                <a:spcPct val="90000"/>
              </a:lnSpc>
              <a:spcBef>
                <a:spcPct val="0"/>
              </a:spcBef>
              <a:buNone/>
              <a:defRPr sz="4400" b="1" i="0" kern="1200">
                <a:solidFill>
                  <a:schemeClr val="tx1"/>
                </a:solidFill>
                <a:latin typeface="Roboto" panose="02000000000000000000" pitchFamily="2" charset="0"/>
                <a:ea typeface="Roboto" panose="02000000000000000000" pitchFamily="2" charset="0"/>
                <a:cs typeface="+mj-cs"/>
              </a:defRPr>
            </a:lvl1pPr>
          </a:lstStyle>
          <a:p>
            <a:pPr algn="ctr"/>
            <a:r>
              <a:rPr lang="en-US" sz="3700">
                <a:latin typeface="Roboto"/>
                <a:ea typeface="Roboto"/>
                <a:cs typeface="Roboto"/>
              </a:rPr>
              <a:t>Post Hoc </a:t>
            </a:r>
            <a:r>
              <a:rPr lang="en-US" sz="3700" err="1">
                <a:latin typeface="Roboto"/>
                <a:ea typeface="Roboto"/>
                <a:cs typeface="Roboto"/>
              </a:rPr>
              <a:t>Explainability</a:t>
            </a:r>
            <a:r>
              <a:rPr lang="en-US" sz="3700">
                <a:latin typeface="Roboto"/>
                <a:ea typeface="Roboto"/>
                <a:cs typeface="Roboto"/>
              </a:rPr>
              <a:t> Methods for </a:t>
            </a:r>
            <a:endParaRPr lang="en-US">
              <a:cs typeface="Roboto" panose="02000000000000000000" pitchFamily="2" charset="0"/>
            </a:endParaRPr>
          </a:p>
          <a:p>
            <a:pPr algn="ctr"/>
            <a:endParaRPr lang="en-US" sz="3700">
              <a:latin typeface="Roboto"/>
              <a:ea typeface="Roboto"/>
              <a:cs typeface="Roboto"/>
            </a:endParaRPr>
          </a:p>
          <a:p>
            <a:pPr algn="ctr"/>
            <a:r>
              <a:rPr lang="en-US" sz="3700">
                <a:latin typeface="Roboto"/>
                <a:ea typeface="Roboto"/>
                <a:cs typeface="Roboto"/>
              </a:rPr>
              <a:t>Text Classification</a:t>
            </a:r>
            <a:endParaRPr lang="en-US">
              <a:cs typeface="Roboto" panose="02000000000000000000" pitchFamily="2" charset="0"/>
            </a:endParaRPr>
          </a:p>
        </p:txBody>
      </p:sp>
    </p:spTree>
    <p:extLst>
      <p:ext uri="{BB962C8B-B14F-4D97-AF65-F5344CB8AC3E}">
        <p14:creationId xmlns:p14="http://schemas.microsoft.com/office/powerpoint/2010/main" val="311077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4448-403D-23E5-EEBD-6A3316C0ED52}"/>
              </a:ext>
            </a:extLst>
          </p:cNvPr>
          <p:cNvSpPr>
            <a:spLocks noGrp="1"/>
          </p:cNvSpPr>
          <p:nvPr>
            <p:ph type="title"/>
          </p:nvPr>
        </p:nvSpPr>
        <p:spPr>
          <a:xfrm>
            <a:off x="544876" y="355356"/>
            <a:ext cx="10515600" cy="789224"/>
          </a:xfrm>
        </p:spPr>
        <p:txBody>
          <a:bodyPr lIns="91440" tIns="45720" rIns="91440" bIns="45720" anchor="t"/>
          <a:lstStyle/>
          <a:p>
            <a:pPr algn="ctr"/>
            <a:r>
              <a:rPr lang="en-GB">
                <a:latin typeface="Roboto"/>
                <a:ea typeface="Roboto"/>
                <a:cs typeface="Roboto"/>
              </a:rPr>
              <a:t>Perturbation based Attribution </a:t>
            </a:r>
            <a:br>
              <a:rPr lang="en-GB">
                <a:latin typeface="Roboto"/>
                <a:ea typeface="Roboto"/>
                <a:cs typeface="Roboto"/>
              </a:rPr>
            </a:br>
            <a:r>
              <a:rPr lang="en-GB">
                <a:latin typeface="Roboto"/>
                <a:ea typeface="Roboto"/>
                <a:cs typeface="Roboto"/>
              </a:rPr>
              <a:t>Methods</a:t>
            </a:r>
            <a:endParaRPr lang="en-GB">
              <a:cs typeface="Roboto" panose="02000000000000000000" pitchFamily="2" charset="0"/>
            </a:endParaRPr>
          </a:p>
        </p:txBody>
      </p:sp>
      <p:graphicFrame>
        <p:nvGraphicFramePr>
          <p:cNvPr id="5" name="Content Placeholder 4">
            <a:extLst>
              <a:ext uri="{FF2B5EF4-FFF2-40B4-BE49-F238E27FC236}">
                <a16:creationId xmlns:a16="http://schemas.microsoft.com/office/drawing/2014/main" id="{76576751-56AD-549C-385A-477CDA97E986}"/>
              </a:ext>
            </a:extLst>
          </p:cNvPr>
          <p:cNvGraphicFramePr>
            <a:graphicFrameLocks noGrp="1"/>
          </p:cNvGraphicFramePr>
          <p:nvPr>
            <p:ph sz="quarter" idx="10"/>
            <p:extLst>
              <p:ext uri="{D42A27DB-BD31-4B8C-83A1-F6EECF244321}">
                <p14:modId xmlns:p14="http://schemas.microsoft.com/office/powerpoint/2010/main" val="4195487106"/>
              </p:ext>
            </p:extLst>
          </p:nvPr>
        </p:nvGraphicFramePr>
        <p:xfrm>
          <a:off x="912673" y="2028695"/>
          <a:ext cx="9859830" cy="3168150"/>
        </p:xfrm>
        <a:graphic>
          <a:graphicData uri="http://schemas.openxmlformats.org/drawingml/2006/table">
            <a:tbl>
              <a:tblPr firstRow="1" bandRow="1">
                <a:tableStyleId>{5C22544A-7EE6-4342-B048-85BDC9FD1C3A}</a:tableStyleId>
              </a:tblPr>
              <a:tblGrid>
                <a:gridCol w="4929915">
                  <a:extLst>
                    <a:ext uri="{9D8B030D-6E8A-4147-A177-3AD203B41FA5}">
                      <a16:colId xmlns:a16="http://schemas.microsoft.com/office/drawing/2014/main" val="1493794890"/>
                    </a:ext>
                  </a:extLst>
                </a:gridCol>
                <a:gridCol w="4929915">
                  <a:extLst>
                    <a:ext uri="{9D8B030D-6E8A-4147-A177-3AD203B41FA5}">
                      <a16:colId xmlns:a16="http://schemas.microsoft.com/office/drawing/2014/main" val="671603792"/>
                    </a:ext>
                  </a:extLst>
                </a:gridCol>
              </a:tblGrid>
              <a:tr h="487090">
                <a:tc>
                  <a:txBody>
                    <a:bodyPr/>
                    <a:lstStyle/>
                    <a:p>
                      <a:pPr algn="ctr" fontAlgn="base"/>
                      <a:r>
                        <a:rPr lang="en-US" sz="2500">
                          <a:effectLst/>
                        </a:rPr>
                        <a:t>Local​ </a:t>
                      </a:r>
                      <a:r>
                        <a:rPr lang="en-US" sz="2500" err="1">
                          <a:effectLst/>
                        </a:rPr>
                        <a:t>Explainability</a:t>
                      </a:r>
                      <a:endParaRPr lang="en-US" b="1" i="0" err="1">
                        <a:solidFill>
                          <a:srgbClr val="000000"/>
                        </a:solidFill>
                        <a:effectLst/>
                      </a:endParaRPr>
                    </a:p>
                  </a:txBody>
                  <a:tcPr/>
                </a:tc>
                <a:tc>
                  <a:txBody>
                    <a:bodyPr/>
                    <a:lstStyle/>
                    <a:p>
                      <a:pPr algn="ctr" fontAlgn="base"/>
                      <a:r>
                        <a:rPr lang="en-US" sz="2500">
                          <a:effectLst/>
                        </a:rPr>
                        <a:t>Global​ </a:t>
                      </a:r>
                      <a:r>
                        <a:rPr lang="en-US" sz="2500" err="1">
                          <a:effectLst/>
                        </a:rPr>
                        <a:t>Explainability</a:t>
                      </a:r>
                      <a:endParaRPr lang="en-US" b="1" i="0" err="1">
                        <a:solidFill>
                          <a:srgbClr val="000000"/>
                        </a:solidFill>
                        <a:effectLst/>
                      </a:endParaRPr>
                    </a:p>
                  </a:txBody>
                  <a:tcPr/>
                </a:tc>
                <a:extLst>
                  <a:ext uri="{0D108BD9-81ED-4DB2-BD59-A6C34878D82A}">
                    <a16:rowId xmlns:a16="http://schemas.microsoft.com/office/drawing/2014/main" val="388367529"/>
                  </a:ext>
                </a:extLst>
              </a:tr>
              <a:tr h="487090">
                <a:tc>
                  <a:txBody>
                    <a:bodyPr/>
                    <a:lstStyle/>
                    <a:p>
                      <a:pPr algn="ctr" fontAlgn="base"/>
                      <a:r>
                        <a:rPr lang="en-US" sz="2500">
                          <a:effectLst/>
                        </a:rPr>
                        <a:t>Shapely​</a:t>
                      </a:r>
                      <a:endParaRPr lang="en-US" b="0" i="0">
                        <a:solidFill>
                          <a:srgbClr val="000000"/>
                        </a:solidFill>
                        <a:effectLst/>
                      </a:endParaRPr>
                    </a:p>
                  </a:txBody>
                  <a:tcPr/>
                </a:tc>
                <a:tc>
                  <a:txBody>
                    <a:bodyPr/>
                    <a:lstStyle/>
                    <a:p>
                      <a:pPr algn="ctr" fontAlgn="base"/>
                      <a:r>
                        <a:rPr lang="en-US" sz="2500">
                          <a:effectLst/>
                        </a:rPr>
                        <a:t>Shapely​</a:t>
                      </a:r>
                      <a:endParaRPr lang="en-US" b="0" i="0">
                        <a:solidFill>
                          <a:srgbClr val="000000"/>
                        </a:solidFill>
                        <a:effectLst/>
                      </a:endParaRPr>
                    </a:p>
                  </a:txBody>
                  <a:tcPr/>
                </a:tc>
                <a:extLst>
                  <a:ext uri="{0D108BD9-81ED-4DB2-BD59-A6C34878D82A}">
                    <a16:rowId xmlns:a16="http://schemas.microsoft.com/office/drawing/2014/main" val="1861675548"/>
                  </a:ext>
                </a:extLst>
              </a:tr>
              <a:tr h="808569">
                <a:tc>
                  <a:txBody>
                    <a:bodyPr/>
                    <a:lstStyle/>
                    <a:p>
                      <a:pPr algn="ctr" fontAlgn="base"/>
                      <a:r>
                        <a:rPr lang="en-US" sz="2500">
                          <a:effectLst/>
                        </a:rPr>
                        <a:t>LIME​</a:t>
                      </a:r>
                      <a:endParaRPr lang="en-US" b="0" i="0">
                        <a:solidFill>
                          <a:srgbClr val="000000"/>
                        </a:solidFill>
                        <a:effectLst/>
                      </a:endParaRPr>
                    </a:p>
                  </a:txBody>
                  <a:tcPr/>
                </a:tc>
                <a:tc>
                  <a:txBody>
                    <a:bodyPr/>
                    <a:lstStyle/>
                    <a:p>
                      <a:pPr algn="ctr" fontAlgn="base"/>
                      <a:r>
                        <a:rPr lang="en-US" sz="2500">
                          <a:effectLst/>
                        </a:rPr>
                        <a:t>SP-Lime​</a:t>
                      </a:r>
                      <a:endParaRPr lang="en-US" b="0" i="0">
                        <a:solidFill>
                          <a:srgbClr val="000000"/>
                        </a:solidFill>
                        <a:effectLst/>
                      </a:endParaRPr>
                    </a:p>
                    <a:p>
                      <a:pPr lvl="0" algn="ctr">
                        <a:buNone/>
                      </a:pPr>
                      <a:r>
                        <a:rPr lang="en-US" sz="2500">
                          <a:effectLst/>
                        </a:rPr>
                        <a:t> (Collection of local explanations)</a:t>
                      </a:r>
                      <a:endParaRPr lang="en-US" b="0" i="0">
                        <a:solidFill>
                          <a:srgbClr val="000000"/>
                        </a:solidFill>
                        <a:effectLst/>
                      </a:endParaRPr>
                    </a:p>
                  </a:txBody>
                  <a:tcPr/>
                </a:tc>
                <a:extLst>
                  <a:ext uri="{0D108BD9-81ED-4DB2-BD59-A6C34878D82A}">
                    <a16:rowId xmlns:a16="http://schemas.microsoft.com/office/drawing/2014/main" val="840722478"/>
                  </a:ext>
                </a:extLst>
              </a:tr>
              <a:tr h="808569">
                <a:tc>
                  <a:txBody>
                    <a:bodyPr/>
                    <a:lstStyle/>
                    <a:p>
                      <a:pPr lvl="0" algn="ctr">
                        <a:buNone/>
                      </a:pPr>
                      <a:r>
                        <a:rPr lang="en-US" sz="2500">
                          <a:effectLst/>
                        </a:rPr>
                        <a:t>Anchors​</a:t>
                      </a:r>
                      <a:endParaRPr lang="en-US" b="0" i="0">
                        <a:solidFill>
                          <a:srgbClr val="000000"/>
                        </a:solidFill>
                        <a:effectLst/>
                      </a:endParaRPr>
                    </a:p>
                  </a:txBody>
                  <a:tcPr/>
                </a:tc>
                <a:tc>
                  <a:txBody>
                    <a:bodyPr/>
                    <a:lstStyle/>
                    <a:p>
                      <a:pPr lvl="0" algn="ctr">
                        <a:buNone/>
                      </a:pPr>
                      <a:r>
                        <a:rPr lang="en-US" sz="2500">
                          <a:effectLst/>
                        </a:rPr>
                        <a:t>SP-Anchor</a:t>
                      </a:r>
                      <a:endParaRPr lang="en-US" b="0" i="0">
                        <a:solidFill>
                          <a:srgbClr val="000000"/>
                        </a:solidFill>
                        <a:effectLst/>
                      </a:endParaRPr>
                    </a:p>
                    <a:p>
                      <a:pPr lvl="0" algn="ctr">
                        <a:buNone/>
                      </a:pPr>
                      <a:r>
                        <a:rPr lang="en-US" sz="2500" b="0" i="0" u="none" strike="noStrike" noProof="0">
                          <a:effectLst/>
                          <a:latin typeface="Candara"/>
                        </a:rPr>
                        <a:t>(Collection of local explanations)</a:t>
                      </a:r>
                      <a:r>
                        <a:rPr lang="en-US" sz="2500">
                          <a:effectLst/>
                        </a:rPr>
                        <a:t>​</a:t>
                      </a:r>
                      <a:endParaRPr lang="en-US" b="0" i="0">
                        <a:solidFill>
                          <a:srgbClr val="000000"/>
                        </a:solidFill>
                        <a:effectLst/>
                      </a:endParaRPr>
                    </a:p>
                  </a:txBody>
                  <a:tcPr/>
                </a:tc>
                <a:extLst>
                  <a:ext uri="{0D108BD9-81ED-4DB2-BD59-A6C34878D82A}">
                    <a16:rowId xmlns:a16="http://schemas.microsoft.com/office/drawing/2014/main" val="412507208"/>
                  </a:ext>
                </a:extLst>
              </a:tr>
              <a:tr h="487090">
                <a:tc>
                  <a:txBody>
                    <a:bodyPr/>
                    <a:lstStyle/>
                    <a:p>
                      <a:pPr lvl="0" algn="ctr">
                        <a:buNone/>
                      </a:pPr>
                      <a:r>
                        <a:rPr lang="en-US" sz="2500">
                          <a:effectLst/>
                        </a:rPr>
                        <a:t>SHAP</a:t>
                      </a:r>
                      <a:endParaRPr lang="en-US" b="0" i="0">
                        <a:effectLst/>
                      </a:endParaRPr>
                    </a:p>
                  </a:txBody>
                  <a:tcPr/>
                </a:tc>
                <a:tc>
                  <a:txBody>
                    <a:bodyPr/>
                    <a:lstStyle/>
                    <a:p>
                      <a:pPr lvl="0" algn="ctr">
                        <a:buNone/>
                      </a:pPr>
                      <a:r>
                        <a:rPr lang="en-US" sz="2500">
                          <a:effectLst/>
                        </a:rPr>
                        <a:t>SHAP</a:t>
                      </a:r>
                      <a:endParaRPr lang="en-US" b="0" i="0">
                        <a:effectLst/>
                      </a:endParaRPr>
                    </a:p>
                  </a:txBody>
                  <a:tcPr/>
                </a:tc>
                <a:extLst>
                  <a:ext uri="{0D108BD9-81ED-4DB2-BD59-A6C34878D82A}">
                    <a16:rowId xmlns:a16="http://schemas.microsoft.com/office/drawing/2014/main" val="3587761836"/>
                  </a:ext>
                </a:extLst>
              </a:tr>
            </a:tbl>
          </a:graphicData>
        </a:graphic>
      </p:graphicFrame>
    </p:spTree>
    <p:extLst>
      <p:ext uri="{BB962C8B-B14F-4D97-AF65-F5344CB8AC3E}">
        <p14:creationId xmlns:p14="http://schemas.microsoft.com/office/powerpoint/2010/main" val="4846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B075-9A69-EF89-4C16-FAE795CD9754}"/>
              </a:ext>
            </a:extLst>
          </p:cNvPr>
          <p:cNvSpPr>
            <a:spLocks noGrp="1"/>
          </p:cNvSpPr>
          <p:nvPr>
            <p:ph type="title"/>
          </p:nvPr>
        </p:nvSpPr>
        <p:spPr/>
        <p:txBody>
          <a:bodyPr lIns="91440" tIns="45720" rIns="91440" bIns="45720" anchor="t"/>
          <a:lstStyle/>
          <a:p>
            <a:pPr algn="ctr"/>
            <a:r>
              <a:rPr lang="en-GB">
                <a:latin typeface="Roboto"/>
                <a:ea typeface="Roboto"/>
                <a:cs typeface="Roboto"/>
              </a:rPr>
              <a:t>Shapely value</a:t>
            </a:r>
            <a:endParaRPr lang="en-GB">
              <a:cs typeface="Roboto" panose="02000000000000000000" pitchFamily="2" charset="0"/>
            </a:endParaRPr>
          </a:p>
        </p:txBody>
      </p:sp>
      <p:pic>
        <p:nvPicPr>
          <p:cNvPr id="4" name="Picture 4" descr="Text&#10;&#10;Description automatically generated">
            <a:extLst>
              <a:ext uri="{FF2B5EF4-FFF2-40B4-BE49-F238E27FC236}">
                <a16:creationId xmlns:a16="http://schemas.microsoft.com/office/drawing/2014/main" id="{9D1F530B-56DF-5E41-D78D-73B5835D9BB2}"/>
              </a:ext>
            </a:extLst>
          </p:cNvPr>
          <p:cNvPicPr>
            <a:picLocks noGrp="1" noChangeAspect="1"/>
          </p:cNvPicPr>
          <p:nvPr>
            <p:ph sz="quarter" idx="10"/>
          </p:nvPr>
        </p:nvPicPr>
        <p:blipFill>
          <a:blip r:embed="rId3"/>
          <a:stretch>
            <a:fillRect/>
          </a:stretch>
        </p:blipFill>
        <p:spPr>
          <a:xfrm>
            <a:off x="969394" y="1376363"/>
            <a:ext cx="8921735" cy="3627438"/>
          </a:xfrm>
        </p:spPr>
      </p:pic>
      <p:sp>
        <p:nvSpPr>
          <p:cNvPr id="5" name="TextBox 4">
            <a:extLst>
              <a:ext uri="{FF2B5EF4-FFF2-40B4-BE49-F238E27FC236}">
                <a16:creationId xmlns:a16="http://schemas.microsoft.com/office/drawing/2014/main" id="{53B743BA-23AF-F764-4E3E-FA1272F76E6D}"/>
              </a:ext>
            </a:extLst>
          </p:cNvPr>
          <p:cNvSpPr txBox="1"/>
          <p:nvPr/>
        </p:nvSpPr>
        <p:spPr>
          <a:xfrm>
            <a:off x="4336796" y="5000625"/>
            <a:ext cx="29230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hlinkClick r:id="rId4"/>
              </a:rPr>
              <a:t>Marco Ancona , icml 2019</a:t>
            </a:r>
          </a:p>
          <a:p>
            <a:r>
              <a:rPr lang="en-GB" i="1">
                <a:ea typeface="+mn-lt"/>
                <a:cs typeface="+mn-lt"/>
              </a:rPr>
              <a:t>Shapley, Lloyd S., 1953</a:t>
            </a:r>
            <a:endParaRPr lang="en-GB" i="1"/>
          </a:p>
        </p:txBody>
      </p:sp>
      <p:sp>
        <p:nvSpPr>
          <p:cNvPr id="3" name="TextBox 2">
            <a:extLst>
              <a:ext uri="{FF2B5EF4-FFF2-40B4-BE49-F238E27FC236}">
                <a16:creationId xmlns:a16="http://schemas.microsoft.com/office/drawing/2014/main" id="{6FE77AE5-2283-B367-4FD9-0A67CF47D5DE}"/>
              </a:ext>
            </a:extLst>
          </p:cNvPr>
          <p:cNvSpPr txBox="1"/>
          <p:nvPr/>
        </p:nvSpPr>
        <p:spPr>
          <a:xfrm>
            <a:off x="3286125" y="6369844"/>
            <a:ext cx="602456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a:t>Read more here: </a:t>
            </a:r>
            <a:r>
              <a:rPr lang="en-GB" sz="1100">
                <a:hlinkClick r:id="rId5"/>
              </a:rPr>
              <a:t>https://towardsdatascience.com/the-shapley-value-for-ml-models-f1100bff78d1</a:t>
            </a:r>
            <a:endParaRPr lang="en-US"/>
          </a:p>
          <a:p>
            <a:endParaRPr lang="en-GB" sz="1100"/>
          </a:p>
        </p:txBody>
      </p:sp>
      <p:pic>
        <p:nvPicPr>
          <p:cNvPr id="6" name="Picture 6" descr="Text&#10;&#10;Description automatically generated">
            <a:extLst>
              <a:ext uri="{FF2B5EF4-FFF2-40B4-BE49-F238E27FC236}">
                <a16:creationId xmlns:a16="http://schemas.microsoft.com/office/drawing/2014/main" id="{1DC2A8E7-DCB4-60D6-B596-4AC9ACD6916E}"/>
              </a:ext>
            </a:extLst>
          </p:cNvPr>
          <p:cNvPicPr>
            <a:picLocks noChangeAspect="1"/>
          </p:cNvPicPr>
          <p:nvPr/>
        </p:nvPicPr>
        <p:blipFill>
          <a:blip r:embed="rId6"/>
          <a:stretch>
            <a:fillRect/>
          </a:stretch>
        </p:blipFill>
        <p:spPr>
          <a:xfrm>
            <a:off x="1092994" y="3376092"/>
            <a:ext cx="2743200" cy="582066"/>
          </a:xfrm>
          <a:prstGeom prst="rect">
            <a:avLst/>
          </a:prstGeom>
        </p:spPr>
      </p:pic>
    </p:spTree>
    <p:extLst>
      <p:ext uri="{BB962C8B-B14F-4D97-AF65-F5344CB8AC3E}">
        <p14:creationId xmlns:p14="http://schemas.microsoft.com/office/powerpoint/2010/main" val="89212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A0A5-0617-54D4-4552-9A1DF2B4EDDF}"/>
              </a:ext>
            </a:extLst>
          </p:cNvPr>
          <p:cNvSpPr>
            <a:spLocks noGrp="1"/>
          </p:cNvSpPr>
          <p:nvPr>
            <p:ph type="title"/>
          </p:nvPr>
        </p:nvSpPr>
        <p:spPr>
          <a:xfrm>
            <a:off x="1982613" y="408257"/>
            <a:ext cx="8500885" cy="789224"/>
          </a:xfrm>
        </p:spPr>
        <p:txBody>
          <a:bodyPr lIns="91440" tIns="45720" rIns="91440" bIns="45720" anchor="t">
            <a:normAutofit fontScale="90000"/>
          </a:bodyPr>
          <a:lstStyle/>
          <a:p>
            <a:r>
              <a:rPr lang="en-GB" sz="3100">
                <a:latin typeface="Roboto"/>
                <a:ea typeface="Roboto"/>
                <a:cs typeface="Roboto"/>
              </a:rPr>
              <a:t>Local </a:t>
            </a:r>
            <a:r>
              <a:rPr lang="en-GB" sz="3100" err="1">
                <a:latin typeface="Roboto"/>
                <a:ea typeface="Roboto"/>
                <a:cs typeface="Roboto"/>
              </a:rPr>
              <a:t>Intrepretable</a:t>
            </a:r>
            <a:r>
              <a:rPr lang="en-GB" sz="3100">
                <a:latin typeface="Roboto"/>
                <a:ea typeface="Roboto"/>
                <a:cs typeface="Roboto"/>
              </a:rPr>
              <a:t> Model agnostic Explanations </a:t>
            </a:r>
            <a:br>
              <a:rPr lang="en-GB" sz="3100">
                <a:latin typeface="Roboto"/>
                <a:ea typeface="Roboto"/>
                <a:cs typeface="Roboto"/>
              </a:rPr>
            </a:br>
            <a:r>
              <a:rPr lang="en-GB" sz="3100">
                <a:latin typeface="Roboto"/>
                <a:ea typeface="Roboto"/>
                <a:cs typeface="Roboto"/>
              </a:rPr>
              <a:t>(LIME)</a:t>
            </a:r>
          </a:p>
        </p:txBody>
      </p:sp>
      <p:sp>
        <p:nvSpPr>
          <p:cNvPr id="3" name="Content Placeholder 2">
            <a:extLst>
              <a:ext uri="{FF2B5EF4-FFF2-40B4-BE49-F238E27FC236}">
                <a16:creationId xmlns:a16="http://schemas.microsoft.com/office/drawing/2014/main" id="{2246E5BB-6F71-3466-6D8D-4DE5A9BDC718}"/>
              </a:ext>
            </a:extLst>
          </p:cNvPr>
          <p:cNvSpPr>
            <a:spLocks noGrp="1"/>
          </p:cNvSpPr>
          <p:nvPr>
            <p:ph sz="quarter" idx="10"/>
          </p:nvPr>
        </p:nvSpPr>
        <p:spPr>
          <a:xfrm>
            <a:off x="326117" y="1317171"/>
            <a:ext cx="11473770" cy="3627438"/>
          </a:xfrm>
        </p:spPr>
        <p:txBody>
          <a:bodyPr lIns="91440" tIns="45720" rIns="91440" bIns="45720" anchor="t">
            <a:normAutofit/>
          </a:bodyPr>
          <a:lstStyle/>
          <a:p>
            <a:pPr marL="0" indent="0">
              <a:buNone/>
            </a:pPr>
            <a:r>
              <a:rPr lang="en-GB" sz="1600">
                <a:latin typeface="Candara"/>
                <a:ea typeface="Roboto Medium"/>
                <a:cs typeface="Roboto Medium"/>
              </a:rPr>
              <a:t>Explanations generated are an </a:t>
            </a:r>
            <a:r>
              <a:rPr lang="en-GB" sz="1600" b="1" u="sng">
                <a:latin typeface="Candara"/>
                <a:ea typeface="Roboto Medium"/>
                <a:cs typeface="Roboto Medium"/>
              </a:rPr>
              <a:t>Optimisation Problem</a:t>
            </a:r>
            <a:r>
              <a:rPr lang="en-GB" sz="1600">
                <a:latin typeface="Candara"/>
                <a:ea typeface="Roboto Medium"/>
                <a:cs typeface="Roboto Medium"/>
              </a:rPr>
              <a:t>: Fit a simple model locally with </a:t>
            </a:r>
            <a:r>
              <a:rPr lang="en-GB" sz="1600" err="1">
                <a:latin typeface="Candara"/>
                <a:ea typeface="Roboto Medium"/>
                <a:cs typeface="Roboto Medium"/>
              </a:rPr>
              <a:t>intrepretable</a:t>
            </a:r>
            <a:r>
              <a:rPr lang="en-GB" sz="1600">
                <a:latin typeface="Candara"/>
                <a:ea typeface="Roboto Medium"/>
                <a:cs typeface="Roboto Medium"/>
              </a:rPr>
              <a:t> features on a complex </a:t>
            </a:r>
            <a:r>
              <a:rPr lang="en-GB" sz="1600" err="1">
                <a:latin typeface="Candara"/>
                <a:ea typeface="Roboto Medium"/>
                <a:cs typeface="Roboto Medium"/>
              </a:rPr>
              <a:t>blackbox</a:t>
            </a:r>
            <a:r>
              <a:rPr lang="en-GB" sz="1600">
                <a:latin typeface="Candara"/>
                <a:ea typeface="Roboto Medium"/>
                <a:cs typeface="Roboto Medium"/>
              </a:rPr>
              <a:t> model in a local </a:t>
            </a:r>
            <a:r>
              <a:rPr lang="en-GB" sz="1600" err="1">
                <a:latin typeface="Candara"/>
                <a:ea typeface="Roboto Medium"/>
                <a:cs typeface="Roboto Medium"/>
              </a:rPr>
              <a:t>neighborhood</a:t>
            </a:r>
            <a:r>
              <a:rPr lang="en-GB" sz="1600">
                <a:latin typeface="Candara"/>
                <a:ea typeface="Roboto Medium"/>
                <a:cs typeface="Roboto Medium"/>
              </a:rPr>
              <a:t> defined by the neighbourhood/</a:t>
            </a:r>
            <a:r>
              <a:rPr lang="en-GB" sz="1600" err="1">
                <a:latin typeface="Candara"/>
                <a:ea typeface="Roboto Medium"/>
                <a:cs typeface="Roboto Medium"/>
              </a:rPr>
              <a:t>pertubation</a:t>
            </a:r>
            <a:r>
              <a:rPr lang="en-GB" sz="1600">
                <a:latin typeface="Candara"/>
                <a:ea typeface="Roboto Medium"/>
                <a:cs typeface="Roboto Medium"/>
              </a:rPr>
              <a:t> distribution function.</a:t>
            </a:r>
            <a:endParaRPr lang="en-GB" sz="2600">
              <a:latin typeface="Candara"/>
              <a:ea typeface="Roboto Medium"/>
              <a:cs typeface="Roboto Medium"/>
            </a:endParaRPr>
          </a:p>
        </p:txBody>
      </p:sp>
      <p:pic>
        <p:nvPicPr>
          <p:cNvPr id="7" name="Picture 7" descr="Diagram&#10;&#10;Description automatically generated">
            <a:extLst>
              <a:ext uri="{FF2B5EF4-FFF2-40B4-BE49-F238E27FC236}">
                <a16:creationId xmlns:a16="http://schemas.microsoft.com/office/drawing/2014/main" id="{C6952070-0B95-7CA6-BB5E-1BA760A77E5F}"/>
              </a:ext>
            </a:extLst>
          </p:cNvPr>
          <p:cNvPicPr>
            <a:picLocks noChangeAspect="1"/>
          </p:cNvPicPr>
          <p:nvPr/>
        </p:nvPicPr>
        <p:blipFill>
          <a:blip r:embed="rId3"/>
          <a:stretch>
            <a:fillRect/>
          </a:stretch>
        </p:blipFill>
        <p:spPr>
          <a:xfrm>
            <a:off x="394967" y="2192677"/>
            <a:ext cx="5903342" cy="3512332"/>
          </a:xfrm>
          <a:prstGeom prst="rect">
            <a:avLst/>
          </a:prstGeom>
        </p:spPr>
      </p:pic>
      <p:pic>
        <p:nvPicPr>
          <p:cNvPr id="4" name="Picture 4" descr="Timeline&#10;&#10;Description automatically generated">
            <a:extLst>
              <a:ext uri="{FF2B5EF4-FFF2-40B4-BE49-F238E27FC236}">
                <a16:creationId xmlns:a16="http://schemas.microsoft.com/office/drawing/2014/main" id="{E849C3A0-E3D6-33FE-DD93-CAF25C0B50DE}"/>
              </a:ext>
            </a:extLst>
          </p:cNvPr>
          <p:cNvPicPr>
            <a:picLocks noChangeAspect="1"/>
          </p:cNvPicPr>
          <p:nvPr/>
        </p:nvPicPr>
        <p:blipFill>
          <a:blip r:embed="rId4"/>
          <a:stretch>
            <a:fillRect/>
          </a:stretch>
        </p:blipFill>
        <p:spPr>
          <a:xfrm>
            <a:off x="6433457" y="2611219"/>
            <a:ext cx="5366656" cy="2985387"/>
          </a:xfrm>
          <a:prstGeom prst="rect">
            <a:avLst/>
          </a:prstGeom>
        </p:spPr>
      </p:pic>
      <p:sp>
        <p:nvSpPr>
          <p:cNvPr id="5" name="TextBox 4">
            <a:extLst>
              <a:ext uri="{FF2B5EF4-FFF2-40B4-BE49-F238E27FC236}">
                <a16:creationId xmlns:a16="http://schemas.microsoft.com/office/drawing/2014/main" id="{F1644B62-5B8E-923F-C025-48E9771052E9}"/>
              </a:ext>
            </a:extLst>
          </p:cNvPr>
          <p:cNvSpPr txBox="1"/>
          <p:nvPr/>
        </p:nvSpPr>
        <p:spPr>
          <a:xfrm>
            <a:off x="120689" y="6132675"/>
            <a:ext cx="1188278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a:ea typeface="+mn-lt"/>
                <a:cs typeface="+mn-lt"/>
              </a:rPr>
              <a:t>Ribeiro, Marco Tulio, Sameer Singh, and Carlos </a:t>
            </a:r>
            <a:r>
              <a:rPr lang="en-GB" sz="1100" err="1">
                <a:ea typeface="+mn-lt"/>
                <a:cs typeface="+mn-lt"/>
              </a:rPr>
              <a:t>Guestrin</a:t>
            </a:r>
            <a:r>
              <a:rPr lang="en-GB" sz="1100">
                <a:ea typeface="+mn-lt"/>
                <a:cs typeface="+mn-lt"/>
              </a:rPr>
              <a:t>. "" Why should </a:t>
            </a:r>
            <a:r>
              <a:rPr lang="en-GB" sz="1100" err="1">
                <a:ea typeface="+mn-lt"/>
                <a:cs typeface="+mn-lt"/>
              </a:rPr>
              <a:t>i</a:t>
            </a:r>
            <a:r>
              <a:rPr lang="en-GB" sz="1100">
                <a:ea typeface="+mn-lt"/>
                <a:cs typeface="+mn-lt"/>
              </a:rPr>
              <a:t> trust you?" Explaining the predictions of any classifier." Proceedings of the 22nd ACM SIGKDD international conference on knowledge discovery and data mining. 2016.</a:t>
            </a:r>
          </a:p>
        </p:txBody>
      </p:sp>
    </p:spTree>
    <p:extLst>
      <p:ext uri="{BB962C8B-B14F-4D97-AF65-F5344CB8AC3E}">
        <p14:creationId xmlns:p14="http://schemas.microsoft.com/office/powerpoint/2010/main" val="153578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lateral Research22" id="{3593FCE3-56ED-F040-B500-3D20D8F244F4}" vid="{976FF0D3-D459-454D-9548-2FAB87A39FF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agio-flat-blue">
      <a:dk1>
        <a:srgbClr val="000000"/>
      </a:dk1>
      <a:lt1>
        <a:srgbClr val="FFFFFF"/>
      </a:lt1>
      <a:dk2>
        <a:srgbClr val="44546A"/>
      </a:dk2>
      <a:lt2>
        <a:srgbClr val="E7E6E6"/>
      </a:lt2>
      <a:accent1>
        <a:srgbClr val="01C6FC"/>
      </a:accent1>
      <a:accent2>
        <a:srgbClr val="0DA9E2"/>
      </a:accent2>
      <a:accent3>
        <a:srgbClr val="A5A5A5"/>
      </a:accent3>
      <a:accent4>
        <a:srgbClr val="7E7F7E"/>
      </a:accent4>
      <a:accent5>
        <a:srgbClr val="4472C4"/>
      </a:accent5>
      <a:accent6>
        <a:srgbClr val="585958"/>
      </a:accent6>
      <a:hlink>
        <a:srgbClr val="D8D9D8"/>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9a6987ce-19e0-495e-a42e-b5eff4933f3b">
      <UserInfo>
        <DisplayName>Niamh Aspell</DisplayName>
        <AccountId>1295</AccountId>
        <AccountType/>
      </UserInfo>
      <UserInfo>
        <DisplayName>Brenda Kilgannon</DisplayName>
        <AccountId>1584</AccountId>
        <AccountType/>
      </UserInfo>
    </SharedWithUsers>
    <TaxCatchAll xmlns="9a6987ce-19e0-495e-a42e-b5eff4933f3b" xsi:nil="true"/>
    <lcf76f155ced4ddcb4097134ff3c332f xmlns="1aff71c0-6b77-4d26-9a7e-10d87d63a54b">
      <Terms xmlns="http://schemas.microsoft.com/office/infopath/2007/PartnerControls"/>
    </lcf76f155ced4ddcb4097134ff3c332f>
    <DESCRIPTION_x002f_STATUS xmlns="1aff71c0-6b77-4d26-9a7e-10d87d63a54b" xsi:nil="true"/>
    <MediaLengthInSeconds xmlns="1aff71c0-6b77-4d26-9a7e-10d87d63a54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AEBEB9B2B6B7F43AB1E3D386D69F544" ma:contentTypeVersion="18" ma:contentTypeDescription="Create a new document." ma:contentTypeScope="" ma:versionID="5d5b0f65e37696baf823ffcdf59f3186">
  <xsd:schema xmlns:xsd="http://www.w3.org/2001/XMLSchema" xmlns:xs="http://www.w3.org/2001/XMLSchema" xmlns:p="http://schemas.microsoft.com/office/2006/metadata/properties" xmlns:ns2="1aff71c0-6b77-4d26-9a7e-10d87d63a54b" xmlns:ns3="9a6987ce-19e0-495e-a42e-b5eff4933f3b" targetNamespace="http://schemas.microsoft.com/office/2006/metadata/properties" ma:root="true" ma:fieldsID="fa27c1eee46cee76bfcb8feaee1aa5a4" ns2:_="" ns3:_="">
    <xsd:import namespace="1aff71c0-6b77-4d26-9a7e-10d87d63a54b"/>
    <xsd:import namespace="9a6987ce-19e0-495e-a42e-b5eff4933f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3:SharedWithUsers" minOccurs="0"/>
                <xsd:element ref="ns3:SharedWithDetails" minOccurs="0"/>
                <xsd:element ref="ns2:DESCRIPTION_x002f_STATUS"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ff71c0-6b77-4d26-9a7e-10d87d63a5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DESCRIPTION_x002f_STATUS" ma:index="17" nillable="true" ma:displayName="DESCRIPTION /STATUS" ma:format="Dropdown" ma:internalName="DESCRIPTION_x002f_STATUS">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adc7cc9-474b-4396-ac20-45884c4f1f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a6987ce-19e0-495e-a42e-b5eff4933f3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cdd691c9-a623-4269-92b2-c7fd2a76a349}" ma:internalName="TaxCatchAll" ma:showField="CatchAllData" ma:web="9a6987ce-19e0-495e-a42e-b5eff4933f3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6AA970-E609-44EF-966B-CC489C260913}">
  <ds:schemaRefs>
    <ds:schemaRef ds:uri="http://schemas.microsoft.com/sharepoint/v3/contenttype/forms"/>
  </ds:schemaRefs>
</ds:datastoreItem>
</file>

<file path=customXml/itemProps2.xml><?xml version="1.0" encoding="utf-8"?>
<ds:datastoreItem xmlns:ds="http://schemas.openxmlformats.org/officeDocument/2006/customXml" ds:itemID="{73B716C2-4604-4F31-AB37-2354D6B7469E}">
  <ds:schemaRefs>
    <ds:schemaRef ds:uri="1aff71c0-6b77-4d26-9a7e-10d87d63a54b"/>
    <ds:schemaRef ds:uri="3d0ada35-a3a2-461c-b30f-d5888d57232a"/>
    <ds:schemaRef ds:uri="80a2374f-cfb1-42bb-a805-ba77cb893584"/>
    <ds:schemaRef ds:uri="9a6987ce-19e0-495e-a42e-b5eff4933f3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C939E4F-5669-4E8F-BB11-94482EDC8FEC}">
  <ds:schemaRefs>
    <ds:schemaRef ds:uri="1aff71c0-6b77-4d26-9a7e-10d87d63a54b"/>
    <ds:schemaRef ds:uri="9a6987ce-19e0-495e-a42e-b5eff4933f3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19</Notes>
  <HiddenSlides>0</HiddenSlide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Office Theme</vt:lpstr>
      <vt:lpstr>Custom Design</vt:lpstr>
      <vt:lpstr>1_Office Theme</vt:lpstr>
      <vt:lpstr>PowerPoint Presentation</vt:lpstr>
      <vt:lpstr>PRESENTATION OUTLINE</vt:lpstr>
      <vt:lpstr>interpretability in Natural language processing (NLP)</vt:lpstr>
      <vt:lpstr>Desirable properties of Post-Hoc Explainability methods</vt:lpstr>
      <vt:lpstr>Post Hoc Explainability for Text Classification</vt:lpstr>
      <vt:lpstr>PowerPoint Presentation</vt:lpstr>
      <vt:lpstr>Perturbation based Attribution  Methods</vt:lpstr>
      <vt:lpstr>Shapely value</vt:lpstr>
      <vt:lpstr>Local Intrepretable Model agnostic Explanations  (LIME)</vt:lpstr>
      <vt:lpstr>Anchors: High-Precision Model-Agnostic Explanations</vt:lpstr>
      <vt:lpstr>PowerPoint Presentation</vt:lpstr>
      <vt:lpstr>ANCHORS VS LIME</vt:lpstr>
      <vt:lpstr>SHapley Additive exPlanations (SHAP) </vt:lpstr>
      <vt:lpstr>Gradient based Attribution Methods</vt:lpstr>
      <vt:lpstr>Influence functions</vt:lpstr>
      <vt:lpstr>LAYER WISE RELEVANCE PROPAGATION (LRP)</vt:lpstr>
      <vt:lpstr>Integrated gradients (IG)</vt:lpstr>
      <vt:lpstr>DeepLIFT  (Deep Learning Important FeaTures)</vt:lpstr>
      <vt:lpstr>Gradient based methods in SHAP</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Ekaterina Kyulyumova</dc:creator>
  <cp:revision>243</cp:revision>
  <dcterms:created xsi:type="dcterms:W3CDTF">2020-06-11T10:13:03Z</dcterms:created>
  <dcterms:modified xsi:type="dcterms:W3CDTF">2022-10-23T15:55:43Z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0x0101005AEBEB9B2B6B7F43AB1E3D386D69F544</vt:lpwstr>
  </property>
  <property fmtid="{D5CDD505-2E9C-101B-9397-08002B2CF9AE}" pid="3" name="TaxKeyword">
    <vt:lpwstr/>
  </property>
  <property fmtid="{D5CDD505-2E9C-101B-9397-08002B2CF9AE}" pid="4" name="MediaServiceImageTags">
    <vt:lpwstr/>
  </property>
  <property fmtid="{D5CDD505-2E9C-101B-9397-08002B2CF9AE}" pid="5" name="Order">
    <vt:r8>49979700</vt:r8>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y fmtid="{D5CDD505-2E9C-101B-9397-08002B2CF9AE}" pid="13" name="xd_Signature">
    <vt:bool>false</vt:bool>
  </property>
</Properties>
</file>