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C7585-1642-42F6-9258-D1088ACD66E7}" v="97" dt="2024-11-28T13:31:15.2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rja Külm" userId="5f05ba4969298fc5" providerId="LiveId" clId="{57AC7585-1642-42F6-9258-D1088ACD66E7}"/>
    <pc:docChg chg="undo custSel addSld delSld modSld">
      <pc:chgData name="Maarja Külm" userId="5f05ba4969298fc5" providerId="LiveId" clId="{57AC7585-1642-42F6-9258-D1088ACD66E7}" dt="2024-11-28T13:31:36.593" v="3321" actId="1076"/>
      <pc:docMkLst>
        <pc:docMk/>
      </pc:docMkLst>
      <pc:sldChg chg="modSp mod">
        <pc:chgData name="Maarja Külm" userId="5f05ba4969298fc5" providerId="LiveId" clId="{57AC7585-1642-42F6-9258-D1088ACD66E7}" dt="2024-11-28T13:09:03.460" v="3246" actId="1076"/>
        <pc:sldMkLst>
          <pc:docMk/>
          <pc:sldMk cId="825476225" sldId="256"/>
        </pc:sldMkLst>
        <pc:picChg chg="mod">
          <ac:chgData name="Maarja Külm" userId="5f05ba4969298fc5" providerId="LiveId" clId="{57AC7585-1642-42F6-9258-D1088ACD66E7}" dt="2024-11-28T13:09:03.460" v="3246" actId="1076"/>
          <ac:picMkLst>
            <pc:docMk/>
            <pc:sldMk cId="825476225" sldId="256"/>
            <ac:picMk id="5" creationId="{97630F9B-7FDC-006A-1729-5798634E8725}"/>
          </ac:picMkLst>
        </pc:picChg>
      </pc:sldChg>
      <pc:sldChg chg="addSp delSp modSp mod">
        <pc:chgData name="Maarja Külm" userId="5f05ba4969298fc5" providerId="LiveId" clId="{57AC7585-1642-42F6-9258-D1088ACD66E7}" dt="2024-11-28T13:18:31.664" v="3284" actId="20577"/>
        <pc:sldMkLst>
          <pc:docMk/>
          <pc:sldMk cId="3284785402" sldId="257"/>
        </pc:sldMkLst>
        <pc:spChg chg="mod">
          <ac:chgData name="Maarja Külm" userId="5f05ba4969298fc5" providerId="LiveId" clId="{57AC7585-1642-42F6-9258-D1088ACD66E7}" dt="2024-11-28T09:41:15.808" v="17" actId="255"/>
          <ac:spMkLst>
            <pc:docMk/>
            <pc:sldMk cId="3284785402" sldId="257"/>
            <ac:spMk id="2" creationId="{7A3949AE-BCA9-55D8-54B2-FF5C31EF6EDD}"/>
          </ac:spMkLst>
        </pc:spChg>
        <pc:spChg chg="add del mod">
          <ac:chgData name="Maarja Külm" userId="5f05ba4969298fc5" providerId="LiveId" clId="{57AC7585-1642-42F6-9258-D1088ACD66E7}" dt="2024-11-28T13:18:31.664" v="3284" actId="20577"/>
          <ac:spMkLst>
            <pc:docMk/>
            <pc:sldMk cId="3284785402" sldId="257"/>
            <ac:spMk id="3" creationId="{A5118EBC-F03B-6067-2DE8-5738C7B17099}"/>
          </ac:spMkLst>
        </pc:spChg>
        <pc:spChg chg="add del mod ord">
          <ac:chgData name="Maarja Külm" userId="5f05ba4969298fc5" providerId="LiveId" clId="{57AC7585-1642-42F6-9258-D1088ACD66E7}" dt="2024-11-28T13:15:52.595" v="3264" actId="478"/>
          <ac:spMkLst>
            <pc:docMk/>
            <pc:sldMk cId="3284785402" sldId="257"/>
            <ac:spMk id="4" creationId="{1C83F6BF-2CDA-AA88-8DC8-F9603AF47F22}"/>
          </ac:spMkLst>
        </pc:spChg>
        <pc:picChg chg="add mod">
          <ac:chgData name="Maarja Külm" userId="5f05ba4969298fc5" providerId="LiveId" clId="{57AC7585-1642-42F6-9258-D1088ACD66E7}" dt="2024-11-28T09:44:15.815" v="21" actId="931"/>
          <ac:picMkLst>
            <pc:docMk/>
            <pc:sldMk cId="3284785402" sldId="257"/>
            <ac:picMk id="5" creationId="{8F211041-592F-0EB1-C542-42A4232A91B5}"/>
          </ac:picMkLst>
        </pc:picChg>
      </pc:sldChg>
      <pc:sldChg chg="addSp modSp add mod">
        <pc:chgData name="Maarja Külm" userId="5f05ba4969298fc5" providerId="LiveId" clId="{57AC7585-1642-42F6-9258-D1088ACD66E7}" dt="2024-11-28T11:10:08.980" v="2239" actId="20577"/>
        <pc:sldMkLst>
          <pc:docMk/>
          <pc:sldMk cId="931239919" sldId="258"/>
        </pc:sldMkLst>
        <pc:spChg chg="mod">
          <ac:chgData name="Maarja Külm" userId="5f05ba4969298fc5" providerId="LiveId" clId="{57AC7585-1642-42F6-9258-D1088ACD66E7}" dt="2024-11-28T09:56:26.504" v="717" actId="20577"/>
          <ac:spMkLst>
            <pc:docMk/>
            <pc:sldMk cId="931239919" sldId="258"/>
            <ac:spMk id="2" creationId="{FCE8F860-6A4E-B809-C2C7-4BC3B1A9AE94}"/>
          </ac:spMkLst>
        </pc:spChg>
        <pc:spChg chg="mod">
          <ac:chgData name="Maarja Külm" userId="5f05ba4969298fc5" providerId="LiveId" clId="{57AC7585-1642-42F6-9258-D1088ACD66E7}" dt="2024-11-28T11:10:08.980" v="2239" actId="20577"/>
          <ac:spMkLst>
            <pc:docMk/>
            <pc:sldMk cId="931239919" sldId="258"/>
            <ac:spMk id="3" creationId="{5D4A5F4F-D825-66B6-3DB1-4B1F4183122C}"/>
          </ac:spMkLst>
        </pc:spChg>
        <pc:picChg chg="add mod">
          <ac:chgData name="Maarja Külm" userId="5f05ba4969298fc5" providerId="LiveId" clId="{57AC7585-1642-42F6-9258-D1088ACD66E7}" dt="2024-11-28T09:57:39.855" v="821" actId="1076"/>
          <ac:picMkLst>
            <pc:docMk/>
            <pc:sldMk cId="931239919" sldId="258"/>
            <ac:picMk id="5" creationId="{11CFB170-3B7C-A3F6-2C7D-29CA109055D9}"/>
          </ac:picMkLst>
        </pc:picChg>
      </pc:sldChg>
      <pc:sldChg chg="addSp delSp modSp new mod modClrScheme chgLayout">
        <pc:chgData name="Maarja Külm" userId="5f05ba4969298fc5" providerId="LiveId" clId="{57AC7585-1642-42F6-9258-D1088ACD66E7}" dt="2024-11-28T13:31:36.593" v="3321" actId="1076"/>
        <pc:sldMkLst>
          <pc:docMk/>
          <pc:sldMk cId="2432253539" sldId="259"/>
        </pc:sldMkLst>
        <pc:spChg chg="del mod ord">
          <ac:chgData name="Maarja Külm" userId="5f05ba4969298fc5" providerId="LiveId" clId="{57AC7585-1642-42F6-9258-D1088ACD66E7}" dt="2024-11-28T10:10:57.515" v="826" actId="700"/>
          <ac:spMkLst>
            <pc:docMk/>
            <pc:sldMk cId="2432253539" sldId="259"/>
            <ac:spMk id="2" creationId="{B47AAF00-C50A-0688-FEB9-3DFCAEF8CBA6}"/>
          </ac:spMkLst>
        </pc:spChg>
        <pc:spChg chg="del mod ord">
          <ac:chgData name="Maarja Külm" userId="5f05ba4969298fc5" providerId="LiveId" clId="{57AC7585-1642-42F6-9258-D1088ACD66E7}" dt="2024-11-28T10:10:57.515" v="826" actId="700"/>
          <ac:spMkLst>
            <pc:docMk/>
            <pc:sldMk cId="2432253539" sldId="259"/>
            <ac:spMk id="3" creationId="{E045FD4C-9BB3-9942-4B1F-6859D4301E78}"/>
          </ac:spMkLst>
        </pc:spChg>
        <pc:spChg chg="add mod ord">
          <ac:chgData name="Maarja Külm" userId="5f05ba4969298fc5" providerId="LiveId" clId="{57AC7585-1642-42F6-9258-D1088ACD66E7}" dt="2024-11-28T13:31:36.593" v="3321" actId="1076"/>
          <ac:spMkLst>
            <pc:docMk/>
            <pc:sldMk cId="2432253539" sldId="259"/>
            <ac:spMk id="6" creationId="{0C841E2C-2E19-E447-B919-91017F9BF2DC}"/>
          </ac:spMkLst>
        </pc:spChg>
        <pc:spChg chg="add del mod ord">
          <ac:chgData name="Maarja Külm" userId="5f05ba4969298fc5" providerId="LiveId" clId="{57AC7585-1642-42F6-9258-D1088ACD66E7}" dt="2024-11-28T10:14:05.199" v="840"/>
          <ac:spMkLst>
            <pc:docMk/>
            <pc:sldMk cId="2432253539" sldId="259"/>
            <ac:spMk id="7" creationId="{8B853BBE-4BEC-FBE7-10A1-8B4ADA24B67B}"/>
          </ac:spMkLst>
        </pc:spChg>
        <pc:spChg chg="add del mod ord">
          <ac:chgData name="Maarja Külm" userId="5f05ba4969298fc5" providerId="LiveId" clId="{57AC7585-1642-42F6-9258-D1088ACD66E7}" dt="2024-11-28T10:56:49.521" v="1739" actId="478"/>
          <ac:spMkLst>
            <pc:docMk/>
            <pc:sldMk cId="2432253539" sldId="259"/>
            <ac:spMk id="8" creationId="{B39C4E57-7A6A-042F-1612-93C15C65BB07}"/>
          </ac:spMkLst>
        </pc:spChg>
        <pc:graphicFrameChg chg="add mod">
          <ac:chgData name="Maarja Külm" userId="5f05ba4969298fc5" providerId="LiveId" clId="{57AC7585-1642-42F6-9258-D1088ACD66E7}" dt="2024-11-28T10:13:14.387" v="829"/>
          <ac:graphicFrameMkLst>
            <pc:docMk/>
            <pc:sldMk cId="2432253539" sldId="259"/>
            <ac:graphicFrameMk id="9" creationId="{1DBDF4F4-1B50-4A48-8493-C291873E2CA2}"/>
          </ac:graphicFrameMkLst>
        </pc:graphicFrameChg>
        <pc:graphicFrameChg chg="add mod">
          <ac:chgData name="Maarja Külm" userId="5f05ba4969298fc5" providerId="LiveId" clId="{57AC7585-1642-42F6-9258-D1088ACD66E7}" dt="2024-11-28T10:14:05.090" v="838"/>
          <ac:graphicFrameMkLst>
            <pc:docMk/>
            <pc:sldMk cId="2432253539" sldId="259"/>
            <ac:graphicFrameMk id="10" creationId="{1DBDF4F4-1B50-4A48-8493-C291873E2CA2}"/>
          </ac:graphicFrameMkLst>
        </pc:graphicFrameChg>
        <pc:graphicFrameChg chg="add mod">
          <ac:chgData name="Maarja Külm" userId="5f05ba4969298fc5" providerId="LiveId" clId="{57AC7585-1642-42F6-9258-D1088ACD66E7}" dt="2024-11-28T13:30:20.489" v="3311" actId="2711"/>
          <ac:graphicFrameMkLst>
            <pc:docMk/>
            <pc:sldMk cId="2432253539" sldId="259"/>
            <ac:graphicFrameMk id="11" creationId="{1DBDF4F4-1B50-4A48-8493-C291873E2CA2}"/>
          </ac:graphicFrameMkLst>
        </pc:graphicFrameChg>
        <pc:picChg chg="add mod">
          <ac:chgData name="Maarja Külm" userId="5f05ba4969298fc5" providerId="LiveId" clId="{57AC7585-1642-42F6-9258-D1088ACD66E7}" dt="2024-11-28T10:57:11.618" v="1741" actId="1076"/>
          <ac:picMkLst>
            <pc:docMk/>
            <pc:sldMk cId="2432253539" sldId="259"/>
            <ac:picMk id="13" creationId="{83ADC58A-F1B3-ED8B-A3F9-ECB3877EF253}"/>
          </ac:picMkLst>
        </pc:picChg>
      </pc:sldChg>
      <pc:sldChg chg="addSp delSp modSp add mod">
        <pc:chgData name="Maarja Külm" userId="5f05ba4969298fc5" providerId="LiveId" clId="{57AC7585-1642-42F6-9258-D1088ACD66E7}" dt="2024-11-28T13:31:04.756" v="3318" actId="2711"/>
        <pc:sldMkLst>
          <pc:docMk/>
          <pc:sldMk cId="170615927" sldId="260"/>
        </pc:sldMkLst>
        <pc:spChg chg="add del mod">
          <ac:chgData name="Maarja Külm" userId="5f05ba4969298fc5" providerId="LiveId" clId="{57AC7585-1642-42F6-9258-D1088ACD66E7}" dt="2024-11-28T10:19:23.344" v="1142"/>
          <ac:spMkLst>
            <pc:docMk/>
            <pc:sldMk cId="170615927" sldId="260"/>
            <ac:spMk id="3" creationId="{A66100C7-5EAC-5220-561F-7567D9C47D6B}"/>
          </ac:spMkLst>
        </pc:spChg>
        <pc:spChg chg="mod">
          <ac:chgData name="Maarja Külm" userId="5f05ba4969298fc5" providerId="LiveId" clId="{57AC7585-1642-42F6-9258-D1088ACD66E7}" dt="2024-11-28T13:30:56.866" v="3317" actId="2711"/>
          <ac:spMkLst>
            <pc:docMk/>
            <pc:sldMk cId="170615927" sldId="260"/>
            <ac:spMk id="6" creationId="{5F76C2C2-4740-8366-1144-B455218A643D}"/>
          </ac:spMkLst>
        </pc:spChg>
        <pc:spChg chg="del mod">
          <ac:chgData name="Maarja Külm" userId="5f05ba4969298fc5" providerId="LiveId" clId="{57AC7585-1642-42F6-9258-D1088ACD66E7}" dt="2024-11-28T10:57:34.943" v="1743" actId="478"/>
          <ac:spMkLst>
            <pc:docMk/>
            <pc:sldMk cId="170615927" sldId="260"/>
            <ac:spMk id="8" creationId="{68EA0018-49CA-B824-B958-7A6E4CEFCE75}"/>
          </ac:spMkLst>
        </pc:spChg>
        <pc:graphicFrameChg chg="add mod">
          <ac:chgData name="Maarja Külm" userId="5f05ba4969298fc5" providerId="LiveId" clId="{57AC7585-1642-42F6-9258-D1088ACD66E7}" dt="2024-11-28T13:31:04.756" v="3318" actId="2711"/>
          <ac:graphicFrameMkLst>
            <pc:docMk/>
            <pc:sldMk cId="170615927" sldId="260"/>
            <ac:graphicFrameMk id="4" creationId="{ED155C8E-E144-458A-80DC-0B02E50E4FC5}"/>
          </ac:graphicFrameMkLst>
        </pc:graphicFrameChg>
        <pc:graphicFrameChg chg="del">
          <ac:chgData name="Maarja Külm" userId="5f05ba4969298fc5" providerId="LiveId" clId="{57AC7585-1642-42F6-9258-D1088ACD66E7}" dt="2024-11-28T10:19:09.813" v="1140" actId="478"/>
          <ac:graphicFrameMkLst>
            <pc:docMk/>
            <pc:sldMk cId="170615927" sldId="260"/>
            <ac:graphicFrameMk id="11" creationId="{DF8D2857-D019-C494-B4F0-1D72FE55920F}"/>
          </ac:graphicFrameMkLst>
        </pc:graphicFrameChg>
        <pc:picChg chg="add mod">
          <ac:chgData name="Maarja Külm" userId="5f05ba4969298fc5" providerId="LiveId" clId="{57AC7585-1642-42F6-9258-D1088ACD66E7}" dt="2024-11-28T10:57:36.380" v="1744"/>
          <ac:picMkLst>
            <pc:docMk/>
            <pc:sldMk cId="170615927" sldId="260"/>
            <ac:picMk id="5" creationId="{9D9338DE-50F9-FC2A-AD13-6E1C82558DB5}"/>
          </ac:picMkLst>
        </pc:picChg>
      </pc:sldChg>
      <pc:sldChg chg="addSp delSp modSp add mod">
        <pc:chgData name="Maarja Külm" userId="5f05ba4969298fc5" providerId="LiveId" clId="{57AC7585-1642-42F6-9258-D1088ACD66E7}" dt="2024-11-28T13:31:19.150" v="3320" actId="2711"/>
        <pc:sldMkLst>
          <pc:docMk/>
          <pc:sldMk cId="3388878916" sldId="261"/>
        </pc:sldMkLst>
        <pc:spChg chg="add del mod">
          <ac:chgData name="Maarja Külm" userId="5f05ba4969298fc5" providerId="LiveId" clId="{57AC7585-1642-42F6-9258-D1088ACD66E7}" dt="2024-11-28T10:31:14.765" v="1452"/>
          <ac:spMkLst>
            <pc:docMk/>
            <pc:sldMk cId="3388878916" sldId="261"/>
            <ac:spMk id="3" creationId="{6D1898E3-6A8D-809A-57FF-3A37E26ADA87}"/>
          </ac:spMkLst>
        </pc:spChg>
        <pc:spChg chg="mod">
          <ac:chgData name="Maarja Külm" userId="5f05ba4969298fc5" providerId="LiveId" clId="{57AC7585-1642-42F6-9258-D1088ACD66E7}" dt="2024-11-28T13:31:19.150" v="3320" actId="2711"/>
          <ac:spMkLst>
            <pc:docMk/>
            <pc:sldMk cId="3388878916" sldId="261"/>
            <ac:spMk id="6" creationId="{53E944DB-50C8-BEAE-726D-4228A9DBB549}"/>
          </ac:spMkLst>
        </pc:spChg>
        <pc:spChg chg="del mod">
          <ac:chgData name="Maarja Külm" userId="5f05ba4969298fc5" providerId="LiveId" clId="{57AC7585-1642-42F6-9258-D1088ACD66E7}" dt="2024-11-28T10:58:17.013" v="1748" actId="478"/>
          <ac:spMkLst>
            <pc:docMk/>
            <pc:sldMk cId="3388878916" sldId="261"/>
            <ac:spMk id="8" creationId="{9D0018D9-0571-EC17-81DF-8C509171878C}"/>
          </ac:spMkLst>
        </pc:spChg>
        <pc:graphicFrameChg chg="del">
          <ac:chgData name="Maarja Külm" userId="5f05ba4969298fc5" providerId="LiveId" clId="{57AC7585-1642-42F6-9258-D1088ACD66E7}" dt="2024-11-28T10:31:09.923" v="1450" actId="478"/>
          <ac:graphicFrameMkLst>
            <pc:docMk/>
            <pc:sldMk cId="3388878916" sldId="261"/>
            <ac:graphicFrameMk id="4" creationId="{ABA8FFC3-F4A0-A7C5-DA74-76CACBA0DF68}"/>
          </ac:graphicFrameMkLst>
        </pc:graphicFrameChg>
        <pc:graphicFrameChg chg="add mod">
          <ac:chgData name="Maarja Külm" userId="5f05ba4969298fc5" providerId="LiveId" clId="{57AC7585-1642-42F6-9258-D1088ACD66E7}" dt="2024-11-28T13:31:15.255" v="3319" actId="2711"/>
          <ac:graphicFrameMkLst>
            <pc:docMk/>
            <pc:sldMk cId="3388878916" sldId="261"/>
            <ac:graphicFrameMk id="5" creationId="{AF6E0451-5E1E-4B63-8AFE-697FBAF48F52}"/>
          </ac:graphicFrameMkLst>
        </pc:graphicFrameChg>
        <pc:picChg chg="add mod">
          <ac:chgData name="Maarja Külm" userId="5f05ba4969298fc5" providerId="LiveId" clId="{57AC7585-1642-42F6-9258-D1088ACD66E7}" dt="2024-11-28T10:58:18.466" v="1749"/>
          <ac:picMkLst>
            <pc:docMk/>
            <pc:sldMk cId="3388878916" sldId="261"/>
            <ac:picMk id="7" creationId="{78B1D66B-5A3D-0934-2918-032E3F0826EF}"/>
          </ac:picMkLst>
        </pc:picChg>
      </pc:sldChg>
      <pc:sldChg chg="addSp delSp modSp new mod modClrScheme chgLayout">
        <pc:chgData name="Maarja Külm" userId="5f05ba4969298fc5" providerId="LiveId" clId="{57AC7585-1642-42F6-9258-D1088ACD66E7}" dt="2024-11-28T13:22:44.490" v="3288" actId="1076"/>
        <pc:sldMkLst>
          <pc:docMk/>
          <pc:sldMk cId="1059705233" sldId="262"/>
        </pc:sldMkLst>
        <pc:spChg chg="del mod ord">
          <ac:chgData name="Maarja Külm" userId="5f05ba4969298fc5" providerId="LiveId" clId="{57AC7585-1642-42F6-9258-D1088ACD66E7}" dt="2024-11-28T10:54:15.681" v="1673" actId="700"/>
          <ac:spMkLst>
            <pc:docMk/>
            <pc:sldMk cId="1059705233" sldId="262"/>
            <ac:spMk id="2" creationId="{59A76E63-CDB1-000B-72D3-11A907E207A8}"/>
          </ac:spMkLst>
        </pc:spChg>
        <pc:spChg chg="del mod ord">
          <ac:chgData name="Maarja Külm" userId="5f05ba4969298fc5" providerId="LiveId" clId="{57AC7585-1642-42F6-9258-D1088ACD66E7}" dt="2024-11-28T10:54:15.681" v="1673" actId="700"/>
          <ac:spMkLst>
            <pc:docMk/>
            <pc:sldMk cId="1059705233" sldId="262"/>
            <ac:spMk id="3" creationId="{346B0B6F-B21B-F562-701F-C92B492C9A20}"/>
          </ac:spMkLst>
        </pc:spChg>
        <pc:spChg chg="del mod ord">
          <ac:chgData name="Maarja Külm" userId="5f05ba4969298fc5" providerId="LiveId" clId="{57AC7585-1642-42F6-9258-D1088ACD66E7}" dt="2024-11-28T10:54:15.681" v="1673" actId="700"/>
          <ac:spMkLst>
            <pc:docMk/>
            <pc:sldMk cId="1059705233" sldId="262"/>
            <ac:spMk id="4" creationId="{9CFCCB1F-A6B0-E105-DB26-BF78948D8D0C}"/>
          </ac:spMkLst>
        </pc:spChg>
        <pc:spChg chg="add mod ord">
          <ac:chgData name="Maarja Külm" userId="5f05ba4969298fc5" providerId="LiveId" clId="{57AC7585-1642-42F6-9258-D1088ACD66E7}" dt="2024-11-28T10:59:44.597" v="1769" actId="255"/>
          <ac:spMkLst>
            <pc:docMk/>
            <pc:sldMk cId="1059705233" sldId="262"/>
            <ac:spMk id="5" creationId="{7A1CB86E-76A6-62C8-DEB3-A8B04ECF5BA5}"/>
          </ac:spMkLst>
        </pc:spChg>
        <pc:spChg chg="add del mod ord">
          <ac:chgData name="Maarja Külm" userId="5f05ba4969298fc5" providerId="LiveId" clId="{57AC7585-1642-42F6-9258-D1088ACD66E7}" dt="2024-11-28T11:05:32.658" v="2138" actId="478"/>
          <ac:spMkLst>
            <pc:docMk/>
            <pc:sldMk cId="1059705233" sldId="262"/>
            <ac:spMk id="6" creationId="{F27A0FE9-9A92-B28F-5BAC-00408E4E4553}"/>
          </ac:spMkLst>
        </pc:spChg>
        <pc:spChg chg="add del mod ord">
          <ac:chgData name="Maarja Külm" userId="5f05ba4969298fc5" providerId="LiveId" clId="{57AC7585-1642-42F6-9258-D1088ACD66E7}" dt="2024-11-28T11:01:36.389" v="1834" actId="478"/>
          <ac:spMkLst>
            <pc:docMk/>
            <pc:sldMk cId="1059705233" sldId="262"/>
            <ac:spMk id="7" creationId="{66B66587-A223-B4D7-F619-64F028C7B279}"/>
          </ac:spMkLst>
        </pc:spChg>
        <pc:spChg chg="add del mod">
          <ac:chgData name="Maarja Külm" userId="5f05ba4969298fc5" providerId="LiveId" clId="{57AC7585-1642-42F6-9258-D1088ACD66E7}" dt="2024-11-28T11:01:39.530" v="1835" actId="478"/>
          <ac:spMkLst>
            <pc:docMk/>
            <pc:sldMk cId="1059705233" sldId="262"/>
            <ac:spMk id="10" creationId="{10C9D843-1E61-DDA5-02DE-247171D1BF6B}"/>
          </ac:spMkLst>
        </pc:spChg>
        <pc:spChg chg="add del mod">
          <ac:chgData name="Maarja Külm" userId="5f05ba4969298fc5" providerId="LiveId" clId="{57AC7585-1642-42F6-9258-D1088ACD66E7}" dt="2024-11-28T11:05:34.617" v="2139" actId="478"/>
          <ac:spMkLst>
            <pc:docMk/>
            <pc:sldMk cId="1059705233" sldId="262"/>
            <ac:spMk id="12" creationId="{17ECB646-25AF-ED9C-1089-34F3B1796B68}"/>
          </ac:spMkLst>
        </pc:spChg>
        <pc:graphicFrameChg chg="add mod modGraphic">
          <ac:chgData name="Maarja Külm" userId="5f05ba4969298fc5" providerId="LiveId" clId="{57AC7585-1642-42F6-9258-D1088ACD66E7}" dt="2024-11-28T13:22:44.490" v="3288" actId="1076"/>
          <ac:graphicFrameMkLst>
            <pc:docMk/>
            <pc:sldMk cId="1059705233" sldId="262"/>
            <ac:graphicFrameMk id="8" creationId="{75C3F992-34F2-04CD-B15F-FCC48B48BD64}"/>
          </ac:graphicFrameMkLst>
        </pc:graphicFrameChg>
      </pc:sldChg>
      <pc:sldChg chg="addSp delSp modSp new mod modClrScheme chgLayout">
        <pc:chgData name="Maarja Külm" userId="5f05ba4969298fc5" providerId="LiveId" clId="{57AC7585-1642-42F6-9258-D1088ACD66E7}" dt="2024-11-28T13:30:04.757" v="3310" actId="255"/>
        <pc:sldMkLst>
          <pc:docMk/>
          <pc:sldMk cId="458432806" sldId="263"/>
        </pc:sldMkLst>
        <pc:spChg chg="del mod ord">
          <ac:chgData name="Maarja Külm" userId="5f05ba4969298fc5" providerId="LiveId" clId="{57AC7585-1642-42F6-9258-D1088ACD66E7}" dt="2024-11-28T11:10:46.361" v="2241" actId="700"/>
          <ac:spMkLst>
            <pc:docMk/>
            <pc:sldMk cId="458432806" sldId="263"/>
            <ac:spMk id="2" creationId="{71D402F9-AE7D-1911-C207-F2FF887F570C}"/>
          </ac:spMkLst>
        </pc:spChg>
        <pc:spChg chg="del mod ord">
          <ac:chgData name="Maarja Külm" userId="5f05ba4969298fc5" providerId="LiveId" clId="{57AC7585-1642-42F6-9258-D1088ACD66E7}" dt="2024-11-28T11:10:46.361" v="2241" actId="700"/>
          <ac:spMkLst>
            <pc:docMk/>
            <pc:sldMk cId="458432806" sldId="263"/>
            <ac:spMk id="3" creationId="{70C61DC5-359B-7C70-541C-1F6B22D11D09}"/>
          </ac:spMkLst>
        </pc:spChg>
        <pc:spChg chg="del">
          <ac:chgData name="Maarja Külm" userId="5f05ba4969298fc5" providerId="LiveId" clId="{57AC7585-1642-42F6-9258-D1088ACD66E7}" dt="2024-11-28T11:10:46.361" v="2241" actId="700"/>
          <ac:spMkLst>
            <pc:docMk/>
            <pc:sldMk cId="458432806" sldId="263"/>
            <ac:spMk id="4" creationId="{636E84F1-FADD-7BD5-8F1F-2C83F6B72746}"/>
          </ac:spMkLst>
        </pc:spChg>
        <pc:spChg chg="add mod ord">
          <ac:chgData name="Maarja Külm" userId="5f05ba4969298fc5" providerId="LiveId" clId="{57AC7585-1642-42F6-9258-D1088ACD66E7}" dt="2024-11-28T13:30:04.757" v="3310" actId="255"/>
          <ac:spMkLst>
            <pc:docMk/>
            <pc:sldMk cId="458432806" sldId="263"/>
            <ac:spMk id="5" creationId="{2BC1C5E5-280E-C7A7-61B6-552E245EEB2F}"/>
          </ac:spMkLst>
        </pc:spChg>
        <pc:spChg chg="add mod ord">
          <ac:chgData name="Maarja Külm" userId="5f05ba4969298fc5" providerId="LiveId" clId="{57AC7585-1642-42F6-9258-D1088ACD66E7}" dt="2024-11-28T12:59:52.508" v="3120" actId="122"/>
          <ac:spMkLst>
            <pc:docMk/>
            <pc:sldMk cId="458432806" sldId="263"/>
            <ac:spMk id="6" creationId="{DE051A2F-DFD7-1541-14C0-CE781689D643}"/>
          </ac:spMkLst>
        </pc:spChg>
      </pc:sldChg>
      <pc:sldChg chg="addSp delSp modSp new mod modClrScheme chgLayout">
        <pc:chgData name="Maarja Külm" userId="5f05ba4969298fc5" providerId="LiveId" clId="{57AC7585-1642-42F6-9258-D1088ACD66E7}" dt="2024-11-28T13:25:29.646" v="3294" actId="207"/>
        <pc:sldMkLst>
          <pc:docMk/>
          <pc:sldMk cId="1296126640" sldId="264"/>
        </pc:sldMkLst>
        <pc:spChg chg="del mod ord">
          <ac:chgData name="Maarja Külm" userId="5f05ba4969298fc5" providerId="LiveId" clId="{57AC7585-1642-42F6-9258-D1088ACD66E7}" dt="2024-11-28T11:14:22.735" v="2351" actId="700"/>
          <ac:spMkLst>
            <pc:docMk/>
            <pc:sldMk cId="1296126640" sldId="264"/>
            <ac:spMk id="2" creationId="{322F5308-E162-4C1E-F51C-FD07449CABC7}"/>
          </ac:spMkLst>
        </pc:spChg>
        <pc:spChg chg="del mod ord">
          <ac:chgData name="Maarja Külm" userId="5f05ba4969298fc5" providerId="LiveId" clId="{57AC7585-1642-42F6-9258-D1088ACD66E7}" dt="2024-11-28T11:14:22.735" v="2351" actId="700"/>
          <ac:spMkLst>
            <pc:docMk/>
            <pc:sldMk cId="1296126640" sldId="264"/>
            <ac:spMk id="3" creationId="{4357931A-75B8-879B-DB0C-118C7E177130}"/>
          </ac:spMkLst>
        </pc:spChg>
        <pc:spChg chg="del">
          <ac:chgData name="Maarja Külm" userId="5f05ba4969298fc5" providerId="LiveId" clId="{57AC7585-1642-42F6-9258-D1088ACD66E7}" dt="2024-11-28T11:14:22.735" v="2351" actId="700"/>
          <ac:spMkLst>
            <pc:docMk/>
            <pc:sldMk cId="1296126640" sldId="264"/>
            <ac:spMk id="4" creationId="{19E20A17-C655-A5D8-111A-E98EA995DBCA}"/>
          </ac:spMkLst>
        </pc:spChg>
        <pc:spChg chg="add mod ord">
          <ac:chgData name="Maarja Külm" userId="5f05ba4969298fc5" providerId="LiveId" clId="{57AC7585-1642-42F6-9258-D1088ACD66E7}" dt="2024-11-28T11:15:38.688" v="2375" actId="108"/>
          <ac:spMkLst>
            <pc:docMk/>
            <pc:sldMk cId="1296126640" sldId="264"/>
            <ac:spMk id="5" creationId="{6100841A-8FB2-A290-C81E-FCA6876F2469}"/>
          </ac:spMkLst>
        </pc:spChg>
        <pc:spChg chg="add del mod ord">
          <ac:chgData name="Maarja Külm" userId="5f05ba4969298fc5" providerId="LiveId" clId="{57AC7585-1642-42F6-9258-D1088ACD66E7}" dt="2024-11-28T11:24:36.342" v="2376" actId="931"/>
          <ac:spMkLst>
            <pc:docMk/>
            <pc:sldMk cId="1296126640" sldId="264"/>
            <ac:spMk id="6" creationId="{A2A6AEE7-6247-3320-B80D-0E2DE48472A1}"/>
          </ac:spMkLst>
        </pc:spChg>
        <pc:spChg chg="add mod">
          <ac:chgData name="Maarja Külm" userId="5f05ba4969298fc5" providerId="LiveId" clId="{57AC7585-1642-42F6-9258-D1088ACD66E7}" dt="2024-11-28T13:25:29.646" v="3294" actId="207"/>
          <ac:spMkLst>
            <pc:docMk/>
            <pc:sldMk cId="1296126640" sldId="264"/>
            <ac:spMk id="11" creationId="{557A6D1B-D6B8-02CE-FD9C-F52AB5AC42C5}"/>
          </ac:spMkLst>
        </pc:spChg>
        <pc:picChg chg="add mod">
          <ac:chgData name="Maarja Külm" userId="5f05ba4969298fc5" providerId="LiveId" clId="{57AC7585-1642-42F6-9258-D1088ACD66E7}" dt="2024-11-28T11:24:48.463" v="2381" actId="14100"/>
          <ac:picMkLst>
            <pc:docMk/>
            <pc:sldMk cId="1296126640" sldId="264"/>
            <ac:picMk id="8" creationId="{F17283B5-9AA4-ACBA-6DDA-0ADA4D252BB9}"/>
          </ac:picMkLst>
        </pc:picChg>
        <pc:picChg chg="add mod">
          <ac:chgData name="Maarja Külm" userId="5f05ba4969298fc5" providerId="LiveId" clId="{57AC7585-1642-42F6-9258-D1088ACD66E7}" dt="2024-11-28T11:24:58.444" v="2383" actId="1076"/>
          <ac:picMkLst>
            <pc:docMk/>
            <pc:sldMk cId="1296126640" sldId="264"/>
            <ac:picMk id="9" creationId="{6F3DBCFD-EE5E-B400-8D91-10FA3D4CD656}"/>
          </ac:picMkLst>
        </pc:picChg>
        <pc:picChg chg="add mod">
          <ac:chgData name="Maarja Külm" userId="5f05ba4969298fc5" providerId="LiveId" clId="{57AC7585-1642-42F6-9258-D1088ACD66E7}" dt="2024-11-28T11:25:03.708" v="2385" actId="1076"/>
          <ac:picMkLst>
            <pc:docMk/>
            <pc:sldMk cId="1296126640" sldId="264"/>
            <ac:picMk id="10" creationId="{54A4E2BB-37E0-2C3A-369C-56B4DD898909}"/>
          </ac:picMkLst>
        </pc:picChg>
      </pc:sldChg>
      <pc:sldChg chg="addSp delSp modSp add mod">
        <pc:chgData name="Maarja Külm" userId="5f05ba4969298fc5" providerId="LiveId" clId="{57AC7585-1642-42F6-9258-D1088ACD66E7}" dt="2024-11-28T13:30:44.488" v="3316" actId="2711"/>
        <pc:sldMkLst>
          <pc:docMk/>
          <pc:sldMk cId="1184073401" sldId="265"/>
        </pc:sldMkLst>
        <pc:spChg chg="add del mod">
          <ac:chgData name="Maarja Külm" userId="5f05ba4969298fc5" providerId="LiveId" clId="{57AC7585-1642-42F6-9258-D1088ACD66E7}" dt="2024-11-28T11:36:00.797" v="2604"/>
          <ac:spMkLst>
            <pc:docMk/>
            <pc:sldMk cId="1184073401" sldId="265"/>
            <ac:spMk id="3" creationId="{6B376DFD-BF0C-AA0F-8B2F-2C737EBE37D4}"/>
          </ac:spMkLst>
        </pc:spChg>
        <pc:spChg chg="mod">
          <ac:chgData name="Maarja Külm" userId="5f05ba4969298fc5" providerId="LiveId" clId="{57AC7585-1642-42F6-9258-D1088ACD66E7}" dt="2024-11-28T13:30:36.912" v="3313" actId="2711"/>
          <ac:spMkLst>
            <pc:docMk/>
            <pc:sldMk cId="1184073401" sldId="265"/>
            <ac:spMk id="6" creationId="{0C3D2EA5-045A-D89E-F5B7-DD74FCD7A9F9}"/>
          </ac:spMkLst>
        </pc:spChg>
        <pc:graphicFrameChg chg="add mod">
          <ac:chgData name="Maarja Külm" userId="5f05ba4969298fc5" providerId="LiveId" clId="{57AC7585-1642-42F6-9258-D1088ACD66E7}" dt="2024-11-28T13:30:44.488" v="3316" actId="2711"/>
          <ac:graphicFrameMkLst>
            <pc:docMk/>
            <pc:sldMk cId="1184073401" sldId="265"/>
            <ac:graphicFrameMk id="4" creationId="{61BC501A-2A69-110F-BAB9-17DF315739DE}"/>
          </ac:graphicFrameMkLst>
        </pc:graphicFrameChg>
        <pc:graphicFrameChg chg="del">
          <ac:chgData name="Maarja Külm" userId="5f05ba4969298fc5" providerId="LiveId" clId="{57AC7585-1642-42F6-9258-D1088ACD66E7}" dt="2024-11-28T11:35:59.119" v="2602" actId="478"/>
          <ac:graphicFrameMkLst>
            <pc:docMk/>
            <pc:sldMk cId="1184073401" sldId="265"/>
            <ac:graphicFrameMk id="11" creationId="{A5A1DD98-7CB2-D203-AF3E-E93686ADFB87}"/>
          </ac:graphicFrameMkLst>
        </pc:graphicFrameChg>
      </pc:sldChg>
      <pc:sldChg chg="delSp add del mod">
        <pc:chgData name="Maarja Külm" userId="5f05ba4969298fc5" providerId="LiveId" clId="{57AC7585-1642-42F6-9258-D1088ACD66E7}" dt="2024-11-28T13:21:54.083" v="3287" actId="2696"/>
        <pc:sldMkLst>
          <pc:docMk/>
          <pc:sldMk cId="4244965648" sldId="266"/>
        </pc:sldMkLst>
        <pc:picChg chg="del">
          <ac:chgData name="Maarja Külm" userId="5f05ba4969298fc5" providerId="LiveId" clId="{57AC7585-1642-42F6-9258-D1088ACD66E7}" dt="2024-11-28T13:20:37.693" v="3286" actId="478"/>
          <ac:picMkLst>
            <pc:docMk/>
            <pc:sldMk cId="4244965648" sldId="266"/>
            <ac:picMk id="13" creationId="{5DCAA714-CAF4-8025-9CBF-61723E98D60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5f05ba4969298fc5/Documents/Capstone%20Project/Query%20result%20files/Query%20result%20summary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  <a:latin typeface="Bahnschrift" panose="020B0502040204020203" pitchFamily="34" charset="0"/>
              </a:rPr>
              <a:t>Average ride length by user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'user_type and avg_ride_length'!$B$1</c:f>
              <c:strCache>
                <c:ptCount val="1"/>
                <c:pt idx="0">
                  <c:v>avg_ride_length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97-40DE-9B06-84FFD270AD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'user_type and avg_ride_length'!$A$2:$A$3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'user_type and avg_ride_length'!$B$2:$B$3</c:f>
              <c:numCache>
                <c:formatCode>mm:ss</c:formatCode>
                <c:ptCount val="2"/>
                <c:pt idx="0">
                  <c:v>1.4902291666666666E-2</c:v>
                </c:pt>
                <c:pt idx="1">
                  <c:v>8.6048379629629634E-3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97-40DE-9B06-84FFD270A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9016591"/>
        <c:axId val="249018031"/>
      </c:barChart>
      <c:catAx>
        <c:axId val="2490165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9018031"/>
        <c:crosses val="autoZero"/>
        <c:auto val="1"/>
        <c:lblAlgn val="ctr"/>
        <c:lblOffset val="100"/>
        <c:noMultiLvlLbl val="0"/>
      </c:catAx>
      <c:valAx>
        <c:axId val="249018031"/>
        <c:scaling>
          <c:orientation val="minMax"/>
          <c:max val="1.6000000000000004E-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016591"/>
        <c:crosses val="autoZero"/>
        <c:crossBetween val="between"/>
        <c:majorUnit val="1.3888890000000004E-3"/>
        <c:minorUnit val="4.0000000000000013E-4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0" u="none" strike="noStrike" kern="1200" spc="0" baseline="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Usage by user type and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ysClr val="windowText" lastClr="000000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'user_type and month'!$C$2:$C$13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'user_type and month'!$D$2:$D$13</c:f>
              <c:numCache>
                <c:formatCode>General</c:formatCode>
                <c:ptCount val="12"/>
                <c:pt idx="0">
                  <c:v>23770</c:v>
                </c:pt>
                <c:pt idx="1">
                  <c:v>46180</c:v>
                </c:pt>
                <c:pt idx="2">
                  <c:v>80603</c:v>
                </c:pt>
                <c:pt idx="3">
                  <c:v>128136</c:v>
                </c:pt>
                <c:pt idx="4">
                  <c:v>224036</c:v>
                </c:pt>
                <c:pt idx="5">
                  <c:v>290950</c:v>
                </c:pt>
                <c:pt idx="6">
                  <c:v>310461</c:v>
                </c:pt>
                <c:pt idx="7">
                  <c:v>308488</c:v>
                </c:pt>
                <c:pt idx="8">
                  <c:v>335543</c:v>
                </c:pt>
                <c:pt idx="9">
                  <c:v>210727</c:v>
                </c:pt>
                <c:pt idx="10">
                  <c:v>96345</c:v>
                </c:pt>
                <c:pt idx="11">
                  <c:v>50603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2B-4029-9C3C-3C465574471F}"/>
            </c:ext>
          </c:extLst>
        </c:ser>
        <c:ser>
          <c:idx val="1"/>
          <c:order val="1"/>
          <c:tx>
            <c:v>Member</c:v>
          </c:tx>
          <c:spPr>
            <a:solidFill>
              <a:srgbClr val="E97132">
                <a:lumMod val="75000"/>
              </a:srgbClr>
            </a:solidFill>
            <a:ln>
              <a:noFill/>
            </a:ln>
            <a:effectLst/>
          </c:spPr>
          <c:invertIfNegative val="0"/>
          <c:val>
            <c:numRef>
              <c:f>'user_type and month'!$D$14:$D$25</c:f>
              <c:numCache>
                <c:formatCode>General</c:formatCode>
                <c:ptCount val="12"/>
                <c:pt idx="0">
                  <c:v>117216</c:v>
                </c:pt>
                <c:pt idx="1">
                  <c:v>173364</c:v>
                </c:pt>
                <c:pt idx="2">
                  <c:v>215127</c:v>
                </c:pt>
                <c:pt idx="3">
                  <c:v>277736</c:v>
                </c:pt>
                <c:pt idx="4">
                  <c:v>371262</c:v>
                </c:pt>
                <c:pt idx="5">
                  <c:v>402692</c:v>
                </c:pt>
                <c:pt idx="6">
                  <c:v>422625</c:v>
                </c:pt>
                <c:pt idx="7">
                  <c:v>431107</c:v>
                </c:pt>
                <c:pt idx="8">
                  <c:v>466604</c:v>
                </c:pt>
                <c:pt idx="9">
                  <c:v>395251</c:v>
                </c:pt>
                <c:pt idx="10">
                  <c:v>259642</c:v>
                </c:pt>
                <c:pt idx="11">
                  <c:v>169510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2B-4029-9C3C-3C4655744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0"/>
        <c:axId val="264956063"/>
        <c:axId val="264954143"/>
      </c:barChart>
      <c:catAx>
        <c:axId val="2649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4143"/>
        <c:crosses val="autoZero"/>
        <c:auto val="1"/>
        <c:lblAlgn val="ctr"/>
        <c:lblOffset val="100"/>
        <c:noMultiLvlLbl val="0"/>
      </c:catAx>
      <c:valAx>
        <c:axId val="264954143"/>
        <c:scaling>
          <c:orientation val="minMax"/>
          <c:max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>
                <a:solidFill>
                  <a:schemeClr val="tx1"/>
                </a:solidFill>
                <a:latin typeface="Bahnschrift" panose="020B0502040204020203" pitchFamily="34" charset="0"/>
              </a:rPr>
              <a:t>Usage by user type and day of the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strRef>
              <c:f>'user_type and day_of_week'!$B$17:$B$23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'user_type and day_of_week'!$D$17:$D$23</c:f>
              <c:numCache>
                <c:formatCode>General</c:formatCode>
                <c:ptCount val="7"/>
                <c:pt idx="0">
                  <c:v>245041</c:v>
                </c:pt>
                <c:pt idx="1">
                  <c:v>225959</c:v>
                </c:pt>
                <c:pt idx="2">
                  <c:v>267901</c:v>
                </c:pt>
                <c:pt idx="3">
                  <c:v>269465</c:v>
                </c:pt>
                <c:pt idx="4">
                  <c:v>307642</c:v>
                </c:pt>
                <c:pt idx="5">
                  <c:v>433466</c:v>
                </c:pt>
                <c:pt idx="6">
                  <c:v>356368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5-425E-AF98-27A8A41664D3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'user_type and day_of_week'!$D$25:$D$31</c:f>
              <c:numCache>
                <c:formatCode>General</c:formatCode>
                <c:ptCount val="7"/>
                <c:pt idx="0">
                  <c:v>521822</c:v>
                </c:pt>
                <c:pt idx="1">
                  <c:v>560306</c:v>
                </c:pt>
                <c:pt idx="2">
                  <c:v>620143</c:v>
                </c:pt>
                <c:pt idx="3">
                  <c:v>594020</c:v>
                </c:pt>
                <c:pt idx="4">
                  <c:v>521005</c:v>
                </c:pt>
                <c:pt idx="5">
                  <c:v>475674</c:v>
                </c:pt>
                <c:pt idx="6">
                  <c:v>409165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5-425E-AF98-27A8A4166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0"/>
        <c:axId val="264956063"/>
        <c:axId val="264954143"/>
      </c:barChart>
      <c:catAx>
        <c:axId val="2649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4143"/>
        <c:crosses val="autoZero"/>
        <c:auto val="1"/>
        <c:lblAlgn val="ctr"/>
        <c:lblOffset val="100"/>
        <c:noMultiLvlLbl val="0"/>
      </c:catAx>
      <c:valAx>
        <c:axId val="26495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361981402691412"/>
          <c:y val="9.7620868043668443E-2"/>
          <c:w val="0.27276021793119382"/>
          <c:h val="5.5360036517174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2000" b="0" i="0" u="none" strike="noStrike" kern="1200" spc="0" baseline="0" dirty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rPr>
              <a:t>Usage by user type and time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ysClr val="windowText" lastClr="000000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numRef>
              <c:f>'user_type and time_of_day'!$B$2:$B$25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'user_type and time_of_day'!$C$2:$C$25</c:f>
              <c:numCache>
                <c:formatCode>General</c:formatCode>
                <c:ptCount val="24"/>
                <c:pt idx="0">
                  <c:v>34127</c:v>
                </c:pt>
                <c:pt idx="1">
                  <c:v>22737</c:v>
                </c:pt>
                <c:pt idx="2">
                  <c:v>14036</c:v>
                </c:pt>
                <c:pt idx="3">
                  <c:v>7752</c:v>
                </c:pt>
                <c:pt idx="4">
                  <c:v>5994</c:v>
                </c:pt>
                <c:pt idx="5">
                  <c:v>11987</c:v>
                </c:pt>
                <c:pt idx="6">
                  <c:v>28102</c:v>
                </c:pt>
                <c:pt idx="7">
                  <c:v>52700</c:v>
                </c:pt>
                <c:pt idx="8">
                  <c:v>74071</c:v>
                </c:pt>
                <c:pt idx="9">
                  <c:v>74830</c:v>
                </c:pt>
                <c:pt idx="10">
                  <c:v>92353</c:v>
                </c:pt>
                <c:pt idx="11">
                  <c:v>117427</c:v>
                </c:pt>
                <c:pt idx="12">
                  <c:v>139514</c:v>
                </c:pt>
                <c:pt idx="13">
                  <c:v>145364</c:v>
                </c:pt>
                <c:pt idx="14">
                  <c:v>151119</c:v>
                </c:pt>
                <c:pt idx="15">
                  <c:v>166623</c:v>
                </c:pt>
                <c:pt idx="16">
                  <c:v>188325</c:v>
                </c:pt>
                <c:pt idx="17">
                  <c:v>200587</c:v>
                </c:pt>
                <c:pt idx="18">
                  <c:v>170952</c:v>
                </c:pt>
                <c:pt idx="19">
                  <c:v>125886</c:v>
                </c:pt>
                <c:pt idx="20">
                  <c:v>91662</c:v>
                </c:pt>
                <c:pt idx="21">
                  <c:v>76226</c:v>
                </c:pt>
                <c:pt idx="22">
                  <c:v>66703</c:v>
                </c:pt>
                <c:pt idx="23">
                  <c:v>46765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E-48AE-B44D-29788EEC9383}"/>
            </c:ext>
          </c:extLst>
        </c:ser>
        <c:ser>
          <c:idx val="1"/>
          <c:order val="1"/>
          <c:tx>
            <c:v>Member</c:v>
          </c:tx>
          <c:spPr>
            <a:solidFill>
              <a:srgbClr val="E97132">
                <a:lumMod val="75000"/>
              </a:srgbClr>
            </a:solidFill>
            <a:ln>
              <a:noFill/>
            </a:ln>
            <a:effectLst/>
          </c:spPr>
          <c:invertIfNegative val="0"/>
          <c:val>
            <c:numRef>
              <c:f>'user_type and time_of_day'!$C$27:$C$50</c:f>
              <c:numCache>
                <c:formatCode>General</c:formatCode>
                <c:ptCount val="24"/>
                <c:pt idx="0">
                  <c:v>32566</c:v>
                </c:pt>
                <c:pt idx="1">
                  <c:v>19787</c:v>
                </c:pt>
                <c:pt idx="2">
                  <c:v>11147</c:v>
                </c:pt>
                <c:pt idx="3">
                  <c:v>7654</c:v>
                </c:pt>
                <c:pt idx="4">
                  <c:v>8647</c:v>
                </c:pt>
                <c:pt idx="5">
                  <c:v>34532</c:v>
                </c:pt>
                <c:pt idx="6">
                  <c:v>104227</c:v>
                </c:pt>
                <c:pt idx="7">
                  <c:v>199695</c:v>
                </c:pt>
                <c:pt idx="8">
                  <c:v>253159</c:v>
                </c:pt>
                <c:pt idx="9">
                  <c:v>172087</c:v>
                </c:pt>
                <c:pt idx="10">
                  <c:v>152036</c:v>
                </c:pt>
                <c:pt idx="11">
                  <c:v>178239</c:v>
                </c:pt>
                <c:pt idx="12">
                  <c:v>204555</c:v>
                </c:pt>
                <c:pt idx="13">
                  <c:v>204401</c:v>
                </c:pt>
                <c:pt idx="14">
                  <c:v>205273</c:v>
                </c:pt>
                <c:pt idx="15">
                  <c:v>251673</c:v>
                </c:pt>
                <c:pt idx="16">
                  <c:v>343022</c:v>
                </c:pt>
                <c:pt idx="17">
                  <c:v>394088</c:v>
                </c:pt>
                <c:pt idx="18">
                  <c:v>306731</c:v>
                </c:pt>
                <c:pt idx="19">
                  <c:v>215177</c:v>
                </c:pt>
                <c:pt idx="20">
                  <c:v>150739</c:v>
                </c:pt>
                <c:pt idx="21">
                  <c:v>115848</c:v>
                </c:pt>
                <c:pt idx="22">
                  <c:v>83976</c:v>
                </c:pt>
                <c:pt idx="23">
                  <c:v>52877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E-48AE-B44D-29788EEC9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0"/>
        <c:axId val="264956063"/>
        <c:axId val="264954143"/>
      </c:barChart>
      <c:catAx>
        <c:axId val="26495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4143"/>
        <c:crosses val="autoZero"/>
        <c:auto val="1"/>
        <c:lblAlgn val="ctr"/>
        <c:lblOffset val="100"/>
        <c:noMultiLvlLbl val="0"/>
      </c:catAx>
      <c:valAx>
        <c:axId val="264954143"/>
        <c:scaling>
          <c:orientation val="minMax"/>
          <c:max val="4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95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494472787478573"/>
          <c:y val="7.7222222222222206E-2"/>
          <c:w val="0.27901014573667288"/>
          <c:h val="7.69930389136140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8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60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9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8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3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AF22D8-D243-41E2-A557-5F149BDD10A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24C031-ABF9-4DA9-8277-9CC6CE07EF8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161E-D2E2-FA09-A76A-08F1B02C9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091"/>
            <a:ext cx="9144000" cy="238760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cs typeface="Aharoni" panose="020F0502020204030204" pitchFamily="2" charset="-79"/>
              </a:rPr>
              <a:t>CYCLISTIC</a:t>
            </a:r>
            <a:endParaRPr lang="en-GB" dirty="0">
              <a:latin typeface="Bahnschrift" panose="020B0502040204020203" pitchFamily="34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D200A-AA7F-9C5E-4FF5-4E15ED21D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A Google Analytics Course Capstone Project</a:t>
            </a:r>
            <a:endParaRPr lang="en-GB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A black and white bicycle&#10;&#10;Description automatically generated">
            <a:extLst>
              <a:ext uri="{FF2B5EF4-FFF2-40B4-BE49-F238E27FC236}">
                <a16:creationId xmlns:a16="http://schemas.microsoft.com/office/drawing/2014/main" id="{97630F9B-7FDC-006A-1729-5798634E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77" y="3655159"/>
            <a:ext cx="5654671" cy="32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C1C5E5-280E-C7A7-61B6-552E245E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latin typeface="Bahnschrift" panose="020B0502040204020203" pitchFamily="34" charset="0"/>
              </a:rPr>
              <a:t>Q&amp;A</a:t>
            </a:r>
            <a:br>
              <a:rPr lang="en-US" sz="7200" dirty="0">
                <a:latin typeface="Bahnschrift" panose="020B0502040204020203" pitchFamily="34" charset="0"/>
              </a:rPr>
            </a:br>
            <a:br>
              <a:rPr lang="en-US" sz="7200" dirty="0">
                <a:latin typeface="Bahnschrift" panose="020B0502040204020203" pitchFamily="34" charset="0"/>
              </a:rPr>
            </a:br>
            <a:r>
              <a:rPr lang="en-US" sz="7200" dirty="0">
                <a:latin typeface="Bahnschrift" panose="020B0502040204020203" pitchFamily="34" charset="0"/>
              </a:rPr>
              <a:t>Thank you!</a:t>
            </a:r>
            <a:endParaRPr lang="en-GB" sz="7200" dirty="0">
              <a:latin typeface="Bahnschrift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51A2F-DFD7-1541-14C0-CE781689D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algn="ctr"/>
            <a:r>
              <a:rPr lang="en-US" sz="1200" dirty="0"/>
              <a:t>Bicycle Vector graphic used with permission and downloaded from https://pixabay.com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584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49AE-BCA9-55D8-54B2-FF5C31E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Background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8EBC-F03B-6067-2DE8-5738C7B1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878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CYCLISTIC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bike-share company operating in Chicago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launched in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over 5800 bicycles and over 600 docking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GB" dirty="0">
                <a:latin typeface="Bahnschrift" panose="020B0502040204020203" pitchFamily="34" charset="0"/>
              </a:rPr>
              <a:t>customers divided into two categories – casual riders and members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Bahnschrift" panose="020B0502040204020203" pitchFamily="34" charset="0"/>
              </a:rPr>
              <a:t> memberships determined to be more profitable</a:t>
            </a:r>
          </a:p>
          <a:p>
            <a:pPr marL="0" indent="0">
              <a:buNone/>
            </a:pPr>
            <a:endParaRPr lang="en-GB" dirty="0">
              <a:latin typeface="Bahnschrift" panose="020B0502040204020203" pitchFamily="34" charset="0"/>
            </a:endParaRPr>
          </a:p>
          <a:p>
            <a:r>
              <a:rPr lang="en-GB" b="1" dirty="0">
                <a:latin typeface="Bahnschrift" panose="020B0502040204020203" pitchFamily="34" charset="0"/>
              </a:rPr>
              <a:t>A goal has been set to convert casual riders into members.</a:t>
            </a:r>
          </a:p>
        </p:txBody>
      </p:sp>
    </p:spTree>
    <p:extLst>
      <p:ext uri="{BB962C8B-B14F-4D97-AF65-F5344CB8AC3E}">
        <p14:creationId xmlns:p14="http://schemas.microsoft.com/office/powerpoint/2010/main" val="32847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52FF-1E72-5C25-B7C4-DBB0C99BD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F860-6A4E-B809-C2C7-4BC3B1A9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Business Task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5F4F-D825-66B6-3DB1-4B1F4183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Determine how casual riders and members differ in their usage of Cyclistic’s bikes.</a:t>
            </a:r>
            <a:endParaRPr lang="en-GB" dirty="0">
              <a:latin typeface="Bahnschrift" panose="020B0502040204020203" pitchFamily="34" charset="0"/>
            </a:endParaRPr>
          </a:p>
        </p:txBody>
      </p:sp>
      <p:pic>
        <p:nvPicPr>
          <p:cNvPr id="5" name="Picture 4" descr="A black and white bicycle&#10;&#10;Description automatically generated">
            <a:extLst>
              <a:ext uri="{FF2B5EF4-FFF2-40B4-BE49-F238E27FC236}">
                <a16:creationId xmlns:a16="http://schemas.microsoft.com/office/drawing/2014/main" id="{11CFB170-3B7C-A3F6-2C7D-29CA1090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25" y="3429000"/>
            <a:ext cx="5149901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841E2C-2E19-E447-B919-91017F9B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216152"/>
            <a:ext cx="3200400" cy="22860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Bahnschrift" panose="020B0502040204020203" pitchFamily="34" charset="0"/>
              </a:rPr>
              <a:t>Question 1:</a:t>
            </a:r>
            <a:br>
              <a:rPr lang="en-US" sz="2500" b="1" dirty="0">
                <a:latin typeface="Bahnschrift" panose="020B0502040204020203" pitchFamily="34" charset="0"/>
              </a:rPr>
            </a:br>
            <a:br>
              <a:rPr lang="en-US" sz="2500" dirty="0">
                <a:latin typeface="Bahnschrift" panose="020B0502040204020203" pitchFamily="34" charset="0"/>
              </a:rPr>
            </a:br>
            <a:r>
              <a:rPr lang="en-US" sz="2500" dirty="0">
                <a:latin typeface="Bahnschrift" panose="020B0502040204020203" pitchFamily="34" charset="0"/>
              </a:rPr>
              <a:t>What is the difference in ride lengths?</a:t>
            </a:r>
            <a:br>
              <a:rPr lang="en-US" sz="2400" dirty="0"/>
            </a:br>
            <a:endParaRPr lang="en-GB" sz="24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DBDF4F4-1B50-4A48-8493-C291873E2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37261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 descr="A black and white bicycle&#10;&#10;Description automatically generated">
            <a:extLst>
              <a:ext uri="{FF2B5EF4-FFF2-40B4-BE49-F238E27FC236}">
                <a16:creationId xmlns:a16="http://schemas.microsoft.com/office/drawing/2014/main" id="{83ADC58A-F1B3-ED8B-A3F9-ECB3877EF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2B7E6-29B9-FE31-6F5E-D8F8D1D4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3D2EA5-045A-D89E-F5B7-DD74FCD7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536191"/>
            <a:ext cx="3200400" cy="2286000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Bahnschrift" panose="020B0502040204020203" pitchFamily="34" charset="0"/>
              </a:rPr>
              <a:t>Question 2:</a:t>
            </a:r>
            <a:br>
              <a:rPr lang="en-US" sz="2500" b="1" dirty="0">
                <a:latin typeface="Bahnschrift" panose="020B0502040204020203" pitchFamily="34" charset="0"/>
              </a:rPr>
            </a:br>
            <a:br>
              <a:rPr lang="en-US" sz="2500" dirty="0">
                <a:latin typeface="Bahnschrift" panose="020B0502040204020203" pitchFamily="34" charset="0"/>
              </a:rPr>
            </a:br>
            <a:r>
              <a:rPr lang="en-US" sz="2500" dirty="0">
                <a:latin typeface="Bahnschrift" panose="020B0502040204020203" pitchFamily="34" charset="0"/>
              </a:rPr>
              <a:t>What are the differences in months of hire?</a:t>
            </a:r>
            <a:br>
              <a:rPr lang="en-US" sz="2400" dirty="0"/>
            </a:br>
            <a:endParaRPr lang="en-GB" sz="2400" dirty="0"/>
          </a:p>
        </p:txBody>
      </p:sp>
      <p:pic>
        <p:nvPicPr>
          <p:cNvPr id="13" name="Picture 12" descr="A black and white bicycle&#10;&#10;Description automatically generated">
            <a:extLst>
              <a:ext uri="{FF2B5EF4-FFF2-40B4-BE49-F238E27FC236}">
                <a16:creationId xmlns:a16="http://schemas.microsoft.com/office/drawing/2014/main" id="{475A0314-2A1B-25F9-6DC2-DBC53D60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BC501A-2A69-110F-BAB9-17DF31573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737043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0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D7709-FFD4-38B0-A716-7DE89BEB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76C2C2-4740-8366-1144-B455218A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545335"/>
            <a:ext cx="3200400" cy="2286000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Bahnschrift" panose="020B0502040204020203" pitchFamily="34" charset="0"/>
              </a:rPr>
              <a:t>Question 3:</a:t>
            </a:r>
            <a:br>
              <a:rPr lang="en-US" sz="2800" dirty="0">
                <a:latin typeface="Bahnschrift" panose="020B0502040204020203" pitchFamily="34" charset="0"/>
              </a:rPr>
            </a:b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What are the differences in days of hire?</a:t>
            </a:r>
            <a:br>
              <a:rPr lang="en-US" sz="2400" dirty="0"/>
            </a:br>
            <a:endParaRPr lang="en-GB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155C8E-E144-458A-80DC-0B02E50E4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93198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black and white bicycle&#10;&#10;Description automatically generated">
            <a:extLst>
              <a:ext uri="{FF2B5EF4-FFF2-40B4-BE49-F238E27FC236}">
                <a16:creationId xmlns:a16="http://schemas.microsoft.com/office/drawing/2014/main" id="{9D9338DE-50F9-FC2A-AD13-6E1C82558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522C-6802-D4BC-AE7F-472DB8C6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E944DB-50C8-BEAE-726D-4228A9DB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6" y="1545335"/>
            <a:ext cx="3200400" cy="2286000"/>
          </a:xfrm>
        </p:spPr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Bahnschrift" panose="020B0502040204020203" pitchFamily="34" charset="0"/>
              </a:rPr>
              <a:t>Question 4:</a:t>
            </a:r>
            <a:br>
              <a:rPr lang="en-US" sz="2800" dirty="0">
                <a:latin typeface="Bahnschrift" panose="020B0502040204020203" pitchFamily="34" charset="0"/>
              </a:rPr>
            </a:b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What are the differences in times of hire?</a:t>
            </a:r>
            <a:br>
              <a:rPr lang="en-US" sz="2400" dirty="0"/>
            </a:br>
            <a:endParaRPr lang="en-GB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6E0451-5E1E-4B63-8AFE-697FBAF48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752552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black and white bicycle&#10;&#10;Description automatically generated">
            <a:extLst>
              <a:ext uri="{FF2B5EF4-FFF2-40B4-BE49-F238E27FC236}">
                <a16:creationId xmlns:a16="http://schemas.microsoft.com/office/drawing/2014/main" id="{78B1D66B-5A3D-0934-2918-032E3F082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848"/>
            <a:ext cx="403597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7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CB86E-76A6-62C8-DEB3-A8B04EC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Analysis Summary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C3F992-34F2-04CD-B15F-FCC48B48B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90046"/>
              </p:ext>
            </p:extLst>
          </p:nvPr>
        </p:nvGraphicFramePr>
        <p:xfrm>
          <a:off x="1097280" y="1956816"/>
          <a:ext cx="10058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14933834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9517722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96463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Question</a:t>
                      </a:r>
                      <a:endParaRPr lang="en-GB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Casual</a:t>
                      </a:r>
                      <a:endParaRPr lang="en-GB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Member</a:t>
                      </a:r>
                      <a:endParaRPr lang="en-GB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5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Q1: What is the difference in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ride lengths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?</a:t>
                      </a:r>
                    </a:p>
                    <a:p>
                      <a:endParaRPr lang="en-GB" sz="1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Average ride is over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20min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spc="-5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Average ride is over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10min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.</a:t>
                      </a:r>
                      <a:endParaRPr lang="en-GB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3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Q2: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What are the differences in </a:t>
                      </a:r>
                      <a:r>
                        <a:rPr lang="en-US" sz="1600" kern="12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months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of hire?</a:t>
                      </a:r>
                    </a:p>
                    <a:p>
                      <a:endParaRPr lang="en-GB" sz="1600" kern="1200" dirty="0">
                        <a:solidFill>
                          <a:schemeClr val="dk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Consistent use between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June and September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 (incl.). Significant drop in October.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Consistent use between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May and October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(incl.).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0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Q3: What are the differences in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days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 of hire?</a:t>
                      </a:r>
                    </a:p>
                    <a:p>
                      <a:endParaRPr lang="en-GB" sz="1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More rides on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weekends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More rides on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weekdays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5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ahnschrift" panose="020B0502040204020203" pitchFamily="34" charset="0"/>
                        </a:rPr>
                        <a:t>Q4: What are the differences in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times</a:t>
                      </a:r>
                      <a:r>
                        <a:rPr lang="en-US" sz="1600" dirty="0">
                          <a:latin typeface="Bahnschrift" panose="020B0502040204020203" pitchFamily="34" charset="0"/>
                        </a:rPr>
                        <a:t> of hire?</a:t>
                      </a:r>
                      <a:endParaRPr lang="en-GB" sz="16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Majority of rides start from midday onwards, peaking around </a:t>
                      </a:r>
                      <a:r>
                        <a:rPr lang="en-US" sz="1600" b="0" kern="1200" spc="-5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4-5pm</a:t>
                      </a:r>
                      <a:r>
                        <a:rPr lang="en-US" sz="1600" b="0" kern="1200" spc="-5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GB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Start of hire has two peaks – morning (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7-8am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) and evening (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hnschrift" panose="020B0502040204020203" pitchFamily="34" charset="0"/>
                        </a:rPr>
                        <a:t>4-6pm</a:t>
                      </a:r>
                      <a:r>
                        <a:rPr lang="en-US" sz="1600" b="0" dirty="0">
                          <a:latin typeface="Bahnschrift" panose="020B0502040204020203" pitchFamily="34" charset="0"/>
                        </a:rPr>
                        <a:t>) rush hours.</a:t>
                      </a:r>
                      <a:endParaRPr lang="en-GB" sz="1600" b="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70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0841A-8FB2-A290-C81E-FCA6876F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ahnschrift" panose="020B0502040204020203" pitchFamily="34" charset="0"/>
              </a:rPr>
              <a:t>Recommendations</a:t>
            </a:r>
            <a:endParaRPr lang="en-GB" sz="4000" dirty="0">
              <a:latin typeface="Bahnschrift" panose="020B0502040204020203" pitchFamily="34" charset="0"/>
            </a:endParaRPr>
          </a:p>
        </p:txBody>
      </p:sp>
      <p:pic>
        <p:nvPicPr>
          <p:cNvPr id="8" name="Content Placeholder 7" descr="A black and white bicycle&#10;&#10;Description automatically generated">
            <a:extLst>
              <a:ext uri="{FF2B5EF4-FFF2-40B4-BE49-F238E27FC236}">
                <a16:creationId xmlns:a16="http://schemas.microsoft.com/office/drawing/2014/main" id="{F17283B5-9AA4-ACBA-6DDA-0ADA4D25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8" y="2193735"/>
            <a:ext cx="792507" cy="448881"/>
          </a:xfrm>
        </p:spPr>
      </p:pic>
      <p:pic>
        <p:nvPicPr>
          <p:cNvPr id="9" name="Content Placeholder 7" descr="A black and white bicycle&#10;&#10;Description automatically generated">
            <a:extLst>
              <a:ext uri="{FF2B5EF4-FFF2-40B4-BE49-F238E27FC236}">
                <a16:creationId xmlns:a16="http://schemas.microsoft.com/office/drawing/2014/main" id="{6F3DBCFD-EE5E-B400-8D91-10FA3D4C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8" y="3098991"/>
            <a:ext cx="792507" cy="448881"/>
          </a:xfrm>
          <a:prstGeom prst="rect">
            <a:avLst/>
          </a:prstGeom>
        </p:spPr>
      </p:pic>
      <p:pic>
        <p:nvPicPr>
          <p:cNvPr id="10" name="Content Placeholder 7" descr="A black and white bicycle&#10;&#10;Description automatically generated">
            <a:extLst>
              <a:ext uri="{FF2B5EF4-FFF2-40B4-BE49-F238E27FC236}">
                <a16:creationId xmlns:a16="http://schemas.microsoft.com/office/drawing/2014/main" id="{54A4E2BB-37E0-2C3A-369C-56B4DD89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08" y="4004247"/>
            <a:ext cx="792507" cy="448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A6D1B-D6B8-02CE-FD9C-F52AB5AC42C5}"/>
              </a:ext>
            </a:extLst>
          </p:cNvPr>
          <p:cNvSpPr txBox="1"/>
          <p:nvPr/>
        </p:nvSpPr>
        <p:spPr>
          <a:xfrm>
            <a:off x="2286000" y="2193735"/>
            <a:ext cx="8869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Target casual riders with </a:t>
            </a:r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weekend campaigns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Bahnschrift" panose="020B0502040204020203" pitchFamily="34" charset="0"/>
              </a:rPr>
              <a:t>Highlight value for money</a:t>
            </a:r>
            <a:r>
              <a:rPr lang="en-US" sz="2000" dirty="0">
                <a:latin typeface="Bahnschrift" panose="020B0502040204020203" pitchFamily="34" charset="0"/>
              </a:rPr>
              <a:t> as casual riders ride longer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GB" sz="2000" dirty="0">
                <a:latin typeface="Bahnschrift" panose="020B0502040204020203" pitchFamily="34" charset="0"/>
              </a:rPr>
              <a:t>Run </a:t>
            </a:r>
            <a:r>
              <a:rPr lang="en-GB" sz="2000" dirty="0">
                <a:solidFill>
                  <a:srgbClr val="0070C0"/>
                </a:solidFill>
                <a:latin typeface="Bahnschrift" panose="020B0502040204020203" pitchFamily="34" charset="0"/>
              </a:rPr>
              <a:t>promotions in the summer months </a:t>
            </a:r>
            <a:r>
              <a:rPr lang="en-GB" sz="2000" dirty="0">
                <a:latin typeface="Bahnschrift" panose="020B0502040204020203" pitchFamily="34" charset="0"/>
              </a:rPr>
              <a:t>when most casual rides take place</a:t>
            </a:r>
          </a:p>
        </p:txBody>
      </p:sp>
    </p:spTree>
    <p:extLst>
      <p:ext uri="{BB962C8B-B14F-4D97-AF65-F5344CB8AC3E}">
        <p14:creationId xmlns:p14="http://schemas.microsoft.com/office/powerpoint/2010/main" val="1296126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000000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000000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000000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Bahnschrift</vt:lpstr>
      <vt:lpstr>Calibri</vt:lpstr>
      <vt:lpstr>Calibri Light</vt:lpstr>
      <vt:lpstr>Wingdings</vt:lpstr>
      <vt:lpstr>Retrospect</vt:lpstr>
      <vt:lpstr>CYCLISTIC</vt:lpstr>
      <vt:lpstr>Background</vt:lpstr>
      <vt:lpstr>Business Task</vt:lpstr>
      <vt:lpstr>Question 1:  What is the difference in ride lengths? </vt:lpstr>
      <vt:lpstr>Question 2:  What are the differences in months of hire? </vt:lpstr>
      <vt:lpstr> Question 3:  What are the differences in days of hire? </vt:lpstr>
      <vt:lpstr> Question 4:  What are the differences in times of hire? </vt:lpstr>
      <vt:lpstr>Analysis Summary</vt:lpstr>
      <vt:lpstr>Recommendations</vt:lpstr>
      <vt:lpstr>Q&amp;A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Maarja Külm</dc:creator>
  <cp:lastModifiedBy>Maarja Külm</cp:lastModifiedBy>
  <cp:revision>1</cp:revision>
  <dcterms:created xsi:type="dcterms:W3CDTF">2024-11-28T09:20:05Z</dcterms:created>
  <dcterms:modified xsi:type="dcterms:W3CDTF">2024-11-28T13:31:45Z</dcterms:modified>
</cp:coreProperties>
</file>