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5" r:id="rId15"/>
    <p:sldId id="271" r:id="rId16"/>
    <p:sldId id="272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9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2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7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75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23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5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1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59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86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3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39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Life Expectancy Analysis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Trend of Life Expectancy in India Over Years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38" y="1928821"/>
            <a:ext cx="6370872" cy="90685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47" y="3167960"/>
            <a:ext cx="5272653" cy="3403013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8120269" y="2600998"/>
            <a:ext cx="815008" cy="924339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86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Status of Countries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40" r="44407" b="86605"/>
          <a:stretch/>
        </p:blipFill>
        <p:spPr>
          <a:xfrm>
            <a:off x="2860475" y="1857618"/>
            <a:ext cx="3397267" cy="76897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2"/>
          <a:stretch/>
        </p:blipFill>
        <p:spPr>
          <a:xfrm>
            <a:off x="2021680" y="2691271"/>
            <a:ext cx="5074859" cy="4015178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7513982" y="2242103"/>
            <a:ext cx="815008" cy="924339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4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Infant and Adult Mortality on Life </a:t>
            </a:r>
            <a:r>
              <a:rPr lang="en-US" dirty="0" smtClean="0"/>
              <a:t>Expectancy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11" b="69013"/>
          <a:stretch/>
        </p:blipFill>
        <p:spPr>
          <a:xfrm>
            <a:off x="2325756" y="1968031"/>
            <a:ext cx="4492487" cy="129080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15"/>
          <a:stretch/>
        </p:blipFill>
        <p:spPr>
          <a:xfrm>
            <a:off x="457200" y="3433935"/>
            <a:ext cx="8378688" cy="2976615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7642411" y="2422094"/>
            <a:ext cx="815008" cy="924339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4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Expectancy </a:t>
            </a:r>
            <a:r>
              <a:rPr lang="en-US" dirty="0" smtClean="0"/>
              <a:t> vs  </a:t>
            </a:r>
            <a:r>
              <a:rPr lang="en-US" dirty="0"/>
              <a:t>Alcohol Consumption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24" b="86604"/>
          <a:stretch/>
        </p:blipFill>
        <p:spPr>
          <a:xfrm>
            <a:off x="2460528" y="1972969"/>
            <a:ext cx="4556145" cy="70567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/>
        </p:blipFill>
        <p:spPr>
          <a:xfrm>
            <a:off x="2396120" y="2858680"/>
            <a:ext cx="4684963" cy="3793206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7364896" y="2325808"/>
            <a:ext cx="815008" cy="924339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98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Expectancy vs. Polio Immunization Coverage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21" b="86604"/>
          <a:stretch/>
        </p:blipFill>
        <p:spPr>
          <a:xfrm>
            <a:off x="2120995" y="1956814"/>
            <a:ext cx="5023499" cy="77525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7"/>
          <a:stretch/>
        </p:blipFill>
        <p:spPr>
          <a:xfrm>
            <a:off x="2308100" y="2895945"/>
            <a:ext cx="4649291" cy="3759722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7553739" y="2433775"/>
            <a:ext cx="815008" cy="924339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55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 Expectancy </a:t>
            </a:r>
            <a:r>
              <a:rPr lang="en-US" dirty="0" smtClean="0"/>
              <a:t>VS </a:t>
            </a:r>
            <a:r>
              <a:rPr lang="en-US" dirty="0"/>
              <a:t>Years of Schooling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5" t="659" r="16941" b="86385"/>
          <a:stretch/>
        </p:blipFill>
        <p:spPr>
          <a:xfrm>
            <a:off x="2193476" y="1877536"/>
            <a:ext cx="4893125" cy="711941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3"/>
          <a:stretch/>
        </p:blipFill>
        <p:spPr>
          <a:xfrm>
            <a:off x="2259824" y="2713383"/>
            <a:ext cx="4826777" cy="3932655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7414591" y="2251213"/>
            <a:ext cx="815008" cy="924339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651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</a:t>
            </a:r>
            <a:r>
              <a:rPr lang="en-US" dirty="0"/>
              <a:t>Heatmap</a:t>
            </a:r>
            <a:r>
              <a:rPr lang="en-US" dirty="0"/>
              <a:t> of Life Expectancy Predictors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982" y="1960590"/>
            <a:ext cx="5497661" cy="85098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31" y="2979233"/>
            <a:ext cx="7255976" cy="3734913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8298598" y="2349409"/>
            <a:ext cx="736071" cy="924339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16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analysis shows </a:t>
            </a:r>
            <a:r>
              <a:rPr lang="en-US" dirty="0" smtClean="0"/>
              <a:t>that GDP, Schooling, and BMI are significant positive predictors of life expectancy.</a:t>
            </a:r>
          </a:p>
          <a:p>
            <a:r>
              <a:rPr lang="en-US" dirty="0" smtClean="0"/>
              <a:t>Alcohol consumption does not show a significant effect. </a:t>
            </a:r>
            <a:endParaRPr lang="en-US" dirty="0"/>
          </a:p>
          <a:p>
            <a:r>
              <a:rPr lang="en-US" dirty="0" smtClean="0"/>
              <a:t>The findings shows education emerging as the impactful factor and suggests importance of investing in education and economic development to improve public health outcomes globally.</a:t>
            </a:r>
          </a:p>
          <a:p>
            <a:r>
              <a:rPr lang="en-US" dirty="0"/>
              <a:t>Vaccination coverage significantly improves </a:t>
            </a:r>
            <a:r>
              <a:rPr lang="en-US" dirty="0" smtClean="0"/>
              <a:t>longevity.</a:t>
            </a:r>
          </a:p>
          <a:p>
            <a:r>
              <a:rPr lang="en-US" dirty="0"/>
              <a:t>There are still big differences between regions, especially in poor countries.</a:t>
            </a:r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7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analyze global life expectancy data and explore the socio-economic and health-related factors affecting life expectancy across different countries and time periods, using </a:t>
            </a:r>
            <a:r>
              <a:rPr lang="en-US" dirty="0" smtClean="0"/>
              <a:t>exploratory </a:t>
            </a:r>
            <a:r>
              <a:rPr lang="en-US" dirty="0"/>
              <a:t>data analysis </a:t>
            </a:r>
            <a:r>
              <a:rPr lang="en-US" dirty="0" smtClean="0"/>
              <a:t>techniques.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Technologies &amp;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 </a:t>
            </a:r>
            <a:r>
              <a:rPr lang="en-US" sz="1800" dirty="0"/>
              <a:t>PANDAS - A Python library for easy data manipulation and analysis using DataFrames</a:t>
            </a:r>
            <a:r>
              <a:rPr lang="en-US" sz="1800" dirty="0" smtClean="0"/>
              <a:t>.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NUMPY - Enables fast numerical computations with multi-dimensional arrays</a:t>
            </a:r>
            <a:r>
              <a:rPr lang="en-US" sz="1800" dirty="0" smtClean="0"/>
              <a:t>.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 MATPLOTLIB - A plotting library for creating static and interactive visualizations</a:t>
            </a:r>
            <a:r>
              <a:rPr lang="en-US" sz="1800" dirty="0" smtClean="0"/>
              <a:t>.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SEABORN - Simplifies statistical data visualization built on top of Matplotlib</a:t>
            </a:r>
            <a:r>
              <a:rPr lang="en-US" sz="1800" dirty="0" smtClean="0"/>
              <a:t>.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JUPYTER NOTEBOOK - An interactive </a:t>
            </a:r>
            <a:r>
              <a:rPr lang="en-US" sz="1800" dirty="0" smtClean="0"/>
              <a:t>environment </a:t>
            </a:r>
            <a:r>
              <a:rPr lang="en-US" sz="1800" dirty="0"/>
              <a:t>to write, run, and share Python code and </a:t>
            </a:r>
            <a:r>
              <a:rPr lang="en-US" sz="1800" dirty="0" smtClean="0"/>
              <a:t>visuals.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6110117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Data cleaning &amp; preprocessing</a:t>
            </a:r>
          </a:p>
          <a:p>
            <a:r>
              <a:rPr dirty="0" smtClean="0"/>
              <a:t> </a:t>
            </a:r>
            <a:r>
              <a:rPr dirty="0"/>
              <a:t>Exploratory data analysis</a:t>
            </a:r>
          </a:p>
          <a:p>
            <a:r>
              <a:rPr dirty="0" smtClean="0"/>
              <a:t>Visualization </a:t>
            </a:r>
            <a:r>
              <a:rPr dirty="0"/>
              <a:t>of key </a:t>
            </a:r>
            <a:r>
              <a:rPr dirty="0" smtClean="0"/>
              <a:t>findings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Importing Libraries and Reading Data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48" y="1956471"/>
            <a:ext cx="3508512" cy="101173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78" b="72782"/>
          <a:stretch/>
        </p:blipFill>
        <p:spPr>
          <a:xfrm>
            <a:off x="865230" y="3131739"/>
            <a:ext cx="3568148" cy="6768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23"/>
          <a:stretch/>
        </p:blipFill>
        <p:spPr>
          <a:xfrm>
            <a:off x="308376" y="4432853"/>
            <a:ext cx="8527248" cy="1929193"/>
          </a:xfrm>
          <a:prstGeom prst="rect">
            <a:avLst/>
          </a:prstGeom>
        </p:spPr>
      </p:pic>
      <p:sp>
        <p:nvSpPr>
          <p:cNvPr id="3" name="Curved Left Arrow 2"/>
          <p:cNvSpPr/>
          <p:nvPr/>
        </p:nvSpPr>
        <p:spPr>
          <a:xfrm>
            <a:off x="4721087" y="3346433"/>
            <a:ext cx="815008" cy="924339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3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Concise Summary of </a:t>
            </a:r>
            <a:r>
              <a:rPr lang="en-US" dirty="0" smtClean="0"/>
              <a:t>DataFrame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446" b="94070"/>
          <a:stretch/>
        </p:blipFill>
        <p:spPr>
          <a:xfrm>
            <a:off x="1151981" y="2026787"/>
            <a:ext cx="2069253" cy="5362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5"/>
          <a:stretch/>
        </p:blipFill>
        <p:spPr>
          <a:xfrm>
            <a:off x="2797817" y="2796853"/>
            <a:ext cx="3546803" cy="3862366"/>
          </a:xfrm>
          <a:prstGeom prst="rect">
            <a:avLst/>
          </a:prstGeom>
        </p:spPr>
      </p:pic>
      <p:sp>
        <p:nvSpPr>
          <p:cNvPr id="6" name="Curved Left Arrow 5"/>
          <p:cNvSpPr/>
          <p:nvPr/>
        </p:nvSpPr>
        <p:spPr>
          <a:xfrm>
            <a:off x="4014627" y="2058303"/>
            <a:ext cx="556591" cy="625262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8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Removing Extra Spaces From Column Names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32" b="63453"/>
          <a:stretch/>
        </p:blipFill>
        <p:spPr>
          <a:xfrm>
            <a:off x="1044843" y="2305172"/>
            <a:ext cx="4184317" cy="82270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05"/>
          <a:stretch/>
        </p:blipFill>
        <p:spPr>
          <a:xfrm>
            <a:off x="870983" y="4015409"/>
            <a:ext cx="7815817" cy="1580322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5754757" y="2927462"/>
            <a:ext cx="725556" cy="837941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Null Values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9" r="44191" b="92972"/>
          <a:stretch/>
        </p:blipFill>
        <p:spPr>
          <a:xfrm>
            <a:off x="1266712" y="1928190"/>
            <a:ext cx="2561528" cy="477077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7"/>
          <a:stretch/>
        </p:blipFill>
        <p:spPr>
          <a:xfrm>
            <a:off x="2723322" y="2798273"/>
            <a:ext cx="2992867" cy="3831128"/>
          </a:xfrm>
          <a:prstGeom prst="rect">
            <a:avLst/>
          </a:prstGeom>
        </p:spPr>
      </p:pic>
      <p:sp>
        <p:nvSpPr>
          <p:cNvPr id="5" name="Curved Left Arrow 4"/>
          <p:cNvSpPr/>
          <p:nvPr/>
        </p:nvSpPr>
        <p:spPr>
          <a:xfrm>
            <a:off x="4305164" y="2079556"/>
            <a:ext cx="574949" cy="651421"/>
          </a:xfrm>
          <a:prstGeom prst="curvedLef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101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Handling Null Values for Numerical &amp; Categorical Columns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7" y="2451816"/>
            <a:ext cx="5454186" cy="91833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57" y="3784710"/>
            <a:ext cx="4259568" cy="876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41" y="1888945"/>
            <a:ext cx="3127819" cy="4668271"/>
          </a:xfrm>
          <a:prstGeom prst="rect">
            <a:avLst/>
          </a:prstGeom>
        </p:spPr>
      </p:pic>
      <p:sp>
        <p:nvSpPr>
          <p:cNvPr id="5" name="Curved Right Arrow 4"/>
          <p:cNvSpPr/>
          <p:nvPr/>
        </p:nvSpPr>
        <p:spPr>
          <a:xfrm rot="18619347">
            <a:off x="4350270" y="4998108"/>
            <a:ext cx="686848" cy="1248310"/>
          </a:xfrm>
          <a:prstGeom prst="curvedRightArrow">
            <a:avLst>
              <a:gd name="adj1" fmla="val 35193"/>
              <a:gd name="adj2" fmla="val 50000"/>
              <a:gd name="adj3" fmla="val 2500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032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921</TotalTime>
  <Words>196</Words>
  <Application>Microsoft Office PowerPoint</Application>
  <PresentationFormat>On-screen Show (4:3)</PresentationFormat>
  <Paragraphs>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Corbel</vt:lpstr>
      <vt:lpstr>Wingdings</vt:lpstr>
      <vt:lpstr>Banded</vt:lpstr>
      <vt:lpstr>Life Expectancy Analysis</vt:lpstr>
      <vt:lpstr>Objective</vt:lpstr>
      <vt:lpstr>Technologies &amp; Libraries</vt:lpstr>
      <vt:lpstr>Methodology</vt:lpstr>
      <vt:lpstr>Importing Libraries and Reading Data</vt:lpstr>
      <vt:lpstr>Concise Summary of DataFrame</vt:lpstr>
      <vt:lpstr>Removing Extra Spaces From Column Names</vt:lpstr>
      <vt:lpstr>Checking Null Values</vt:lpstr>
      <vt:lpstr>Handling Null Values for Numerical &amp; Categorical Columns</vt:lpstr>
      <vt:lpstr>Trend of Life Expectancy in India Over Years</vt:lpstr>
      <vt:lpstr>Count of Status of Countries</vt:lpstr>
      <vt:lpstr>Impact of Infant and Adult Mortality on Life Expectancy</vt:lpstr>
      <vt:lpstr>Life Expectancy  vs  Alcohol Consumption</vt:lpstr>
      <vt:lpstr>Life Expectancy vs. Polio Immunization Coverage</vt:lpstr>
      <vt:lpstr>Life Expectancy VS Years of Schooling</vt:lpstr>
      <vt:lpstr>Correlation Heatmap of Life Expectancy Predictors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Analysis</dc:title>
  <dc:subject/>
  <dc:creator>RAMESH GAMARE</dc:creator>
  <cp:keywords/>
  <dc:description>generated using python-pptx</dc:description>
  <cp:lastModifiedBy>RAMESH GAMARE</cp:lastModifiedBy>
  <cp:revision>25</cp:revision>
  <dcterms:created xsi:type="dcterms:W3CDTF">2013-01-27T09:14:16Z</dcterms:created>
  <dcterms:modified xsi:type="dcterms:W3CDTF">2025-06-16T21:11:21Z</dcterms:modified>
  <cp:category/>
</cp:coreProperties>
</file>