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12801600" cy="9601200" type="A3"/>
  <p:notesSz cx="6858000" cy="9144000"/>
  <p:defaultTextStyle>
    <a:defPPr>
      <a:defRPr lang="en-US"/>
    </a:defPPr>
    <a:lvl1pPr marL="0" algn="l" defTabSz="1075089" rtl="0" eaLnBrk="1" latinLnBrk="0" hangingPunct="1">
      <a:defRPr sz="2116" kern="1200">
        <a:solidFill>
          <a:schemeClr val="tx1"/>
        </a:solidFill>
        <a:latin typeface="+mn-lt"/>
        <a:ea typeface="+mn-ea"/>
        <a:cs typeface="+mn-cs"/>
      </a:defRPr>
    </a:lvl1pPr>
    <a:lvl2pPr marL="537544" algn="l" defTabSz="1075089" rtl="0" eaLnBrk="1" latinLnBrk="0" hangingPunct="1">
      <a:defRPr sz="2116" kern="1200">
        <a:solidFill>
          <a:schemeClr val="tx1"/>
        </a:solidFill>
        <a:latin typeface="+mn-lt"/>
        <a:ea typeface="+mn-ea"/>
        <a:cs typeface="+mn-cs"/>
      </a:defRPr>
    </a:lvl2pPr>
    <a:lvl3pPr marL="1075089" algn="l" defTabSz="1075089" rtl="0" eaLnBrk="1" latinLnBrk="0" hangingPunct="1">
      <a:defRPr sz="2116" kern="1200">
        <a:solidFill>
          <a:schemeClr val="tx1"/>
        </a:solidFill>
        <a:latin typeface="+mn-lt"/>
        <a:ea typeface="+mn-ea"/>
        <a:cs typeface="+mn-cs"/>
      </a:defRPr>
    </a:lvl3pPr>
    <a:lvl4pPr marL="1612633" algn="l" defTabSz="1075089" rtl="0" eaLnBrk="1" latinLnBrk="0" hangingPunct="1">
      <a:defRPr sz="2116" kern="1200">
        <a:solidFill>
          <a:schemeClr val="tx1"/>
        </a:solidFill>
        <a:latin typeface="+mn-lt"/>
        <a:ea typeface="+mn-ea"/>
        <a:cs typeface="+mn-cs"/>
      </a:defRPr>
    </a:lvl4pPr>
    <a:lvl5pPr marL="2150177" algn="l" defTabSz="1075089" rtl="0" eaLnBrk="1" latinLnBrk="0" hangingPunct="1">
      <a:defRPr sz="2116" kern="1200">
        <a:solidFill>
          <a:schemeClr val="tx1"/>
        </a:solidFill>
        <a:latin typeface="+mn-lt"/>
        <a:ea typeface="+mn-ea"/>
        <a:cs typeface="+mn-cs"/>
      </a:defRPr>
    </a:lvl5pPr>
    <a:lvl6pPr marL="2687722" algn="l" defTabSz="1075089" rtl="0" eaLnBrk="1" latinLnBrk="0" hangingPunct="1">
      <a:defRPr sz="2116" kern="1200">
        <a:solidFill>
          <a:schemeClr val="tx1"/>
        </a:solidFill>
        <a:latin typeface="+mn-lt"/>
        <a:ea typeface="+mn-ea"/>
        <a:cs typeface="+mn-cs"/>
      </a:defRPr>
    </a:lvl6pPr>
    <a:lvl7pPr marL="3225266" algn="l" defTabSz="1075089" rtl="0" eaLnBrk="1" latinLnBrk="0" hangingPunct="1">
      <a:defRPr sz="2116" kern="1200">
        <a:solidFill>
          <a:schemeClr val="tx1"/>
        </a:solidFill>
        <a:latin typeface="+mn-lt"/>
        <a:ea typeface="+mn-ea"/>
        <a:cs typeface="+mn-cs"/>
      </a:defRPr>
    </a:lvl7pPr>
    <a:lvl8pPr marL="3762810" algn="l" defTabSz="1075089" rtl="0" eaLnBrk="1" latinLnBrk="0" hangingPunct="1">
      <a:defRPr sz="2116" kern="1200">
        <a:solidFill>
          <a:schemeClr val="tx1"/>
        </a:solidFill>
        <a:latin typeface="+mn-lt"/>
        <a:ea typeface="+mn-ea"/>
        <a:cs typeface="+mn-cs"/>
      </a:defRPr>
    </a:lvl8pPr>
    <a:lvl9pPr marL="4300354" algn="l" defTabSz="1075089" rtl="0" eaLnBrk="1" latinLnBrk="0" hangingPunct="1">
      <a:defRPr sz="211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4389" autoAdjust="0"/>
  </p:normalViewPr>
  <p:slideViewPr>
    <p:cSldViewPr snapToGrid="0">
      <p:cViewPr>
        <p:scale>
          <a:sx n="75" d="100"/>
          <a:sy n="75" d="100"/>
        </p:scale>
        <p:origin x="1104"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9/8/2019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9/8/2019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266639" rtl="0" eaLnBrk="1" latinLnBrk="0" hangingPunct="1">
      <a:defRPr sz="350" kern="1200">
        <a:solidFill>
          <a:schemeClr val="tx1"/>
        </a:solidFill>
        <a:latin typeface="+mn-lt"/>
        <a:ea typeface="+mn-ea"/>
        <a:cs typeface="+mn-cs"/>
      </a:defRPr>
    </a:lvl1pPr>
    <a:lvl2pPr marL="133320" algn="l" defTabSz="266639" rtl="0" eaLnBrk="1" latinLnBrk="0" hangingPunct="1">
      <a:defRPr sz="350" kern="1200">
        <a:solidFill>
          <a:schemeClr val="tx1"/>
        </a:solidFill>
        <a:latin typeface="+mn-lt"/>
        <a:ea typeface="+mn-ea"/>
        <a:cs typeface="+mn-cs"/>
      </a:defRPr>
    </a:lvl2pPr>
    <a:lvl3pPr marL="266639" algn="l" defTabSz="266639" rtl="0" eaLnBrk="1" latinLnBrk="0" hangingPunct="1">
      <a:defRPr sz="350" kern="1200">
        <a:solidFill>
          <a:schemeClr val="tx1"/>
        </a:solidFill>
        <a:latin typeface="+mn-lt"/>
        <a:ea typeface="+mn-ea"/>
        <a:cs typeface="+mn-cs"/>
      </a:defRPr>
    </a:lvl3pPr>
    <a:lvl4pPr marL="399959" algn="l" defTabSz="266639" rtl="0" eaLnBrk="1" latinLnBrk="0" hangingPunct="1">
      <a:defRPr sz="350" kern="1200">
        <a:solidFill>
          <a:schemeClr val="tx1"/>
        </a:solidFill>
        <a:latin typeface="+mn-lt"/>
        <a:ea typeface="+mn-ea"/>
        <a:cs typeface="+mn-cs"/>
      </a:defRPr>
    </a:lvl4pPr>
    <a:lvl5pPr marL="533278" algn="l" defTabSz="266639" rtl="0" eaLnBrk="1" latinLnBrk="0" hangingPunct="1">
      <a:defRPr sz="350" kern="1200">
        <a:solidFill>
          <a:schemeClr val="tx1"/>
        </a:solidFill>
        <a:latin typeface="+mn-lt"/>
        <a:ea typeface="+mn-ea"/>
        <a:cs typeface="+mn-cs"/>
      </a:defRPr>
    </a:lvl5pPr>
    <a:lvl6pPr marL="666598" algn="l" defTabSz="266639" rtl="0" eaLnBrk="1" latinLnBrk="0" hangingPunct="1">
      <a:defRPr sz="350" kern="1200">
        <a:solidFill>
          <a:schemeClr val="tx1"/>
        </a:solidFill>
        <a:latin typeface="+mn-lt"/>
        <a:ea typeface="+mn-ea"/>
        <a:cs typeface="+mn-cs"/>
      </a:defRPr>
    </a:lvl6pPr>
    <a:lvl7pPr marL="799917" algn="l" defTabSz="266639" rtl="0" eaLnBrk="1" latinLnBrk="0" hangingPunct="1">
      <a:defRPr sz="350" kern="1200">
        <a:solidFill>
          <a:schemeClr val="tx1"/>
        </a:solidFill>
        <a:latin typeface="+mn-lt"/>
        <a:ea typeface="+mn-ea"/>
        <a:cs typeface="+mn-cs"/>
      </a:defRPr>
    </a:lvl7pPr>
    <a:lvl8pPr marL="933237" algn="l" defTabSz="266639" rtl="0" eaLnBrk="1" latinLnBrk="0" hangingPunct="1">
      <a:defRPr sz="350" kern="1200">
        <a:solidFill>
          <a:schemeClr val="tx1"/>
        </a:solidFill>
        <a:latin typeface="+mn-lt"/>
        <a:ea typeface="+mn-ea"/>
        <a:cs typeface="+mn-cs"/>
      </a:defRPr>
    </a:lvl8pPr>
    <a:lvl9pPr marL="1066556" algn="l" defTabSz="266639" rtl="0" eaLnBrk="1" latinLnBrk="0" hangingPunct="1">
      <a:defRPr sz="3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337820" y="1194056"/>
            <a:ext cx="8800870" cy="188513"/>
          </a:xfrm>
        </p:spPr>
        <p:txBody>
          <a:bodyPr anchor="ctr">
            <a:noAutofit/>
          </a:bodyPr>
          <a:lstStyle>
            <a:lvl1pPr marL="0" indent="0">
              <a:spcBef>
                <a:spcPts val="0"/>
              </a:spcBef>
              <a:buNone/>
              <a:defRPr sz="1050">
                <a:solidFill>
                  <a:schemeClr val="bg1">
                    <a:lumMod val="75000"/>
                  </a:schemeClr>
                </a:solidFill>
              </a:defRPr>
            </a:lvl1pPr>
            <a:lvl2pPr marL="0" indent="0">
              <a:spcBef>
                <a:spcPts val="0"/>
              </a:spcBef>
              <a:buNone/>
              <a:defRPr sz="700">
                <a:solidFill>
                  <a:schemeClr val="bg1"/>
                </a:solidFill>
              </a:defRPr>
            </a:lvl2pPr>
            <a:lvl3pPr marL="0" indent="0">
              <a:spcBef>
                <a:spcPts val="0"/>
              </a:spcBef>
              <a:buNone/>
              <a:defRPr sz="700">
                <a:solidFill>
                  <a:schemeClr val="bg1"/>
                </a:solidFill>
              </a:defRPr>
            </a:lvl3pPr>
            <a:lvl4pPr marL="0" indent="0">
              <a:spcBef>
                <a:spcPts val="0"/>
              </a:spcBef>
              <a:buNone/>
              <a:defRPr sz="700">
                <a:solidFill>
                  <a:schemeClr val="bg1"/>
                </a:solidFill>
              </a:defRPr>
            </a:lvl4pPr>
            <a:lvl5pPr marL="0" indent="0">
              <a:spcBef>
                <a:spcPts val="0"/>
              </a:spcBef>
              <a:buNone/>
              <a:defRPr sz="700">
                <a:solidFill>
                  <a:schemeClr val="bg1"/>
                </a:solidFill>
              </a:defRPr>
            </a:lvl5pPr>
            <a:lvl6pPr marL="0" indent="0">
              <a:spcBef>
                <a:spcPts val="0"/>
              </a:spcBef>
              <a:buNone/>
              <a:defRPr sz="700">
                <a:solidFill>
                  <a:schemeClr val="bg1"/>
                </a:solidFill>
              </a:defRPr>
            </a:lvl6pPr>
            <a:lvl7pPr marL="0" indent="0">
              <a:spcBef>
                <a:spcPts val="0"/>
              </a:spcBef>
              <a:buNone/>
              <a:defRPr sz="700">
                <a:solidFill>
                  <a:schemeClr val="bg1"/>
                </a:solidFill>
              </a:defRPr>
            </a:lvl7pPr>
            <a:lvl8pPr marL="0" indent="0">
              <a:spcBef>
                <a:spcPts val="0"/>
              </a:spcBef>
              <a:buNone/>
              <a:defRPr sz="700">
                <a:solidFill>
                  <a:schemeClr val="bg1"/>
                </a:solidFill>
              </a:defRPr>
            </a:lvl8pPr>
            <a:lvl9pPr marL="0" indent="0">
              <a:spcBef>
                <a:spcPts val="0"/>
              </a:spcBef>
              <a:buNone/>
              <a:defRPr sz="7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333375" y="1653540"/>
            <a:ext cx="3733800" cy="37338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575" cap="none" baseline="0">
                <a:solidFill>
                  <a:schemeClr val="bg1"/>
                </a:solidFill>
                <a:latin typeface="+mj-lt"/>
              </a:defRPr>
            </a:lvl1pPr>
            <a:lvl2pPr marL="0" indent="0">
              <a:spcBef>
                <a:spcPts val="0"/>
              </a:spcBef>
              <a:buNone/>
              <a:defRPr sz="1750" cap="all" baseline="0">
                <a:solidFill>
                  <a:schemeClr val="bg1"/>
                </a:solidFill>
                <a:latin typeface="+mj-lt"/>
              </a:defRPr>
            </a:lvl2pPr>
            <a:lvl3pPr marL="0" indent="0">
              <a:spcBef>
                <a:spcPts val="0"/>
              </a:spcBef>
              <a:buNone/>
              <a:defRPr sz="1750" cap="all" baseline="0">
                <a:solidFill>
                  <a:schemeClr val="bg1"/>
                </a:solidFill>
                <a:latin typeface="+mj-lt"/>
              </a:defRPr>
            </a:lvl3pPr>
            <a:lvl4pPr marL="0" indent="0">
              <a:spcBef>
                <a:spcPts val="0"/>
              </a:spcBef>
              <a:buNone/>
              <a:defRPr sz="1750" cap="all" baseline="0">
                <a:solidFill>
                  <a:schemeClr val="bg1"/>
                </a:solidFill>
                <a:latin typeface="+mj-lt"/>
              </a:defRPr>
            </a:lvl4pPr>
            <a:lvl5pPr marL="0" indent="0">
              <a:spcBef>
                <a:spcPts val="0"/>
              </a:spcBef>
              <a:buNone/>
              <a:defRPr sz="1750" cap="all" baseline="0">
                <a:solidFill>
                  <a:schemeClr val="bg1"/>
                </a:solidFill>
                <a:latin typeface="+mj-lt"/>
              </a:defRPr>
            </a:lvl5pPr>
            <a:lvl6pPr marL="0" indent="0">
              <a:spcBef>
                <a:spcPts val="0"/>
              </a:spcBef>
              <a:buNone/>
              <a:defRPr sz="1750" cap="all" baseline="0">
                <a:solidFill>
                  <a:schemeClr val="bg1"/>
                </a:solidFill>
                <a:latin typeface="+mj-lt"/>
              </a:defRPr>
            </a:lvl6pPr>
            <a:lvl7pPr marL="0" indent="0">
              <a:spcBef>
                <a:spcPts val="0"/>
              </a:spcBef>
              <a:buNone/>
              <a:defRPr sz="1750" cap="all" baseline="0">
                <a:solidFill>
                  <a:schemeClr val="bg1"/>
                </a:solidFill>
                <a:latin typeface="+mj-lt"/>
              </a:defRPr>
            </a:lvl7pPr>
            <a:lvl8pPr marL="0" indent="0">
              <a:spcBef>
                <a:spcPts val="0"/>
              </a:spcBef>
              <a:buNone/>
              <a:defRPr sz="1750" cap="all" baseline="0">
                <a:solidFill>
                  <a:schemeClr val="bg1"/>
                </a:solidFill>
                <a:latin typeface="+mj-lt"/>
              </a:defRPr>
            </a:lvl8pPr>
            <a:lvl9pPr marL="0" indent="0">
              <a:spcBef>
                <a:spcPts val="0"/>
              </a:spcBef>
              <a:buNone/>
              <a:defRPr sz="175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333375" y="2074926"/>
            <a:ext cx="3733800" cy="797001"/>
          </a:xfrm>
          <a:solidFill>
            <a:schemeClr val="tx2">
              <a:lumMod val="10000"/>
              <a:lumOff val="90000"/>
            </a:schemeClr>
          </a:solidFill>
        </p:spPr>
        <p:txBody>
          <a:bodyPr lIns="365760" rIns="365760" anchor="ctr">
            <a:noAutofit/>
          </a:bodyPr>
          <a:lstStyle>
            <a:lvl1pPr marL="0" indent="0">
              <a:spcBef>
                <a:spcPts val="350"/>
              </a:spcBef>
              <a:buFont typeface="Arial" panose="020B0604020202020204" pitchFamily="34" charset="0"/>
              <a:buNone/>
              <a:defRPr sz="1283" baseline="0"/>
            </a:lvl1pPr>
            <a:lvl2pPr marL="166707" indent="-166707">
              <a:spcBef>
                <a:spcPts val="350"/>
              </a:spcBef>
              <a:buFont typeface="Arial" panose="020B0604020202020204" pitchFamily="34" charset="0"/>
              <a:buChar char="•"/>
              <a:defRPr sz="1283"/>
            </a:lvl2pPr>
            <a:lvl3pPr marL="166707" indent="-166707">
              <a:spcBef>
                <a:spcPts val="350"/>
              </a:spcBef>
              <a:buFont typeface="Arial" panose="020B0604020202020204" pitchFamily="34" charset="0"/>
              <a:buChar char="•"/>
              <a:defRPr sz="1283"/>
            </a:lvl3pPr>
            <a:lvl4pPr marL="0" indent="0">
              <a:spcBef>
                <a:spcPts val="350"/>
              </a:spcBef>
              <a:buNone/>
              <a:defRPr sz="1283"/>
            </a:lvl4pPr>
            <a:lvl5pPr marL="0" indent="0">
              <a:spcBef>
                <a:spcPts val="350"/>
              </a:spcBef>
              <a:buNone/>
              <a:defRPr sz="1283"/>
            </a:lvl5pPr>
            <a:lvl6pPr marL="0" indent="0">
              <a:spcBef>
                <a:spcPts val="350"/>
              </a:spcBef>
              <a:buNone/>
              <a:defRPr sz="1283"/>
            </a:lvl6pPr>
            <a:lvl7pPr marL="0" indent="0">
              <a:spcBef>
                <a:spcPts val="350"/>
              </a:spcBef>
              <a:buNone/>
              <a:defRPr sz="1283"/>
            </a:lvl7pPr>
            <a:lvl8pPr marL="0" indent="0">
              <a:spcBef>
                <a:spcPts val="350"/>
              </a:spcBef>
              <a:buNone/>
              <a:defRPr sz="1283"/>
            </a:lvl8pPr>
            <a:lvl9pPr marL="0" indent="0">
              <a:spcBef>
                <a:spcPts val="350"/>
              </a:spcBef>
              <a:buNone/>
              <a:defRPr sz="1283"/>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333375" y="3061716"/>
            <a:ext cx="3733800" cy="37338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575" cap="none" baseline="0">
                <a:solidFill>
                  <a:schemeClr val="bg1"/>
                </a:solidFill>
                <a:latin typeface="+mj-lt"/>
              </a:defRPr>
            </a:lvl1pPr>
            <a:lvl2pPr marL="0" indent="0">
              <a:spcBef>
                <a:spcPts val="0"/>
              </a:spcBef>
              <a:buNone/>
              <a:defRPr sz="1750" cap="all" baseline="0">
                <a:solidFill>
                  <a:schemeClr val="bg1"/>
                </a:solidFill>
                <a:latin typeface="+mj-lt"/>
              </a:defRPr>
            </a:lvl2pPr>
            <a:lvl3pPr marL="0" indent="0">
              <a:spcBef>
                <a:spcPts val="0"/>
              </a:spcBef>
              <a:buNone/>
              <a:defRPr sz="1750" cap="all" baseline="0">
                <a:solidFill>
                  <a:schemeClr val="bg1"/>
                </a:solidFill>
                <a:latin typeface="+mj-lt"/>
              </a:defRPr>
            </a:lvl3pPr>
            <a:lvl4pPr marL="0" indent="0">
              <a:spcBef>
                <a:spcPts val="0"/>
              </a:spcBef>
              <a:buNone/>
              <a:defRPr sz="1750" cap="all" baseline="0">
                <a:solidFill>
                  <a:schemeClr val="bg1"/>
                </a:solidFill>
                <a:latin typeface="+mj-lt"/>
              </a:defRPr>
            </a:lvl4pPr>
            <a:lvl5pPr marL="0" indent="0">
              <a:spcBef>
                <a:spcPts val="0"/>
              </a:spcBef>
              <a:buNone/>
              <a:defRPr sz="1750" cap="all" baseline="0">
                <a:solidFill>
                  <a:schemeClr val="bg1"/>
                </a:solidFill>
                <a:latin typeface="+mj-lt"/>
              </a:defRPr>
            </a:lvl5pPr>
            <a:lvl6pPr marL="0" indent="0">
              <a:spcBef>
                <a:spcPts val="0"/>
              </a:spcBef>
              <a:buNone/>
              <a:defRPr sz="1750" cap="all" baseline="0">
                <a:solidFill>
                  <a:schemeClr val="bg1"/>
                </a:solidFill>
                <a:latin typeface="+mj-lt"/>
              </a:defRPr>
            </a:lvl6pPr>
            <a:lvl7pPr marL="0" indent="0">
              <a:spcBef>
                <a:spcPts val="0"/>
              </a:spcBef>
              <a:buNone/>
              <a:defRPr sz="1750" cap="all" baseline="0">
                <a:solidFill>
                  <a:schemeClr val="bg1"/>
                </a:solidFill>
                <a:latin typeface="+mj-lt"/>
              </a:defRPr>
            </a:lvl7pPr>
            <a:lvl8pPr marL="0" indent="0">
              <a:spcBef>
                <a:spcPts val="0"/>
              </a:spcBef>
              <a:buNone/>
              <a:defRPr sz="1750" cap="all" baseline="0">
                <a:solidFill>
                  <a:schemeClr val="bg1"/>
                </a:solidFill>
                <a:latin typeface="+mj-lt"/>
              </a:defRPr>
            </a:lvl8pPr>
            <a:lvl9pPr marL="0" indent="0">
              <a:spcBef>
                <a:spcPts val="0"/>
              </a:spcBef>
              <a:buNone/>
              <a:defRPr sz="175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333375" y="3461766"/>
            <a:ext cx="3733800" cy="818856"/>
          </a:xfrm>
        </p:spPr>
        <p:txBody>
          <a:bodyPr lIns="91440" tIns="182880"/>
          <a:lstStyle>
            <a:lvl1pPr>
              <a:defRPr sz="933" baseline="0"/>
            </a:lvl1pPr>
            <a:lvl2pPr>
              <a:defRPr sz="817"/>
            </a:lvl2pPr>
            <a:lvl3pPr>
              <a:defRPr sz="817"/>
            </a:lvl3pPr>
            <a:lvl4pPr>
              <a:defRPr sz="817"/>
            </a:lvl4pPr>
            <a:lvl5pPr>
              <a:defRPr sz="817"/>
            </a:lvl5pPr>
            <a:lvl6pPr>
              <a:defRPr sz="817"/>
            </a:lvl6pPr>
            <a:lvl7pPr>
              <a:defRPr sz="817"/>
            </a:lvl7pPr>
            <a:lvl8pPr>
              <a:defRPr sz="817"/>
            </a:lvl8pPr>
            <a:lvl9pPr>
              <a:defRPr sz="817"/>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333375" y="4360545"/>
            <a:ext cx="3733800" cy="355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575" cap="none" baseline="0">
                <a:solidFill>
                  <a:schemeClr val="bg1"/>
                </a:solidFill>
                <a:latin typeface="+mj-lt"/>
              </a:defRPr>
            </a:lvl1pPr>
            <a:lvl2pPr marL="0" indent="0">
              <a:spcBef>
                <a:spcPts val="0"/>
              </a:spcBef>
              <a:buNone/>
              <a:defRPr sz="1750" cap="all" baseline="0">
                <a:solidFill>
                  <a:schemeClr val="bg1"/>
                </a:solidFill>
                <a:latin typeface="+mj-lt"/>
              </a:defRPr>
            </a:lvl2pPr>
            <a:lvl3pPr marL="0" indent="0">
              <a:spcBef>
                <a:spcPts val="0"/>
              </a:spcBef>
              <a:buNone/>
              <a:defRPr sz="1750" cap="all" baseline="0">
                <a:solidFill>
                  <a:schemeClr val="bg1"/>
                </a:solidFill>
                <a:latin typeface="+mj-lt"/>
              </a:defRPr>
            </a:lvl3pPr>
            <a:lvl4pPr marL="0" indent="0">
              <a:spcBef>
                <a:spcPts val="0"/>
              </a:spcBef>
              <a:buNone/>
              <a:defRPr sz="1750" cap="all" baseline="0">
                <a:solidFill>
                  <a:schemeClr val="bg1"/>
                </a:solidFill>
                <a:latin typeface="+mj-lt"/>
              </a:defRPr>
            </a:lvl4pPr>
            <a:lvl5pPr marL="0" indent="0">
              <a:spcBef>
                <a:spcPts val="0"/>
              </a:spcBef>
              <a:buNone/>
              <a:defRPr sz="1750" cap="all" baseline="0">
                <a:solidFill>
                  <a:schemeClr val="bg1"/>
                </a:solidFill>
                <a:latin typeface="+mj-lt"/>
              </a:defRPr>
            </a:lvl5pPr>
            <a:lvl6pPr marL="0" indent="0">
              <a:spcBef>
                <a:spcPts val="0"/>
              </a:spcBef>
              <a:buNone/>
              <a:defRPr sz="1750" cap="all" baseline="0">
                <a:solidFill>
                  <a:schemeClr val="bg1"/>
                </a:solidFill>
                <a:latin typeface="+mj-lt"/>
              </a:defRPr>
            </a:lvl6pPr>
            <a:lvl7pPr marL="0" indent="0">
              <a:spcBef>
                <a:spcPts val="0"/>
              </a:spcBef>
              <a:buNone/>
              <a:defRPr sz="1750" cap="all" baseline="0">
                <a:solidFill>
                  <a:schemeClr val="bg1"/>
                </a:solidFill>
                <a:latin typeface="+mj-lt"/>
              </a:defRPr>
            </a:lvl7pPr>
            <a:lvl8pPr marL="0" indent="0">
              <a:spcBef>
                <a:spcPts val="0"/>
              </a:spcBef>
              <a:buNone/>
              <a:defRPr sz="1750" cap="all" baseline="0">
                <a:solidFill>
                  <a:schemeClr val="bg1"/>
                </a:solidFill>
                <a:latin typeface="+mj-lt"/>
              </a:defRPr>
            </a:lvl8pPr>
            <a:lvl9pPr marL="0" indent="0">
              <a:spcBef>
                <a:spcPts val="0"/>
              </a:spcBef>
              <a:buNone/>
              <a:defRPr sz="175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333375" y="4795266"/>
            <a:ext cx="3733800" cy="1758009"/>
          </a:xfrm>
        </p:spPr>
        <p:txBody>
          <a:bodyPr lIns="91440" tIns="182880"/>
          <a:lstStyle>
            <a:lvl1pPr>
              <a:defRPr sz="933" baseline="0"/>
            </a:lvl1pPr>
            <a:lvl2pPr>
              <a:defRPr sz="817"/>
            </a:lvl2pPr>
            <a:lvl3pPr>
              <a:defRPr sz="817"/>
            </a:lvl3pPr>
            <a:lvl4pPr>
              <a:defRPr sz="817"/>
            </a:lvl4pPr>
            <a:lvl5pPr>
              <a:defRPr sz="817"/>
            </a:lvl5pPr>
            <a:lvl6pPr>
              <a:defRPr sz="817"/>
            </a:lvl6pPr>
            <a:lvl7pPr>
              <a:defRPr sz="817"/>
            </a:lvl7pPr>
            <a:lvl8pPr>
              <a:defRPr sz="817"/>
            </a:lvl8pPr>
            <a:lvl9pPr>
              <a:defRPr sz="817"/>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333375" y="6675501"/>
            <a:ext cx="3733800" cy="355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575" cap="none" baseline="0">
                <a:solidFill>
                  <a:schemeClr val="bg1"/>
                </a:solidFill>
                <a:latin typeface="+mj-lt"/>
              </a:defRPr>
            </a:lvl1pPr>
            <a:lvl2pPr marL="0" indent="0">
              <a:spcBef>
                <a:spcPts val="0"/>
              </a:spcBef>
              <a:buNone/>
              <a:defRPr sz="1750" cap="all" baseline="0">
                <a:solidFill>
                  <a:schemeClr val="bg1"/>
                </a:solidFill>
                <a:latin typeface="+mj-lt"/>
              </a:defRPr>
            </a:lvl2pPr>
            <a:lvl3pPr marL="0" indent="0">
              <a:spcBef>
                <a:spcPts val="0"/>
              </a:spcBef>
              <a:buNone/>
              <a:defRPr sz="1750" cap="all" baseline="0">
                <a:solidFill>
                  <a:schemeClr val="bg1"/>
                </a:solidFill>
                <a:latin typeface="+mj-lt"/>
              </a:defRPr>
            </a:lvl3pPr>
            <a:lvl4pPr marL="0" indent="0">
              <a:spcBef>
                <a:spcPts val="0"/>
              </a:spcBef>
              <a:buNone/>
              <a:defRPr sz="1750" cap="all" baseline="0">
                <a:solidFill>
                  <a:schemeClr val="bg1"/>
                </a:solidFill>
                <a:latin typeface="+mj-lt"/>
              </a:defRPr>
            </a:lvl4pPr>
            <a:lvl5pPr marL="0" indent="0">
              <a:spcBef>
                <a:spcPts val="0"/>
              </a:spcBef>
              <a:buNone/>
              <a:defRPr sz="1750" cap="all" baseline="0">
                <a:solidFill>
                  <a:schemeClr val="bg1"/>
                </a:solidFill>
                <a:latin typeface="+mj-lt"/>
              </a:defRPr>
            </a:lvl5pPr>
            <a:lvl6pPr marL="0" indent="0">
              <a:spcBef>
                <a:spcPts val="0"/>
              </a:spcBef>
              <a:buNone/>
              <a:defRPr sz="1750" cap="all" baseline="0">
                <a:solidFill>
                  <a:schemeClr val="bg1"/>
                </a:solidFill>
                <a:latin typeface="+mj-lt"/>
              </a:defRPr>
            </a:lvl6pPr>
            <a:lvl7pPr marL="0" indent="0">
              <a:spcBef>
                <a:spcPts val="0"/>
              </a:spcBef>
              <a:buNone/>
              <a:defRPr sz="1750" cap="all" baseline="0">
                <a:solidFill>
                  <a:schemeClr val="bg1"/>
                </a:solidFill>
                <a:latin typeface="+mj-lt"/>
              </a:defRPr>
            </a:lvl7pPr>
            <a:lvl8pPr marL="0" indent="0">
              <a:spcBef>
                <a:spcPts val="0"/>
              </a:spcBef>
              <a:buNone/>
              <a:defRPr sz="1750" cap="all" baseline="0">
                <a:solidFill>
                  <a:schemeClr val="bg1"/>
                </a:solidFill>
                <a:latin typeface="+mj-lt"/>
              </a:defRPr>
            </a:lvl8pPr>
            <a:lvl9pPr marL="0" indent="0">
              <a:spcBef>
                <a:spcPts val="0"/>
              </a:spcBef>
              <a:buNone/>
              <a:defRPr sz="175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333375" y="7096887"/>
            <a:ext cx="3733800" cy="2128266"/>
          </a:xfrm>
        </p:spPr>
        <p:txBody>
          <a:bodyPr lIns="91440" tIns="182880"/>
          <a:lstStyle>
            <a:lvl1pPr>
              <a:defRPr sz="933" baseline="0"/>
            </a:lvl1pPr>
            <a:lvl2pPr>
              <a:defRPr sz="817"/>
            </a:lvl2pPr>
            <a:lvl3pPr>
              <a:defRPr sz="817"/>
            </a:lvl3pPr>
            <a:lvl4pPr>
              <a:defRPr sz="817"/>
            </a:lvl4pPr>
            <a:lvl5pPr>
              <a:defRPr sz="817"/>
            </a:lvl5pPr>
            <a:lvl6pPr>
              <a:defRPr sz="817"/>
            </a:lvl6pPr>
            <a:lvl7pPr>
              <a:defRPr sz="817"/>
            </a:lvl7pPr>
            <a:lvl8pPr>
              <a:defRPr sz="817"/>
            </a:lvl8pPr>
            <a:lvl9pPr>
              <a:defRPr sz="817"/>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4533900" y="1653540"/>
            <a:ext cx="3733800" cy="355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575" cap="none" baseline="0">
                <a:solidFill>
                  <a:schemeClr val="bg1"/>
                </a:solidFill>
                <a:latin typeface="+mj-lt"/>
              </a:defRPr>
            </a:lvl1pPr>
            <a:lvl2pPr marL="0" indent="0">
              <a:spcBef>
                <a:spcPts val="0"/>
              </a:spcBef>
              <a:buNone/>
              <a:defRPr sz="1750" cap="all" baseline="0">
                <a:solidFill>
                  <a:schemeClr val="bg1"/>
                </a:solidFill>
                <a:latin typeface="+mj-lt"/>
              </a:defRPr>
            </a:lvl2pPr>
            <a:lvl3pPr marL="0" indent="0">
              <a:spcBef>
                <a:spcPts val="0"/>
              </a:spcBef>
              <a:buNone/>
              <a:defRPr sz="1750" cap="all" baseline="0">
                <a:solidFill>
                  <a:schemeClr val="bg1"/>
                </a:solidFill>
                <a:latin typeface="+mj-lt"/>
              </a:defRPr>
            </a:lvl3pPr>
            <a:lvl4pPr marL="0" indent="0">
              <a:spcBef>
                <a:spcPts val="0"/>
              </a:spcBef>
              <a:buNone/>
              <a:defRPr sz="1750" cap="all" baseline="0">
                <a:solidFill>
                  <a:schemeClr val="bg1"/>
                </a:solidFill>
                <a:latin typeface="+mj-lt"/>
              </a:defRPr>
            </a:lvl4pPr>
            <a:lvl5pPr marL="0" indent="0">
              <a:spcBef>
                <a:spcPts val="0"/>
              </a:spcBef>
              <a:buNone/>
              <a:defRPr sz="1750" cap="all" baseline="0">
                <a:solidFill>
                  <a:schemeClr val="bg1"/>
                </a:solidFill>
                <a:latin typeface="+mj-lt"/>
              </a:defRPr>
            </a:lvl5pPr>
            <a:lvl6pPr marL="0" indent="0">
              <a:spcBef>
                <a:spcPts val="0"/>
              </a:spcBef>
              <a:buNone/>
              <a:defRPr sz="1750" cap="all" baseline="0">
                <a:solidFill>
                  <a:schemeClr val="bg1"/>
                </a:solidFill>
                <a:latin typeface="+mj-lt"/>
              </a:defRPr>
            </a:lvl6pPr>
            <a:lvl7pPr marL="0" indent="0">
              <a:spcBef>
                <a:spcPts val="0"/>
              </a:spcBef>
              <a:buNone/>
              <a:defRPr sz="1750" cap="all" baseline="0">
                <a:solidFill>
                  <a:schemeClr val="bg1"/>
                </a:solidFill>
                <a:latin typeface="+mj-lt"/>
              </a:defRPr>
            </a:lvl7pPr>
            <a:lvl8pPr marL="0" indent="0">
              <a:spcBef>
                <a:spcPts val="0"/>
              </a:spcBef>
              <a:buNone/>
              <a:defRPr sz="1750" cap="all" baseline="0">
                <a:solidFill>
                  <a:schemeClr val="bg1"/>
                </a:solidFill>
                <a:latin typeface="+mj-lt"/>
              </a:defRPr>
            </a:lvl8pPr>
            <a:lvl9pPr marL="0" indent="0">
              <a:spcBef>
                <a:spcPts val="0"/>
              </a:spcBef>
              <a:buNone/>
              <a:defRPr sz="175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4533900" y="2074926"/>
            <a:ext cx="3733800" cy="1982037"/>
          </a:xfrm>
        </p:spPr>
        <p:txBody>
          <a:bodyPr lIns="91440" tIns="182880"/>
          <a:lstStyle>
            <a:lvl1pPr>
              <a:defRPr sz="933" baseline="0"/>
            </a:lvl1pPr>
            <a:lvl2pPr>
              <a:defRPr sz="817"/>
            </a:lvl2pPr>
            <a:lvl3pPr>
              <a:defRPr sz="817"/>
            </a:lvl3pPr>
            <a:lvl4pPr>
              <a:defRPr sz="817"/>
            </a:lvl4pPr>
            <a:lvl5pPr>
              <a:defRPr sz="817"/>
            </a:lvl5pPr>
            <a:lvl6pPr>
              <a:defRPr sz="817"/>
            </a:lvl6pPr>
            <a:lvl7pPr>
              <a:defRPr sz="817"/>
            </a:lvl7pPr>
            <a:lvl8pPr>
              <a:defRPr sz="817"/>
            </a:lvl8pPr>
            <a:lvl9pPr>
              <a:defRPr sz="817"/>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4533900" y="4179189"/>
            <a:ext cx="3733800" cy="355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575" cap="none" baseline="0">
                <a:solidFill>
                  <a:schemeClr val="bg1"/>
                </a:solidFill>
                <a:latin typeface="+mj-lt"/>
              </a:defRPr>
            </a:lvl1pPr>
            <a:lvl2pPr marL="0" indent="0">
              <a:spcBef>
                <a:spcPts val="0"/>
              </a:spcBef>
              <a:buNone/>
              <a:defRPr sz="1750" cap="all" baseline="0">
                <a:solidFill>
                  <a:schemeClr val="bg1"/>
                </a:solidFill>
                <a:latin typeface="+mj-lt"/>
              </a:defRPr>
            </a:lvl2pPr>
            <a:lvl3pPr marL="0" indent="0">
              <a:spcBef>
                <a:spcPts val="0"/>
              </a:spcBef>
              <a:buNone/>
              <a:defRPr sz="1750" cap="all" baseline="0">
                <a:solidFill>
                  <a:schemeClr val="bg1"/>
                </a:solidFill>
                <a:latin typeface="+mj-lt"/>
              </a:defRPr>
            </a:lvl3pPr>
            <a:lvl4pPr marL="0" indent="0">
              <a:spcBef>
                <a:spcPts val="0"/>
              </a:spcBef>
              <a:buNone/>
              <a:defRPr sz="1750" cap="all" baseline="0">
                <a:solidFill>
                  <a:schemeClr val="bg1"/>
                </a:solidFill>
                <a:latin typeface="+mj-lt"/>
              </a:defRPr>
            </a:lvl4pPr>
            <a:lvl5pPr marL="0" indent="0">
              <a:spcBef>
                <a:spcPts val="0"/>
              </a:spcBef>
              <a:buNone/>
              <a:defRPr sz="1750" cap="all" baseline="0">
                <a:solidFill>
                  <a:schemeClr val="bg1"/>
                </a:solidFill>
                <a:latin typeface="+mj-lt"/>
              </a:defRPr>
            </a:lvl5pPr>
            <a:lvl6pPr marL="0" indent="0">
              <a:spcBef>
                <a:spcPts val="0"/>
              </a:spcBef>
              <a:buNone/>
              <a:defRPr sz="1750" cap="all" baseline="0">
                <a:solidFill>
                  <a:schemeClr val="bg1"/>
                </a:solidFill>
                <a:latin typeface="+mj-lt"/>
              </a:defRPr>
            </a:lvl6pPr>
            <a:lvl7pPr marL="0" indent="0">
              <a:spcBef>
                <a:spcPts val="0"/>
              </a:spcBef>
              <a:buNone/>
              <a:defRPr sz="1750" cap="all" baseline="0">
                <a:solidFill>
                  <a:schemeClr val="bg1"/>
                </a:solidFill>
                <a:latin typeface="+mj-lt"/>
              </a:defRPr>
            </a:lvl7pPr>
            <a:lvl8pPr marL="0" indent="0">
              <a:spcBef>
                <a:spcPts val="0"/>
              </a:spcBef>
              <a:buNone/>
              <a:defRPr sz="1750" cap="all" baseline="0">
                <a:solidFill>
                  <a:schemeClr val="bg1"/>
                </a:solidFill>
                <a:latin typeface="+mj-lt"/>
              </a:defRPr>
            </a:lvl8pPr>
            <a:lvl9pPr marL="0" indent="0">
              <a:spcBef>
                <a:spcPts val="0"/>
              </a:spcBef>
              <a:buNone/>
              <a:defRPr sz="175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4533900" y="4600575"/>
            <a:ext cx="3733800" cy="1952700"/>
          </a:xfrm>
        </p:spPr>
        <p:txBody>
          <a:bodyPr lIns="91440" tIns="182880"/>
          <a:lstStyle>
            <a:lvl1pPr>
              <a:defRPr sz="933" baseline="0"/>
            </a:lvl1pPr>
            <a:lvl2pPr>
              <a:defRPr sz="817"/>
            </a:lvl2pPr>
            <a:lvl3pPr>
              <a:defRPr sz="817"/>
            </a:lvl3pPr>
            <a:lvl4pPr>
              <a:defRPr sz="817"/>
            </a:lvl4pPr>
            <a:lvl5pPr>
              <a:defRPr sz="817"/>
            </a:lvl5pPr>
            <a:lvl6pPr>
              <a:defRPr sz="817"/>
            </a:lvl6pPr>
            <a:lvl7pPr>
              <a:defRPr sz="817"/>
            </a:lvl7pPr>
            <a:lvl8pPr>
              <a:defRPr sz="817"/>
            </a:lvl8pPr>
            <a:lvl9pPr>
              <a:defRPr sz="817"/>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4533900" y="6675501"/>
            <a:ext cx="3733800" cy="355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575" cap="none" baseline="0">
                <a:solidFill>
                  <a:schemeClr val="bg1"/>
                </a:solidFill>
                <a:latin typeface="+mj-lt"/>
              </a:defRPr>
            </a:lvl1pPr>
            <a:lvl2pPr marL="0" indent="0">
              <a:spcBef>
                <a:spcPts val="0"/>
              </a:spcBef>
              <a:buNone/>
              <a:defRPr sz="1750" cap="all" baseline="0">
                <a:solidFill>
                  <a:schemeClr val="bg1"/>
                </a:solidFill>
                <a:latin typeface="+mj-lt"/>
              </a:defRPr>
            </a:lvl2pPr>
            <a:lvl3pPr marL="0" indent="0">
              <a:spcBef>
                <a:spcPts val="0"/>
              </a:spcBef>
              <a:buNone/>
              <a:defRPr sz="1750" cap="all" baseline="0">
                <a:solidFill>
                  <a:schemeClr val="bg1"/>
                </a:solidFill>
                <a:latin typeface="+mj-lt"/>
              </a:defRPr>
            </a:lvl3pPr>
            <a:lvl4pPr marL="0" indent="0">
              <a:spcBef>
                <a:spcPts val="0"/>
              </a:spcBef>
              <a:buNone/>
              <a:defRPr sz="1750" cap="all" baseline="0">
                <a:solidFill>
                  <a:schemeClr val="bg1"/>
                </a:solidFill>
                <a:latin typeface="+mj-lt"/>
              </a:defRPr>
            </a:lvl4pPr>
            <a:lvl5pPr marL="0" indent="0">
              <a:spcBef>
                <a:spcPts val="0"/>
              </a:spcBef>
              <a:buNone/>
              <a:defRPr sz="1750" cap="all" baseline="0">
                <a:solidFill>
                  <a:schemeClr val="bg1"/>
                </a:solidFill>
                <a:latin typeface="+mj-lt"/>
              </a:defRPr>
            </a:lvl5pPr>
            <a:lvl6pPr marL="0" indent="0">
              <a:spcBef>
                <a:spcPts val="0"/>
              </a:spcBef>
              <a:buNone/>
              <a:defRPr sz="1750" cap="all" baseline="0">
                <a:solidFill>
                  <a:schemeClr val="bg1"/>
                </a:solidFill>
                <a:latin typeface="+mj-lt"/>
              </a:defRPr>
            </a:lvl6pPr>
            <a:lvl7pPr marL="0" indent="0">
              <a:spcBef>
                <a:spcPts val="0"/>
              </a:spcBef>
              <a:buNone/>
              <a:defRPr sz="1750" cap="all" baseline="0">
                <a:solidFill>
                  <a:schemeClr val="bg1"/>
                </a:solidFill>
                <a:latin typeface="+mj-lt"/>
              </a:defRPr>
            </a:lvl7pPr>
            <a:lvl8pPr marL="0" indent="0">
              <a:spcBef>
                <a:spcPts val="0"/>
              </a:spcBef>
              <a:buNone/>
              <a:defRPr sz="1750" cap="all" baseline="0">
                <a:solidFill>
                  <a:schemeClr val="bg1"/>
                </a:solidFill>
                <a:latin typeface="+mj-lt"/>
              </a:defRPr>
            </a:lvl8pPr>
            <a:lvl9pPr marL="0" indent="0">
              <a:spcBef>
                <a:spcPts val="0"/>
              </a:spcBef>
              <a:buNone/>
              <a:defRPr sz="175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4533900" y="7096887"/>
            <a:ext cx="3733800" cy="2128266"/>
          </a:xfrm>
        </p:spPr>
        <p:txBody>
          <a:bodyPr lIns="91440" tIns="182880"/>
          <a:lstStyle>
            <a:lvl1pPr>
              <a:defRPr sz="933" baseline="0"/>
            </a:lvl1pPr>
            <a:lvl2pPr>
              <a:defRPr sz="817"/>
            </a:lvl2pPr>
            <a:lvl3pPr>
              <a:defRPr sz="817"/>
            </a:lvl3pPr>
            <a:lvl4pPr>
              <a:defRPr sz="817"/>
            </a:lvl4pPr>
            <a:lvl5pPr>
              <a:defRPr sz="817"/>
            </a:lvl5pPr>
            <a:lvl6pPr>
              <a:defRPr sz="817"/>
            </a:lvl6pPr>
            <a:lvl7pPr>
              <a:defRPr sz="817"/>
            </a:lvl7pPr>
            <a:lvl8pPr>
              <a:defRPr sz="817"/>
            </a:lvl8pPr>
            <a:lvl9pPr>
              <a:defRPr sz="817"/>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8721090" y="1653540"/>
            <a:ext cx="3733800" cy="355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575" cap="none" baseline="0">
                <a:solidFill>
                  <a:schemeClr val="bg1"/>
                </a:solidFill>
                <a:latin typeface="+mj-lt"/>
              </a:defRPr>
            </a:lvl1pPr>
            <a:lvl2pPr marL="0" indent="0">
              <a:spcBef>
                <a:spcPts val="0"/>
              </a:spcBef>
              <a:buNone/>
              <a:defRPr sz="1750" cap="all" baseline="0">
                <a:solidFill>
                  <a:schemeClr val="bg1"/>
                </a:solidFill>
                <a:latin typeface="+mj-lt"/>
              </a:defRPr>
            </a:lvl2pPr>
            <a:lvl3pPr marL="0" indent="0">
              <a:spcBef>
                <a:spcPts val="0"/>
              </a:spcBef>
              <a:buNone/>
              <a:defRPr sz="1750" cap="all" baseline="0">
                <a:solidFill>
                  <a:schemeClr val="bg1"/>
                </a:solidFill>
                <a:latin typeface="+mj-lt"/>
              </a:defRPr>
            </a:lvl3pPr>
            <a:lvl4pPr marL="0" indent="0">
              <a:spcBef>
                <a:spcPts val="0"/>
              </a:spcBef>
              <a:buNone/>
              <a:defRPr sz="1750" cap="all" baseline="0">
                <a:solidFill>
                  <a:schemeClr val="bg1"/>
                </a:solidFill>
                <a:latin typeface="+mj-lt"/>
              </a:defRPr>
            </a:lvl4pPr>
            <a:lvl5pPr marL="0" indent="0">
              <a:spcBef>
                <a:spcPts val="0"/>
              </a:spcBef>
              <a:buNone/>
              <a:defRPr sz="1750" cap="all" baseline="0">
                <a:solidFill>
                  <a:schemeClr val="bg1"/>
                </a:solidFill>
                <a:latin typeface="+mj-lt"/>
              </a:defRPr>
            </a:lvl5pPr>
            <a:lvl6pPr marL="0" indent="0">
              <a:spcBef>
                <a:spcPts val="0"/>
              </a:spcBef>
              <a:buNone/>
              <a:defRPr sz="1750" cap="all" baseline="0">
                <a:solidFill>
                  <a:schemeClr val="bg1"/>
                </a:solidFill>
                <a:latin typeface="+mj-lt"/>
              </a:defRPr>
            </a:lvl6pPr>
            <a:lvl7pPr marL="0" indent="0">
              <a:spcBef>
                <a:spcPts val="0"/>
              </a:spcBef>
              <a:buNone/>
              <a:defRPr sz="1750" cap="all" baseline="0">
                <a:solidFill>
                  <a:schemeClr val="bg1"/>
                </a:solidFill>
                <a:latin typeface="+mj-lt"/>
              </a:defRPr>
            </a:lvl7pPr>
            <a:lvl8pPr marL="0" indent="0">
              <a:spcBef>
                <a:spcPts val="0"/>
              </a:spcBef>
              <a:buNone/>
              <a:defRPr sz="1750" cap="all" baseline="0">
                <a:solidFill>
                  <a:schemeClr val="bg1"/>
                </a:solidFill>
                <a:latin typeface="+mj-lt"/>
              </a:defRPr>
            </a:lvl8pPr>
            <a:lvl9pPr marL="0" indent="0">
              <a:spcBef>
                <a:spcPts val="0"/>
              </a:spcBef>
              <a:buNone/>
              <a:defRPr sz="175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8721090" y="2074926"/>
            <a:ext cx="3733800" cy="2133600"/>
          </a:xfrm>
        </p:spPr>
        <p:txBody>
          <a:bodyPr lIns="91440" tIns="182880"/>
          <a:lstStyle>
            <a:lvl1pPr>
              <a:defRPr sz="933" baseline="0"/>
            </a:lvl1pPr>
            <a:lvl2pPr>
              <a:defRPr sz="817"/>
            </a:lvl2pPr>
            <a:lvl3pPr>
              <a:defRPr sz="817"/>
            </a:lvl3pPr>
            <a:lvl4pPr>
              <a:defRPr sz="817"/>
            </a:lvl4pPr>
            <a:lvl5pPr>
              <a:defRPr sz="817"/>
            </a:lvl5pPr>
            <a:lvl6pPr>
              <a:defRPr sz="817"/>
            </a:lvl6pPr>
            <a:lvl7pPr>
              <a:defRPr sz="817"/>
            </a:lvl7pPr>
            <a:lvl8pPr>
              <a:defRPr sz="817"/>
            </a:lvl8pPr>
            <a:lvl9pPr>
              <a:defRPr sz="817"/>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8721090" y="4350160"/>
            <a:ext cx="3733800" cy="1323761"/>
          </a:xfrm>
        </p:spPr>
        <p:txBody>
          <a:bodyPr lIns="91440" tIns="182880"/>
          <a:lstStyle>
            <a:lvl1pPr>
              <a:defRPr sz="933" baseline="0"/>
            </a:lvl1pPr>
            <a:lvl2pPr>
              <a:defRPr sz="817"/>
            </a:lvl2pPr>
            <a:lvl3pPr>
              <a:defRPr sz="817"/>
            </a:lvl3pPr>
            <a:lvl4pPr>
              <a:defRPr sz="817"/>
            </a:lvl4pPr>
            <a:lvl5pPr>
              <a:defRPr sz="817"/>
            </a:lvl5pPr>
            <a:lvl6pPr>
              <a:defRPr sz="817"/>
            </a:lvl6pPr>
            <a:lvl7pPr>
              <a:defRPr sz="817"/>
            </a:lvl7pPr>
            <a:lvl8pPr>
              <a:defRPr sz="817"/>
            </a:lvl8pPr>
            <a:lvl9pPr>
              <a:defRPr sz="817"/>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8721090" y="5765549"/>
            <a:ext cx="3733800" cy="355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575" cap="none" baseline="0">
                <a:solidFill>
                  <a:schemeClr val="bg1"/>
                </a:solidFill>
                <a:latin typeface="+mj-lt"/>
              </a:defRPr>
            </a:lvl1pPr>
            <a:lvl2pPr marL="0" indent="0">
              <a:spcBef>
                <a:spcPts val="0"/>
              </a:spcBef>
              <a:buNone/>
              <a:defRPr sz="1750" cap="all" baseline="0">
                <a:solidFill>
                  <a:schemeClr val="bg1"/>
                </a:solidFill>
                <a:latin typeface="+mj-lt"/>
              </a:defRPr>
            </a:lvl2pPr>
            <a:lvl3pPr marL="0" indent="0">
              <a:spcBef>
                <a:spcPts val="0"/>
              </a:spcBef>
              <a:buNone/>
              <a:defRPr sz="1750" cap="all" baseline="0">
                <a:solidFill>
                  <a:schemeClr val="bg1"/>
                </a:solidFill>
                <a:latin typeface="+mj-lt"/>
              </a:defRPr>
            </a:lvl3pPr>
            <a:lvl4pPr marL="0" indent="0">
              <a:spcBef>
                <a:spcPts val="0"/>
              </a:spcBef>
              <a:buNone/>
              <a:defRPr sz="1750" cap="all" baseline="0">
                <a:solidFill>
                  <a:schemeClr val="bg1"/>
                </a:solidFill>
                <a:latin typeface="+mj-lt"/>
              </a:defRPr>
            </a:lvl4pPr>
            <a:lvl5pPr marL="0" indent="0">
              <a:spcBef>
                <a:spcPts val="0"/>
              </a:spcBef>
              <a:buNone/>
              <a:defRPr sz="1750" cap="all" baseline="0">
                <a:solidFill>
                  <a:schemeClr val="bg1"/>
                </a:solidFill>
                <a:latin typeface="+mj-lt"/>
              </a:defRPr>
            </a:lvl5pPr>
            <a:lvl6pPr marL="0" indent="0">
              <a:spcBef>
                <a:spcPts val="0"/>
              </a:spcBef>
              <a:buNone/>
              <a:defRPr sz="1750" cap="all" baseline="0">
                <a:solidFill>
                  <a:schemeClr val="bg1"/>
                </a:solidFill>
                <a:latin typeface="+mj-lt"/>
              </a:defRPr>
            </a:lvl6pPr>
            <a:lvl7pPr marL="0" indent="0">
              <a:spcBef>
                <a:spcPts val="0"/>
              </a:spcBef>
              <a:buNone/>
              <a:defRPr sz="1750" cap="all" baseline="0">
                <a:solidFill>
                  <a:schemeClr val="bg1"/>
                </a:solidFill>
                <a:latin typeface="+mj-lt"/>
              </a:defRPr>
            </a:lvl7pPr>
            <a:lvl8pPr marL="0" indent="0">
              <a:spcBef>
                <a:spcPts val="0"/>
              </a:spcBef>
              <a:buNone/>
              <a:defRPr sz="1750" cap="all" baseline="0">
                <a:solidFill>
                  <a:schemeClr val="bg1"/>
                </a:solidFill>
                <a:latin typeface="+mj-lt"/>
              </a:defRPr>
            </a:lvl8pPr>
            <a:lvl9pPr marL="0" indent="0">
              <a:spcBef>
                <a:spcPts val="0"/>
              </a:spcBef>
              <a:buNone/>
              <a:defRPr sz="175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8721090" y="6186935"/>
            <a:ext cx="3733800" cy="1267229"/>
          </a:xfrm>
        </p:spPr>
        <p:txBody>
          <a:bodyPr lIns="91440" tIns="182880"/>
          <a:lstStyle>
            <a:lvl1pPr>
              <a:defRPr sz="933" baseline="0"/>
            </a:lvl1pPr>
            <a:lvl2pPr>
              <a:defRPr sz="817"/>
            </a:lvl2pPr>
            <a:lvl3pPr>
              <a:defRPr sz="817"/>
            </a:lvl3pPr>
            <a:lvl4pPr>
              <a:defRPr sz="817"/>
            </a:lvl4pPr>
            <a:lvl5pPr>
              <a:defRPr sz="817"/>
            </a:lvl5pPr>
            <a:lvl6pPr>
              <a:defRPr sz="817"/>
            </a:lvl6pPr>
            <a:lvl7pPr>
              <a:defRPr sz="817"/>
            </a:lvl7pPr>
            <a:lvl8pPr>
              <a:defRPr sz="817"/>
            </a:lvl8pPr>
            <a:lvl9pPr>
              <a:defRPr sz="817"/>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8721090" y="7502271"/>
            <a:ext cx="3733800" cy="355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1575" cap="none" baseline="0">
                <a:solidFill>
                  <a:schemeClr val="bg1"/>
                </a:solidFill>
                <a:latin typeface="+mj-lt"/>
              </a:defRPr>
            </a:lvl1pPr>
            <a:lvl2pPr marL="0" indent="0">
              <a:spcBef>
                <a:spcPts val="0"/>
              </a:spcBef>
              <a:buNone/>
              <a:defRPr sz="1750" cap="all" baseline="0">
                <a:solidFill>
                  <a:schemeClr val="bg1"/>
                </a:solidFill>
                <a:latin typeface="+mj-lt"/>
              </a:defRPr>
            </a:lvl2pPr>
            <a:lvl3pPr marL="0" indent="0">
              <a:spcBef>
                <a:spcPts val="0"/>
              </a:spcBef>
              <a:buNone/>
              <a:defRPr sz="1750" cap="all" baseline="0">
                <a:solidFill>
                  <a:schemeClr val="bg1"/>
                </a:solidFill>
                <a:latin typeface="+mj-lt"/>
              </a:defRPr>
            </a:lvl3pPr>
            <a:lvl4pPr marL="0" indent="0">
              <a:spcBef>
                <a:spcPts val="0"/>
              </a:spcBef>
              <a:buNone/>
              <a:defRPr sz="1750" cap="all" baseline="0">
                <a:solidFill>
                  <a:schemeClr val="bg1"/>
                </a:solidFill>
                <a:latin typeface="+mj-lt"/>
              </a:defRPr>
            </a:lvl4pPr>
            <a:lvl5pPr marL="0" indent="0">
              <a:spcBef>
                <a:spcPts val="0"/>
              </a:spcBef>
              <a:buNone/>
              <a:defRPr sz="1750" cap="all" baseline="0">
                <a:solidFill>
                  <a:schemeClr val="bg1"/>
                </a:solidFill>
                <a:latin typeface="+mj-lt"/>
              </a:defRPr>
            </a:lvl5pPr>
            <a:lvl6pPr marL="0" indent="0">
              <a:spcBef>
                <a:spcPts val="0"/>
              </a:spcBef>
              <a:buNone/>
              <a:defRPr sz="1750" cap="all" baseline="0">
                <a:solidFill>
                  <a:schemeClr val="bg1"/>
                </a:solidFill>
                <a:latin typeface="+mj-lt"/>
              </a:defRPr>
            </a:lvl6pPr>
            <a:lvl7pPr marL="0" indent="0">
              <a:spcBef>
                <a:spcPts val="0"/>
              </a:spcBef>
              <a:buNone/>
              <a:defRPr sz="1750" cap="all" baseline="0">
                <a:solidFill>
                  <a:schemeClr val="bg1"/>
                </a:solidFill>
                <a:latin typeface="+mj-lt"/>
              </a:defRPr>
            </a:lvl7pPr>
            <a:lvl8pPr marL="0" indent="0">
              <a:spcBef>
                <a:spcPts val="0"/>
              </a:spcBef>
              <a:buNone/>
              <a:defRPr sz="1750" cap="all" baseline="0">
                <a:solidFill>
                  <a:schemeClr val="bg1"/>
                </a:solidFill>
                <a:latin typeface="+mj-lt"/>
              </a:defRPr>
            </a:lvl8pPr>
            <a:lvl9pPr marL="0" indent="0">
              <a:spcBef>
                <a:spcPts val="0"/>
              </a:spcBef>
              <a:buNone/>
              <a:defRPr sz="175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8721090" y="7923657"/>
            <a:ext cx="3733800" cy="1301496"/>
          </a:xfrm>
        </p:spPr>
        <p:txBody>
          <a:bodyPr lIns="91440" tIns="182880"/>
          <a:lstStyle>
            <a:lvl1pPr>
              <a:defRPr sz="933" baseline="0"/>
            </a:lvl1pPr>
            <a:lvl2pPr>
              <a:defRPr sz="817"/>
            </a:lvl2pPr>
            <a:lvl3pPr>
              <a:defRPr sz="817"/>
            </a:lvl3pPr>
            <a:lvl4pPr>
              <a:defRPr sz="817"/>
            </a:lvl4pPr>
            <a:lvl5pPr>
              <a:defRPr sz="817"/>
            </a:lvl5pPr>
            <a:lvl6pPr>
              <a:defRPr sz="817"/>
            </a:lvl6pPr>
            <a:lvl7pPr>
              <a:defRPr sz="817"/>
            </a:lvl7pPr>
            <a:lvl8pPr>
              <a:defRPr sz="817"/>
            </a:lvl8pPr>
            <a:lvl9pPr>
              <a:defRPr sz="817"/>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9/8/2019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9412287" y="0"/>
            <a:ext cx="3389313" cy="1120713"/>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2674" userDrawn="1">
          <p15:clr>
            <a:srgbClr val="A4A3A4"/>
          </p15:clr>
        </p15:guide>
        <p15:guide id="2" pos="539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12801600" cy="1466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7"/>
          </a:p>
        </p:txBody>
      </p:sp>
      <p:sp>
        <p:nvSpPr>
          <p:cNvPr id="2" name="Title Placeholder 1"/>
          <p:cNvSpPr>
            <a:spLocks noGrp="1"/>
          </p:cNvSpPr>
          <p:nvPr>
            <p:ph type="title"/>
          </p:nvPr>
        </p:nvSpPr>
        <p:spPr bwMode="auto">
          <a:xfrm>
            <a:off x="337820" y="200042"/>
            <a:ext cx="8801100" cy="86675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37820" y="1755775"/>
            <a:ext cx="12130405" cy="68919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3375" y="9366787"/>
            <a:ext cx="2880360" cy="133350"/>
          </a:xfrm>
          <a:prstGeom prst="rect">
            <a:avLst/>
          </a:prstGeom>
        </p:spPr>
        <p:txBody>
          <a:bodyPr vert="horz" lIns="91440" tIns="45720" rIns="91440" bIns="45720" rtlCol="0" anchor="ctr"/>
          <a:lstStyle>
            <a:lvl1pPr algn="l">
              <a:defRPr sz="467">
                <a:solidFill>
                  <a:schemeClr val="tx1">
                    <a:tint val="75000"/>
                  </a:schemeClr>
                </a:solidFill>
              </a:defRPr>
            </a:lvl1pPr>
          </a:lstStyle>
          <a:p>
            <a:fld id="{ECAA57DF-1C19-4726-AB84-014692BAD8F5}" type="datetimeFigureOut">
              <a:rPr lang="en-US" smtClean="0"/>
              <a:pPr/>
              <a:t>9/8/2019</a:t>
            </a:fld>
            <a:endParaRPr lang="en-US"/>
          </a:p>
        </p:txBody>
      </p:sp>
      <p:sp>
        <p:nvSpPr>
          <p:cNvPr id="5" name="Footer Placeholder 4"/>
          <p:cNvSpPr>
            <a:spLocks noGrp="1"/>
          </p:cNvSpPr>
          <p:nvPr>
            <p:ph type="ftr" sz="quarter" idx="3"/>
          </p:nvPr>
        </p:nvSpPr>
        <p:spPr>
          <a:xfrm>
            <a:off x="3213735" y="9366787"/>
            <a:ext cx="6374130" cy="133350"/>
          </a:xfrm>
          <a:prstGeom prst="rect">
            <a:avLst/>
          </a:prstGeom>
        </p:spPr>
        <p:txBody>
          <a:bodyPr vert="horz" lIns="91440" tIns="45720" rIns="91440" bIns="45720" rtlCol="0" anchor="ctr"/>
          <a:lstStyle>
            <a:lvl1pPr algn="ctr">
              <a:defRPr sz="4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587865" y="9366787"/>
            <a:ext cx="2880360" cy="133350"/>
          </a:xfrm>
          <a:prstGeom prst="rect">
            <a:avLst/>
          </a:prstGeom>
        </p:spPr>
        <p:txBody>
          <a:bodyPr vert="horz" lIns="91440" tIns="45720" rIns="91440" bIns="45720" rtlCol="0" anchor="ctr"/>
          <a:lstStyle>
            <a:lvl1pPr algn="r">
              <a:defRPr sz="467">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1133475"/>
            <a:ext cx="12801600" cy="3333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7"/>
          </a:p>
        </p:txBody>
      </p:sp>
      <p:cxnSp>
        <p:nvCxnSpPr>
          <p:cNvPr id="9" name="Straight Connector 8"/>
          <p:cNvCxnSpPr/>
          <p:nvPr userDrawn="1"/>
        </p:nvCxnSpPr>
        <p:spPr>
          <a:xfrm>
            <a:off x="0" y="1133475"/>
            <a:ext cx="128016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1280306" rtl="0" eaLnBrk="1" latinLnBrk="0" hangingPunct="1">
        <a:lnSpc>
          <a:spcPct val="90000"/>
        </a:lnSpc>
        <a:spcBef>
          <a:spcPct val="0"/>
        </a:spcBef>
        <a:buNone/>
        <a:defRPr sz="3355" b="0" kern="1200">
          <a:solidFill>
            <a:schemeClr val="bg1"/>
          </a:solidFill>
          <a:latin typeface="+mj-lt"/>
          <a:ea typeface="+mj-ea"/>
          <a:cs typeface="+mj-cs"/>
        </a:defRPr>
      </a:lvl1pPr>
    </p:titleStyle>
    <p:bodyStyle>
      <a:lvl1pPr marL="133365" indent="-133365" algn="l" defTabSz="1280306" rtl="0" eaLnBrk="1" latinLnBrk="0" hangingPunct="1">
        <a:lnSpc>
          <a:spcPct val="100000"/>
        </a:lnSpc>
        <a:spcBef>
          <a:spcPts val="350"/>
        </a:spcBef>
        <a:buClr>
          <a:schemeClr val="bg1">
            <a:lumMod val="65000"/>
          </a:schemeClr>
        </a:buClr>
        <a:buFont typeface="Arial" panose="020B0604020202020204" pitchFamily="34" charset="0"/>
        <a:buChar char="•"/>
        <a:defRPr sz="817" kern="1200">
          <a:solidFill>
            <a:schemeClr val="tx1"/>
          </a:solidFill>
          <a:latin typeface="+mn-lt"/>
          <a:ea typeface="+mn-ea"/>
          <a:cs typeface="+mn-cs"/>
        </a:defRPr>
      </a:lvl1pPr>
      <a:lvl2pPr marL="320077" indent="-133365" algn="l" defTabSz="1280306" rtl="0" eaLnBrk="1" latinLnBrk="0" hangingPunct="1">
        <a:lnSpc>
          <a:spcPct val="100000"/>
        </a:lnSpc>
        <a:spcBef>
          <a:spcPts val="350"/>
        </a:spcBef>
        <a:buClr>
          <a:schemeClr val="bg1">
            <a:lumMod val="65000"/>
          </a:schemeClr>
        </a:buClr>
        <a:buFont typeface="Arial" panose="020B0604020202020204" pitchFamily="34" charset="0"/>
        <a:buChar char="•"/>
        <a:defRPr sz="700" kern="1200">
          <a:solidFill>
            <a:schemeClr val="tx1"/>
          </a:solidFill>
          <a:latin typeface="+mn-lt"/>
          <a:ea typeface="+mn-ea"/>
          <a:cs typeface="+mn-cs"/>
        </a:defRPr>
      </a:lvl2pPr>
      <a:lvl3pPr marL="320077" indent="-133365" algn="l" defTabSz="1280306" rtl="0" eaLnBrk="1" latinLnBrk="0" hangingPunct="1">
        <a:lnSpc>
          <a:spcPct val="100000"/>
        </a:lnSpc>
        <a:spcBef>
          <a:spcPts val="350"/>
        </a:spcBef>
        <a:buClr>
          <a:schemeClr val="bg1">
            <a:lumMod val="65000"/>
          </a:schemeClr>
        </a:buClr>
        <a:buFont typeface="Arial" panose="020B0604020202020204" pitchFamily="34" charset="0"/>
        <a:buChar char="•"/>
        <a:defRPr sz="700" kern="1200">
          <a:solidFill>
            <a:schemeClr val="tx1"/>
          </a:solidFill>
          <a:latin typeface="+mn-lt"/>
          <a:ea typeface="+mn-ea"/>
          <a:cs typeface="+mn-cs"/>
        </a:defRPr>
      </a:lvl3pPr>
      <a:lvl4pPr marL="320077" indent="-133365" algn="l" defTabSz="1280306" rtl="0" eaLnBrk="1" latinLnBrk="0" hangingPunct="1">
        <a:lnSpc>
          <a:spcPct val="100000"/>
        </a:lnSpc>
        <a:spcBef>
          <a:spcPts val="350"/>
        </a:spcBef>
        <a:buClr>
          <a:schemeClr val="bg1">
            <a:lumMod val="65000"/>
          </a:schemeClr>
        </a:buClr>
        <a:buFont typeface="Arial" panose="020B0604020202020204" pitchFamily="34" charset="0"/>
        <a:buChar char="•"/>
        <a:defRPr sz="700" kern="1200">
          <a:solidFill>
            <a:schemeClr val="tx1"/>
          </a:solidFill>
          <a:latin typeface="+mn-lt"/>
          <a:ea typeface="+mn-ea"/>
          <a:cs typeface="+mn-cs"/>
        </a:defRPr>
      </a:lvl4pPr>
      <a:lvl5pPr marL="320077" indent="-133365" algn="l" defTabSz="1280306" rtl="0" eaLnBrk="1" latinLnBrk="0" hangingPunct="1">
        <a:lnSpc>
          <a:spcPct val="100000"/>
        </a:lnSpc>
        <a:spcBef>
          <a:spcPts val="350"/>
        </a:spcBef>
        <a:buClr>
          <a:schemeClr val="bg1">
            <a:lumMod val="65000"/>
          </a:schemeClr>
        </a:buClr>
        <a:buFont typeface="Arial" panose="020B0604020202020204" pitchFamily="34" charset="0"/>
        <a:buChar char="•"/>
        <a:defRPr sz="700" kern="1200">
          <a:solidFill>
            <a:schemeClr val="tx1"/>
          </a:solidFill>
          <a:latin typeface="+mn-lt"/>
          <a:ea typeface="+mn-ea"/>
          <a:cs typeface="+mn-cs"/>
        </a:defRPr>
      </a:lvl5pPr>
      <a:lvl6pPr marL="320077" indent="-133365" algn="l" defTabSz="1280306" rtl="0" eaLnBrk="1" latinLnBrk="0" hangingPunct="1">
        <a:lnSpc>
          <a:spcPct val="100000"/>
        </a:lnSpc>
        <a:spcBef>
          <a:spcPts val="350"/>
        </a:spcBef>
        <a:buClr>
          <a:schemeClr val="bg1">
            <a:lumMod val="65000"/>
          </a:schemeClr>
        </a:buClr>
        <a:buFont typeface="Arial" panose="020B0604020202020204" pitchFamily="34" charset="0"/>
        <a:buChar char="•"/>
        <a:defRPr sz="700" kern="1200">
          <a:solidFill>
            <a:schemeClr val="tx1"/>
          </a:solidFill>
          <a:latin typeface="+mn-lt"/>
          <a:ea typeface="+mn-ea"/>
          <a:cs typeface="+mn-cs"/>
        </a:defRPr>
      </a:lvl6pPr>
      <a:lvl7pPr marL="320077" indent="-133365" algn="l" defTabSz="1280306" rtl="0" eaLnBrk="1" latinLnBrk="0" hangingPunct="1">
        <a:lnSpc>
          <a:spcPct val="100000"/>
        </a:lnSpc>
        <a:spcBef>
          <a:spcPts val="350"/>
        </a:spcBef>
        <a:buClr>
          <a:schemeClr val="bg1">
            <a:lumMod val="65000"/>
          </a:schemeClr>
        </a:buClr>
        <a:buFont typeface="Arial" panose="020B0604020202020204" pitchFamily="34" charset="0"/>
        <a:buChar char="•"/>
        <a:defRPr sz="700" kern="1200">
          <a:solidFill>
            <a:schemeClr val="tx1"/>
          </a:solidFill>
          <a:latin typeface="+mn-lt"/>
          <a:ea typeface="+mn-ea"/>
          <a:cs typeface="+mn-cs"/>
        </a:defRPr>
      </a:lvl7pPr>
      <a:lvl8pPr marL="320077" indent="-133365" algn="l" defTabSz="1280306" rtl="0" eaLnBrk="1" latinLnBrk="0" hangingPunct="1">
        <a:lnSpc>
          <a:spcPct val="100000"/>
        </a:lnSpc>
        <a:spcBef>
          <a:spcPts val="350"/>
        </a:spcBef>
        <a:buClr>
          <a:schemeClr val="bg1">
            <a:lumMod val="65000"/>
          </a:schemeClr>
        </a:buClr>
        <a:buFont typeface="Arial" panose="020B0604020202020204" pitchFamily="34" charset="0"/>
        <a:buChar char="•"/>
        <a:defRPr sz="700" kern="1200">
          <a:solidFill>
            <a:schemeClr val="tx1"/>
          </a:solidFill>
          <a:latin typeface="+mn-lt"/>
          <a:ea typeface="+mn-ea"/>
          <a:cs typeface="+mn-cs"/>
        </a:defRPr>
      </a:lvl8pPr>
      <a:lvl9pPr marL="320077" indent="-133365" algn="l" defTabSz="1280306" rtl="0" eaLnBrk="1" latinLnBrk="0" hangingPunct="1">
        <a:lnSpc>
          <a:spcPct val="100000"/>
        </a:lnSpc>
        <a:spcBef>
          <a:spcPts val="350"/>
        </a:spcBef>
        <a:buClr>
          <a:schemeClr val="bg1">
            <a:lumMod val="65000"/>
          </a:schemeClr>
        </a:buClr>
        <a:buFont typeface="Arial" panose="020B0604020202020204" pitchFamily="34" charset="0"/>
        <a:buChar char="•"/>
        <a:defRPr sz="700" kern="1200">
          <a:solidFill>
            <a:schemeClr val="tx1"/>
          </a:solidFill>
          <a:latin typeface="+mn-lt"/>
          <a:ea typeface="+mn-ea"/>
          <a:cs typeface="+mn-cs"/>
        </a:defRPr>
      </a:lvl9pPr>
    </p:bodyStyle>
    <p:otherStyle>
      <a:defPPr>
        <a:defRPr lang="en-US"/>
      </a:defPPr>
      <a:lvl1pPr marL="0" algn="l" defTabSz="1280306" rtl="0" eaLnBrk="1" latinLnBrk="0" hangingPunct="1">
        <a:defRPr sz="2520" kern="1200">
          <a:solidFill>
            <a:schemeClr val="tx1"/>
          </a:solidFill>
          <a:latin typeface="+mn-lt"/>
          <a:ea typeface="+mn-ea"/>
          <a:cs typeface="+mn-cs"/>
        </a:defRPr>
      </a:lvl1pPr>
      <a:lvl2pPr marL="640153" algn="l" defTabSz="1280306" rtl="0" eaLnBrk="1" latinLnBrk="0" hangingPunct="1">
        <a:defRPr sz="2520" kern="1200">
          <a:solidFill>
            <a:schemeClr val="tx1"/>
          </a:solidFill>
          <a:latin typeface="+mn-lt"/>
          <a:ea typeface="+mn-ea"/>
          <a:cs typeface="+mn-cs"/>
        </a:defRPr>
      </a:lvl2pPr>
      <a:lvl3pPr marL="1280306" algn="l" defTabSz="1280306" rtl="0" eaLnBrk="1" latinLnBrk="0" hangingPunct="1">
        <a:defRPr sz="2520" kern="1200">
          <a:solidFill>
            <a:schemeClr val="tx1"/>
          </a:solidFill>
          <a:latin typeface="+mn-lt"/>
          <a:ea typeface="+mn-ea"/>
          <a:cs typeface="+mn-cs"/>
        </a:defRPr>
      </a:lvl3pPr>
      <a:lvl4pPr marL="1920459" algn="l" defTabSz="1280306" rtl="0" eaLnBrk="1" latinLnBrk="0" hangingPunct="1">
        <a:defRPr sz="2520" kern="1200">
          <a:solidFill>
            <a:schemeClr val="tx1"/>
          </a:solidFill>
          <a:latin typeface="+mn-lt"/>
          <a:ea typeface="+mn-ea"/>
          <a:cs typeface="+mn-cs"/>
        </a:defRPr>
      </a:lvl4pPr>
      <a:lvl5pPr marL="2560613" algn="l" defTabSz="1280306" rtl="0" eaLnBrk="1" latinLnBrk="0" hangingPunct="1">
        <a:defRPr sz="2520" kern="1200">
          <a:solidFill>
            <a:schemeClr val="tx1"/>
          </a:solidFill>
          <a:latin typeface="+mn-lt"/>
          <a:ea typeface="+mn-ea"/>
          <a:cs typeface="+mn-cs"/>
        </a:defRPr>
      </a:lvl5pPr>
      <a:lvl6pPr marL="3200766" algn="l" defTabSz="1280306" rtl="0" eaLnBrk="1" latinLnBrk="0" hangingPunct="1">
        <a:defRPr sz="2520" kern="1200">
          <a:solidFill>
            <a:schemeClr val="tx1"/>
          </a:solidFill>
          <a:latin typeface="+mn-lt"/>
          <a:ea typeface="+mn-ea"/>
          <a:cs typeface="+mn-cs"/>
        </a:defRPr>
      </a:lvl6pPr>
      <a:lvl7pPr marL="3840919" algn="l" defTabSz="1280306" rtl="0" eaLnBrk="1" latinLnBrk="0" hangingPunct="1">
        <a:defRPr sz="2520" kern="1200">
          <a:solidFill>
            <a:schemeClr val="tx1"/>
          </a:solidFill>
          <a:latin typeface="+mn-lt"/>
          <a:ea typeface="+mn-ea"/>
          <a:cs typeface="+mn-cs"/>
        </a:defRPr>
      </a:lvl7pPr>
      <a:lvl8pPr marL="4481072" algn="l" defTabSz="1280306" rtl="0" eaLnBrk="1" latinLnBrk="0" hangingPunct="1">
        <a:defRPr sz="2520" kern="1200">
          <a:solidFill>
            <a:schemeClr val="tx1"/>
          </a:solidFill>
          <a:latin typeface="+mn-lt"/>
          <a:ea typeface="+mn-ea"/>
          <a:cs typeface="+mn-cs"/>
        </a:defRPr>
      </a:lvl8pPr>
      <a:lvl9pPr marL="5121225" algn="l" defTabSz="1280306" rtl="0" eaLnBrk="1" latinLnBrk="0" hangingPunct="1">
        <a:defRPr sz="25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24" userDrawn="1">
          <p15:clr>
            <a:srgbClr val="A4A3A4"/>
          </p15:clr>
        </p15:guide>
        <p15:guide id="2" pos="210" userDrawn="1">
          <p15:clr>
            <a:srgbClr val="A4A3A4"/>
          </p15:clr>
        </p15:guide>
        <p15:guide id="3" pos="7854" userDrawn="1">
          <p15:clr>
            <a:srgbClr val="A4A3A4"/>
          </p15:clr>
        </p15:guide>
        <p15:guide id="4" pos="4032"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37820" y="149242"/>
            <a:ext cx="8801100" cy="866758"/>
          </a:xfrm>
        </p:spPr>
        <p:txBody>
          <a:bodyPr/>
          <a:lstStyle/>
          <a:p>
            <a:r>
              <a:rPr lang="en-GB" dirty="0"/>
              <a:t>AR Hand Recognition</a:t>
            </a:r>
            <a:endParaRPr lang="en-US" dirty="0"/>
          </a:p>
        </p:txBody>
      </p:sp>
      <p:sp>
        <p:nvSpPr>
          <p:cNvPr id="23" name="Text Placeholder 22"/>
          <p:cNvSpPr>
            <a:spLocks noGrp="1"/>
          </p:cNvSpPr>
          <p:nvPr>
            <p:ph type="body" sz="quarter" idx="36"/>
          </p:nvPr>
        </p:nvSpPr>
        <p:spPr>
          <a:xfrm>
            <a:off x="337820" y="1232156"/>
            <a:ext cx="8800870" cy="188513"/>
          </a:xfrm>
        </p:spPr>
        <p:txBody>
          <a:bodyPr/>
          <a:lstStyle/>
          <a:p>
            <a:r>
              <a:rPr lang="en-US" dirty="0">
                <a:solidFill>
                  <a:schemeClr val="bg1"/>
                </a:solidFill>
              </a:rPr>
              <a:t>Mohamed Maaroufi - ID: 1429422 | Supervisor: Sarah Slater | University Of Wolverhampton</a:t>
            </a:r>
          </a:p>
        </p:txBody>
      </p:sp>
      <p:sp>
        <p:nvSpPr>
          <p:cNvPr id="67" name="Text Placeholder 66"/>
          <p:cNvSpPr>
            <a:spLocks noGrp="1"/>
          </p:cNvSpPr>
          <p:nvPr>
            <p:ph type="body" sz="quarter" idx="13"/>
          </p:nvPr>
        </p:nvSpPr>
        <p:spPr>
          <a:xfrm>
            <a:off x="333375" y="1551940"/>
            <a:ext cx="3733800" cy="373380"/>
          </a:xfrm>
        </p:spPr>
        <p:txBody>
          <a:bodyPr/>
          <a:lstStyle/>
          <a:p>
            <a:r>
              <a:rPr lang="en-US"/>
              <a:t>Problem / Question</a:t>
            </a:r>
            <a:endParaRPr lang="en-US" dirty="0"/>
          </a:p>
        </p:txBody>
      </p:sp>
      <p:sp>
        <p:nvSpPr>
          <p:cNvPr id="69" name="Text Placeholder 68"/>
          <p:cNvSpPr>
            <a:spLocks noGrp="1"/>
          </p:cNvSpPr>
          <p:nvPr>
            <p:ph type="body" sz="quarter" idx="39"/>
          </p:nvPr>
        </p:nvSpPr>
        <p:spPr>
          <a:xfrm>
            <a:off x="333375" y="1983486"/>
            <a:ext cx="3733800" cy="573579"/>
          </a:xfrm>
        </p:spPr>
        <p:txBody>
          <a:bodyPr/>
          <a:lstStyle/>
          <a:p>
            <a:r>
              <a:rPr lang="en-GB" sz="1100" dirty="0"/>
              <a:t>How could we use body gesture to interact with Computer/AR/VR devices without sensors on the user’s body using AI?</a:t>
            </a:r>
          </a:p>
        </p:txBody>
      </p:sp>
      <p:sp>
        <p:nvSpPr>
          <p:cNvPr id="68" name="Text Placeholder 67"/>
          <p:cNvSpPr>
            <a:spLocks noGrp="1"/>
          </p:cNvSpPr>
          <p:nvPr>
            <p:ph type="body" sz="quarter" idx="37"/>
          </p:nvPr>
        </p:nvSpPr>
        <p:spPr>
          <a:xfrm>
            <a:off x="333375" y="2706875"/>
            <a:ext cx="3733800" cy="373380"/>
          </a:xfrm>
        </p:spPr>
        <p:txBody>
          <a:bodyPr/>
          <a:lstStyle/>
          <a:p>
            <a:r>
              <a:rPr lang="en-US" dirty="0"/>
              <a:t>Purpose and background</a:t>
            </a:r>
          </a:p>
        </p:txBody>
      </p:sp>
      <p:sp>
        <p:nvSpPr>
          <p:cNvPr id="11" name="Content Placeholder 10"/>
          <p:cNvSpPr>
            <a:spLocks noGrp="1"/>
          </p:cNvSpPr>
          <p:nvPr>
            <p:ph sz="quarter" idx="38"/>
          </p:nvPr>
        </p:nvSpPr>
        <p:spPr>
          <a:xfrm>
            <a:off x="333375" y="3106925"/>
            <a:ext cx="3733800" cy="2893063"/>
          </a:xfrm>
        </p:spPr>
        <p:txBody>
          <a:bodyPr>
            <a:normAutofit/>
          </a:bodyPr>
          <a:lstStyle/>
          <a:p>
            <a:pPr marL="0" indent="0">
              <a:buNone/>
            </a:pPr>
            <a:r>
              <a:rPr lang="en-US" sz="1000" dirty="0"/>
              <a:t>Virtual and Augmented Reality is a growing technology, slowly adopted by the consumers. So far, the interaction between the users and the interface is assured by different sensors (position, remote), the motion sickness, the heaviest of the headset and the numerous of sensors, make the use of Oculus less comfortable and thus decrease the immersive experience, which unallowed the mass adoption. </a:t>
            </a:r>
          </a:p>
          <a:p>
            <a:pPr marL="0" indent="0">
              <a:buNone/>
            </a:pPr>
            <a:r>
              <a:rPr lang="en-US" sz="1000" dirty="0"/>
              <a:t>Artificial intelligence, is another hot topic, this decade a lot of improvement have been done since the use of the “Neural Networks” and Machine learning new algorithms. Even if AI is still a new technology, it could be possible to use computer vision with machine learning to improve HCI especially in Virtual Reality.</a:t>
            </a:r>
          </a:p>
          <a:p>
            <a:pPr marL="0" indent="0">
              <a:buNone/>
            </a:pPr>
            <a:r>
              <a:rPr lang="en-US" sz="1000" dirty="0"/>
              <a:t>This project aim to measure the way Machine Learning could be used to help Virtual Reality to recognize movement and therefore make sensors useless. </a:t>
            </a:r>
          </a:p>
        </p:txBody>
      </p:sp>
      <p:sp>
        <p:nvSpPr>
          <p:cNvPr id="8" name="Text Placeholder 7"/>
          <p:cNvSpPr>
            <a:spLocks noGrp="1"/>
          </p:cNvSpPr>
          <p:nvPr>
            <p:ph type="body" sz="quarter" idx="19"/>
          </p:nvPr>
        </p:nvSpPr>
        <p:spPr>
          <a:xfrm>
            <a:off x="333375" y="6056500"/>
            <a:ext cx="3733800" cy="355600"/>
          </a:xfrm>
        </p:spPr>
        <p:txBody>
          <a:bodyPr/>
          <a:lstStyle/>
          <a:p>
            <a:r>
              <a:rPr lang="en-US" dirty="0"/>
              <a:t>Literature Review</a:t>
            </a:r>
          </a:p>
        </p:txBody>
      </p:sp>
      <p:sp>
        <p:nvSpPr>
          <p:cNvPr id="9" name="Text Placeholder 8"/>
          <p:cNvSpPr>
            <a:spLocks noGrp="1"/>
          </p:cNvSpPr>
          <p:nvPr>
            <p:ph type="body" sz="quarter" idx="21"/>
          </p:nvPr>
        </p:nvSpPr>
        <p:spPr>
          <a:xfrm>
            <a:off x="4533900" y="1551940"/>
            <a:ext cx="3733800" cy="355600"/>
          </a:xfrm>
        </p:spPr>
        <p:txBody>
          <a:bodyPr/>
          <a:lstStyle/>
          <a:p>
            <a:r>
              <a:rPr lang="en-US" sz="1800" dirty="0"/>
              <a:t>Hand Recognition Training</a:t>
            </a:r>
          </a:p>
        </p:txBody>
      </p:sp>
      <p:sp>
        <p:nvSpPr>
          <p:cNvPr id="70" name="Text Placeholder 69"/>
          <p:cNvSpPr>
            <a:spLocks noGrp="1"/>
          </p:cNvSpPr>
          <p:nvPr>
            <p:ph type="body" sz="quarter" idx="40"/>
          </p:nvPr>
        </p:nvSpPr>
        <p:spPr>
          <a:xfrm>
            <a:off x="4533900" y="4077589"/>
            <a:ext cx="3733800" cy="355600"/>
          </a:xfrm>
        </p:spPr>
        <p:txBody>
          <a:bodyPr/>
          <a:lstStyle/>
          <a:p>
            <a:r>
              <a:rPr lang="en-US" sz="1400" dirty="0"/>
              <a:t>Methods</a:t>
            </a:r>
          </a:p>
        </p:txBody>
      </p:sp>
      <p:sp>
        <p:nvSpPr>
          <p:cNvPr id="16" name="Text Placeholder 15"/>
          <p:cNvSpPr>
            <a:spLocks noGrp="1"/>
          </p:cNvSpPr>
          <p:nvPr>
            <p:ph type="body" sz="quarter" idx="29"/>
          </p:nvPr>
        </p:nvSpPr>
        <p:spPr>
          <a:xfrm>
            <a:off x="4533900" y="5907535"/>
            <a:ext cx="3733800" cy="355600"/>
          </a:xfrm>
        </p:spPr>
        <p:txBody>
          <a:bodyPr/>
          <a:lstStyle/>
          <a:p>
            <a:r>
              <a:rPr lang="en-US" sz="1400" dirty="0"/>
              <a:t>Tests Results</a:t>
            </a:r>
          </a:p>
        </p:txBody>
      </p:sp>
      <p:pic>
        <p:nvPicPr>
          <p:cNvPr id="76" name="Content Placeholder 75">
            <a:extLst>
              <a:ext uri="{FF2B5EF4-FFF2-40B4-BE49-F238E27FC236}">
                <a16:creationId xmlns:a16="http://schemas.microsoft.com/office/drawing/2014/main" id="{B56E1256-AB98-451E-BA1E-2DF7D7B286C4}"/>
              </a:ext>
            </a:extLst>
          </p:cNvPr>
          <p:cNvPicPr>
            <a:picLocks noGrp="1" noChangeAspect="1"/>
          </p:cNvPicPr>
          <p:nvPr>
            <p:ph sz="quarter" idx="30"/>
          </p:nvPr>
        </p:nvPicPr>
        <p:blipFill>
          <a:blip r:embed="rId3">
            <a:extLst>
              <a:ext uri="{28A0092B-C50C-407E-A947-70E740481C1C}">
                <a14:useLocalDpi xmlns:a14="http://schemas.microsoft.com/office/drawing/2010/main" val="0"/>
              </a:ext>
            </a:extLst>
          </a:blip>
          <a:stretch>
            <a:fillRect/>
          </a:stretch>
        </p:blipFill>
        <p:spPr>
          <a:xfrm>
            <a:off x="4533901" y="6615652"/>
            <a:ext cx="3733800" cy="2128838"/>
          </a:xfrm>
        </p:spPr>
      </p:pic>
      <p:sp>
        <p:nvSpPr>
          <p:cNvPr id="18" name="Text Placeholder 17"/>
          <p:cNvSpPr>
            <a:spLocks noGrp="1"/>
          </p:cNvSpPr>
          <p:nvPr>
            <p:ph type="body" sz="quarter" idx="31"/>
          </p:nvPr>
        </p:nvSpPr>
        <p:spPr>
          <a:xfrm>
            <a:off x="8721090" y="1551940"/>
            <a:ext cx="3733800" cy="355600"/>
          </a:xfrm>
        </p:spPr>
        <p:txBody>
          <a:bodyPr/>
          <a:lstStyle/>
          <a:p>
            <a:r>
              <a:rPr lang="en-US" sz="1800" dirty="0"/>
              <a:t>Artefact Development</a:t>
            </a:r>
          </a:p>
        </p:txBody>
      </p:sp>
      <p:sp>
        <p:nvSpPr>
          <p:cNvPr id="6" name="Content Placeholder 5"/>
          <p:cNvSpPr>
            <a:spLocks noGrp="1"/>
          </p:cNvSpPr>
          <p:nvPr>
            <p:ph sz="quarter" idx="33"/>
          </p:nvPr>
        </p:nvSpPr>
        <p:spPr>
          <a:xfrm>
            <a:off x="8721090" y="4116480"/>
            <a:ext cx="3733800" cy="1848078"/>
          </a:xfrm>
        </p:spPr>
        <p:txBody>
          <a:bodyPr>
            <a:noAutofit/>
          </a:bodyPr>
          <a:lstStyle/>
          <a:p>
            <a:r>
              <a:rPr lang="en-US" sz="1000" dirty="0"/>
              <a:t>Test have been made by using:</a:t>
            </a:r>
          </a:p>
          <a:p>
            <a:pPr lvl="1"/>
            <a:r>
              <a:rPr lang="en-US" sz="1000" dirty="0"/>
              <a:t>Arduino UNO: 1 frame per second without recognition at low resolution (320x240px)</a:t>
            </a:r>
          </a:p>
          <a:p>
            <a:pPr lvl="1"/>
            <a:r>
              <a:rPr lang="en-US" sz="1000" dirty="0"/>
              <a:t>Galileo: 5 images per second (640x480px)</a:t>
            </a:r>
          </a:p>
          <a:p>
            <a:pPr lvl="1"/>
            <a:r>
              <a:rPr lang="en-US" sz="1000" dirty="0"/>
              <a:t>Raspberry PI 3B: 10 images per second with UV4L (640x480px)</a:t>
            </a:r>
          </a:p>
          <a:p>
            <a:pPr lvl="1"/>
            <a:r>
              <a:rPr lang="en-US" sz="1000" dirty="0"/>
              <a:t>Final choice is the Computer (i7 at 2.2 GHZ 16 GB RAM, GTX 1070 8GB VRAM) with use of multithreading: 15 frames per second ()  </a:t>
            </a:r>
          </a:p>
        </p:txBody>
      </p:sp>
      <p:sp>
        <p:nvSpPr>
          <p:cNvPr id="71" name="Text Placeholder 70"/>
          <p:cNvSpPr>
            <a:spLocks noGrp="1"/>
          </p:cNvSpPr>
          <p:nvPr>
            <p:ph type="body" sz="quarter" idx="41"/>
          </p:nvPr>
        </p:nvSpPr>
        <p:spPr>
          <a:xfrm>
            <a:off x="8721090" y="5999229"/>
            <a:ext cx="3733800" cy="355600"/>
          </a:xfrm>
        </p:spPr>
        <p:txBody>
          <a:bodyPr/>
          <a:lstStyle/>
          <a:p>
            <a:r>
              <a:rPr lang="en-US" sz="1800" dirty="0"/>
              <a:t>Conclusion</a:t>
            </a:r>
          </a:p>
        </p:txBody>
      </p:sp>
      <p:sp>
        <p:nvSpPr>
          <p:cNvPr id="15" name="Content Placeholder 14"/>
          <p:cNvSpPr>
            <a:spLocks noGrp="1"/>
          </p:cNvSpPr>
          <p:nvPr>
            <p:ph sz="quarter" idx="42"/>
          </p:nvPr>
        </p:nvSpPr>
        <p:spPr>
          <a:xfrm>
            <a:off x="8721090" y="6237735"/>
            <a:ext cx="3733800" cy="1382265"/>
          </a:xfrm>
        </p:spPr>
        <p:txBody>
          <a:bodyPr>
            <a:normAutofit/>
          </a:bodyPr>
          <a:lstStyle/>
          <a:p>
            <a:pPr marL="0" indent="0">
              <a:buNone/>
            </a:pPr>
            <a:r>
              <a:rPr lang="en-US" sz="1000" dirty="0"/>
              <a:t>To use Machine learning to improve Human-Computer interaction, powerful computation must be used to make the system accurate and fast. AI computer vision is still at its infancy and need improvement (Algorithm) to be massively used. To make the VR system immersive the Frame rate should be at least at 30fps which is the double of what I have got, due to material limitation.     </a:t>
            </a:r>
          </a:p>
        </p:txBody>
      </p:sp>
      <p:sp>
        <p:nvSpPr>
          <p:cNvPr id="21" name="Text Placeholder 20"/>
          <p:cNvSpPr>
            <a:spLocks noGrp="1"/>
          </p:cNvSpPr>
          <p:nvPr>
            <p:ph type="body" sz="quarter" idx="34"/>
          </p:nvPr>
        </p:nvSpPr>
        <p:spPr>
          <a:xfrm>
            <a:off x="8721090" y="7654671"/>
            <a:ext cx="3733800" cy="355600"/>
          </a:xfrm>
        </p:spPr>
        <p:txBody>
          <a:bodyPr/>
          <a:lstStyle/>
          <a:p>
            <a:r>
              <a:rPr lang="en-US" sz="1600" dirty="0"/>
              <a:t>References</a:t>
            </a:r>
          </a:p>
        </p:txBody>
      </p:sp>
      <p:sp>
        <p:nvSpPr>
          <p:cNvPr id="22" name="Content Placeholder 21"/>
          <p:cNvSpPr>
            <a:spLocks noGrp="1"/>
          </p:cNvSpPr>
          <p:nvPr>
            <p:ph sz="quarter" idx="35"/>
          </p:nvPr>
        </p:nvSpPr>
        <p:spPr>
          <a:xfrm>
            <a:off x="8721090" y="7987157"/>
            <a:ext cx="3733800" cy="1133254"/>
          </a:xfrm>
        </p:spPr>
        <p:txBody>
          <a:bodyPr/>
          <a:lstStyle/>
          <a:p>
            <a:r>
              <a:rPr lang="en-GB" sz="900" dirty="0" err="1"/>
              <a:t>Bambach</a:t>
            </a:r>
            <a:r>
              <a:rPr lang="en-GB" sz="900" dirty="0"/>
              <a:t>, Sven, et al. (2015) Lending a hand: Detecting hands and recognizing activities in complex egocentric interactions. Proceedings of the IEEE International Conference on Computer Vision.</a:t>
            </a:r>
            <a:r>
              <a:rPr lang="en-GB" sz="900" dirty="0">
                <a:hlinkClick r:id="rId4" action="ppaction://hlinksldjump"/>
              </a:rPr>
              <a:t>[1]</a:t>
            </a:r>
            <a:endParaRPr lang="en-GB" sz="900" dirty="0"/>
          </a:p>
          <a:p>
            <a:endParaRPr lang="en-US" dirty="0"/>
          </a:p>
        </p:txBody>
      </p:sp>
      <p:pic>
        <p:nvPicPr>
          <p:cNvPr id="29" name="Content Placeholder 28">
            <a:extLst>
              <a:ext uri="{FF2B5EF4-FFF2-40B4-BE49-F238E27FC236}">
                <a16:creationId xmlns:a16="http://schemas.microsoft.com/office/drawing/2014/main" id="{7B8A213C-B197-4165-A3E4-70927CB149C7}"/>
              </a:ext>
            </a:extLst>
          </p:cNvPr>
          <p:cNvPicPr>
            <a:picLocks noGrp="1" noChangeAspect="1"/>
          </p:cNvPicPr>
          <p:nvPr>
            <p:ph sz="quarter" idx="32"/>
          </p:nvPr>
        </p:nvPicPr>
        <p:blipFill>
          <a:blip r:embed="rId5" cstate="print">
            <a:extLst>
              <a:ext uri="{28A0092B-C50C-407E-A947-70E740481C1C}">
                <a14:useLocalDpi xmlns:a14="http://schemas.microsoft.com/office/drawing/2010/main" val="0"/>
              </a:ext>
            </a:extLst>
          </a:blip>
          <a:stretch>
            <a:fillRect/>
          </a:stretch>
        </p:blipFill>
        <p:spPr>
          <a:xfrm>
            <a:off x="9138690" y="1983423"/>
            <a:ext cx="2870429" cy="2133600"/>
          </a:xfrm>
        </p:spPr>
      </p:pic>
      <p:sp>
        <p:nvSpPr>
          <p:cNvPr id="79" name="Content Placeholder 78">
            <a:extLst>
              <a:ext uri="{FF2B5EF4-FFF2-40B4-BE49-F238E27FC236}">
                <a16:creationId xmlns:a16="http://schemas.microsoft.com/office/drawing/2014/main" id="{4BC81280-7122-4211-89EB-CE8CF0F8AF52}"/>
              </a:ext>
            </a:extLst>
          </p:cNvPr>
          <p:cNvSpPr>
            <a:spLocks noGrp="1"/>
          </p:cNvSpPr>
          <p:nvPr>
            <p:ph sz="quarter" idx="23"/>
          </p:nvPr>
        </p:nvSpPr>
        <p:spPr>
          <a:xfrm>
            <a:off x="4533900" y="4498975"/>
            <a:ext cx="3733800" cy="1323761"/>
          </a:xfrm>
        </p:spPr>
        <p:txBody>
          <a:bodyPr>
            <a:normAutofit/>
          </a:bodyPr>
          <a:lstStyle/>
          <a:p>
            <a:r>
              <a:rPr lang="en-GB" sz="1000" dirty="0"/>
              <a:t>Real-time Hand-Detection using CNN Neural Networks (SSD) on TensorFlow, and </a:t>
            </a:r>
            <a:r>
              <a:rPr lang="en-US" sz="1000" dirty="0"/>
              <a:t>Object Detection API</a:t>
            </a:r>
            <a:r>
              <a:rPr lang="en-GB" sz="1000" dirty="0"/>
              <a:t> with OpenCV</a:t>
            </a:r>
            <a:r>
              <a:rPr lang="en-US" sz="1000" dirty="0"/>
              <a:t> </a:t>
            </a:r>
          </a:p>
          <a:p>
            <a:r>
              <a:rPr lang="en-US" sz="1000" dirty="0"/>
              <a:t>“</a:t>
            </a:r>
            <a:r>
              <a:rPr lang="en-US" sz="1000" dirty="0" err="1"/>
              <a:t>EgoHand</a:t>
            </a:r>
            <a:r>
              <a:rPr lang="en-US" sz="1000" dirty="0"/>
              <a:t>”[1] Dataset with egocentric view (45 videos). 4500 images labelled</a:t>
            </a:r>
          </a:p>
          <a:p>
            <a:r>
              <a:rPr lang="en-US" sz="1000" dirty="0"/>
              <a:t>Cloud </a:t>
            </a:r>
            <a:r>
              <a:rPr lang="en-US" sz="1000" dirty="0" err="1"/>
              <a:t>Paperspace</a:t>
            </a:r>
            <a:r>
              <a:rPr lang="en-US" sz="1000" dirty="0"/>
              <a:t>: 8 CPU Quadro P5000, 30 GB RAM</a:t>
            </a:r>
          </a:p>
        </p:txBody>
      </p:sp>
      <p:pic>
        <p:nvPicPr>
          <p:cNvPr id="88" name="Content Placeholder 87">
            <a:extLst>
              <a:ext uri="{FF2B5EF4-FFF2-40B4-BE49-F238E27FC236}">
                <a16:creationId xmlns:a16="http://schemas.microsoft.com/office/drawing/2014/main" id="{3092D6CE-19EC-4C77-AEDB-E8F6C9A14924}"/>
              </a:ext>
            </a:extLst>
          </p:cNvPr>
          <p:cNvPicPr>
            <a:picLocks noGrp="1" noChangeAspect="1"/>
          </p:cNvPicPr>
          <p:nvPr>
            <p:ph sz="quarter" idx="27"/>
          </p:nvPr>
        </p:nvPicPr>
        <p:blipFill>
          <a:blip r:embed="rId6" cstate="print">
            <a:extLst>
              <a:ext uri="{28A0092B-C50C-407E-A947-70E740481C1C}">
                <a14:useLocalDpi xmlns:a14="http://schemas.microsoft.com/office/drawing/2010/main" val="0"/>
              </a:ext>
            </a:extLst>
          </a:blip>
          <a:stretch>
            <a:fillRect/>
          </a:stretch>
        </p:blipFill>
        <p:spPr>
          <a:xfrm>
            <a:off x="5265420" y="1973263"/>
            <a:ext cx="2202180" cy="1982787"/>
          </a:xfrm>
        </p:spPr>
      </p:pic>
      <p:sp>
        <p:nvSpPr>
          <p:cNvPr id="90" name="TextBox 89">
            <a:extLst>
              <a:ext uri="{FF2B5EF4-FFF2-40B4-BE49-F238E27FC236}">
                <a16:creationId xmlns:a16="http://schemas.microsoft.com/office/drawing/2014/main" id="{B640C0F7-B9FD-41AE-829B-578CCC6363A2}"/>
              </a:ext>
            </a:extLst>
          </p:cNvPr>
          <p:cNvSpPr txBox="1"/>
          <p:nvPr/>
        </p:nvSpPr>
        <p:spPr>
          <a:xfrm>
            <a:off x="4533900" y="8839200"/>
            <a:ext cx="3733800" cy="400110"/>
          </a:xfrm>
          <a:prstGeom prst="rect">
            <a:avLst/>
          </a:prstGeom>
          <a:noFill/>
        </p:spPr>
        <p:txBody>
          <a:bodyPr wrap="square" rtlCol="0">
            <a:spAutoFit/>
          </a:bodyPr>
          <a:lstStyle/>
          <a:p>
            <a:r>
              <a:rPr lang="en-GB" sz="1000" dirty="0"/>
              <a:t>Total loss stabilized at an average of 0.3 after 5 hours of training. It took 72 hours for a total training.</a:t>
            </a:r>
          </a:p>
        </p:txBody>
      </p:sp>
      <p:pic>
        <p:nvPicPr>
          <p:cNvPr id="94" name="Picture Placeholder 93">
            <a:extLst>
              <a:ext uri="{FF2B5EF4-FFF2-40B4-BE49-F238E27FC236}">
                <a16:creationId xmlns:a16="http://schemas.microsoft.com/office/drawing/2014/main" id="{2C24675E-11D0-4057-BCB7-FE89583E09DC}"/>
              </a:ext>
            </a:extLst>
          </p:cNvPr>
          <p:cNvPicPr>
            <a:picLocks noGrp="1" noChangeAspect="1"/>
          </p:cNvPicPr>
          <p:nvPr>
            <p:ph type="pic" sz="quarter" idx="43"/>
          </p:nvPr>
        </p:nvPicPr>
        <p:blipFill rotWithShape="1">
          <a:blip r:embed="rId7" cstate="print">
            <a:extLst>
              <a:ext uri="{28A0092B-C50C-407E-A947-70E740481C1C}">
                <a14:useLocalDpi xmlns:a14="http://schemas.microsoft.com/office/drawing/2010/main" val="0"/>
              </a:ext>
            </a:extLst>
          </a:blip>
          <a:srcRect l="-337" t="-2319" r="-1149" b="2319"/>
          <a:stretch/>
        </p:blipFill>
        <p:spPr>
          <a:xfrm>
            <a:off x="8267700" y="59040"/>
            <a:ext cx="4404361" cy="857595"/>
          </a:xfrm>
          <a:prstGeom prst="rect">
            <a:avLst/>
          </a:prstGeom>
          <a:ln>
            <a:noFill/>
          </a:ln>
          <a:effectLst>
            <a:outerShdw blurRad="292100" dist="139700" dir="2700000" algn="tl" rotWithShape="0">
              <a:srgbClr val="333333">
                <a:alpha val="65000"/>
              </a:srgbClr>
            </a:outerShdw>
          </a:effectLst>
        </p:spPr>
      </p:pic>
      <p:sp>
        <p:nvSpPr>
          <p:cNvPr id="96" name="Content Placeholder 95">
            <a:extLst>
              <a:ext uri="{FF2B5EF4-FFF2-40B4-BE49-F238E27FC236}">
                <a16:creationId xmlns:a16="http://schemas.microsoft.com/office/drawing/2014/main" id="{042DB662-C42A-41A1-8079-8E1565C44F91}"/>
              </a:ext>
            </a:extLst>
          </p:cNvPr>
          <p:cNvSpPr>
            <a:spLocks noGrp="1"/>
          </p:cNvSpPr>
          <p:nvPr>
            <p:ph sz="quarter" idx="26"/>
          </p:nvPr>
        </p:nvSpPr>
        <p:spPr>
          <a:xfrm>
            <a:off x="333375" y="6427086"/>
            <a:ext cx="3733800" cy="2128266"/>
          </a:xfrm>
        </p:spPr>
        <p:txBody>
          <a:bodyPr>
            <a:normAutofit/>
          </a:bodyPr>
          <a:lstStyle/>
          <a:p>
            <a:pPr marL="0" indent="0">
              <a:buNone/>
            </a:pPr>
            <a:r>
              <a:rPr lang="en-GB" sz="1000" dirty="0"/>
              <a:t>Oculus was used for the test. HD cameras (1920x1080px) has been mounted vertically on the Headset.</a:t>
            </a:r>
          </a:p>
          <a:p>
            <a:pPr marL="0" indent="0">
              <a:buNone/>
            </a:pPr>
            <a:endParaRPr lang="en-GB" sz="1000" dirty="0"/>
          </a:p>
        </p:txBody>
      </p:sp>
      <p:pic>
        <p:nvPicPr>
          <p:cNvPr id="3" name="Picture 2">
            <a:extLst>
              <a:ext uri="{FF2B5EF4-FFF2-40B4-BE49-F238E27FC236}">
                <a16:creationId xmlns:a16="http://schemas.microsoft.com/office/drawing/2014/main" id="{91597DAD-0166-4832-8F9B-06910C9A6C7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3245" y="7021336"/>
            <a:ext cx="2874060" cy="2157669"/>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838</TotalTime>
  <Words>485</Words>
  <Application>Microsoft Office PowerPoint</Application>
  <PresentationFormat>A3 Paper (297x420 mm)</PresentationFormat>
  <Paragraphs>28</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AR Hand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Mohamed Maaroufi</cp:lastModifiedBy>
  <cp:revision>47</cp:revision>
  <dcterms:created xsi:type="dcterms:W3CDTF">2013-01-20T21:20:28Z</dcterms:created>
  <dcterms:modified xsi:type="dcterms:W3CDTF">2019-09-08T19:50:48Z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