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638B43-A249-4D20-9581-9DE929710F4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9/26/21</a:t>
            </a:fld>
            <a:endParaRPr b="0" lang="es-MX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MX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FE88482-2464-4EE0-A94F-B3D08B6C36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MX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oi.org/10.1016/j.quascirev.2012.05.019" TargetMode="Externa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019103514003534?via%3Dihub#b0170" TargetMode="External"/><Relationship Id="rId2" Type="http://schemas.openxmlformats.org/officeDocument/2006/relationships/image" Target="../media/image4.jpeg"/><Relationship Id="rId3" Type="http://schemas.openxmlformats.org/officeDocument/2006/relationships/hyperlink" Target="https://doi.org/10.1016/j.icarus.2014.06.030" TargetMode="External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i.org/10.1016/j.quascirev.2012.05.019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Priors – Accumulation rate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ontent Placeholder 4"/>
          <p:cNvSpPr txBox="1"/>
          <p:nvPr/>
        </p:nvSpPr>
        <p:spPr>
          <a:xfrm>
            <a:off x="838080" y="1825560"/>
            <a:ext cx="11081160" cy="1603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Goring et al. 2012 analysed sedimentation times from &gt; classical age-depth models of &gt;200 lakes/tidal wetlands in NE US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Gamma distribution with mean c. 20 yr/cm, shape between &gt;1 and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Box 5"/>
          <p:cNvSpPr/>
          <p:nvPr/>
        </p:nvSpPr>
        <p:spPr>
          <a:xfrm>
            <a:off x="310320" y="6176880"/>
            <a:ext cx="116092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Goring et al. 2012. Deposition times in the northeastern United States during the Holocene: establishing valid priors for Bayesian age models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Quat. Sci. Rev.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doi: </a:t>
            </a:r>
            <a:r>
              <a:rPr b="0" lang="en-GB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10.1016/j.quascirev.2012.05.019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44" name="Picture 2" descr=""/>
          <p:cNvPicPr/>
          <p:nvPr/>
        </p:nvPicPr>
        <p:blipFill>
          <a:blip r:embed="rId2"/>
          <a:stretch/>
        </p:blipFill>
        <p:spPr>
          <a:xfrm>
            <a:off x="838080" y="3368160"/>
            <a:ext cx="3295800" cy="273636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3"/>
          <a:stretch/>
        </p:blipFill>
        <p:spPr>
          <a:xfrm>
            <a:off x="4864680" y="3368160"/>
            <a:ext cx="5911920" cy="269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3_0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Bacon on Mars?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7743240" y="3600000"/>
            <a:ext cx="4136760" cy="310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 txBox="1"/>
          <p:nvPr/>
        </p:nvSpPr>
        <p:spPr>
          <a:xfrm>
            <a:off x="357480" y="669600"/>
            <a:ext cx="5042520" cy="5507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acustrine deposition rates ranged from 0.02 to 1 cm/year over the last 10,000 years in eastern North America (</a:t>
            </a:r>
            <a:r>
              <a:rPr b="0" lang="en-GB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Goring et al., 2012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). To accumulate the ∼45 m of layered deposits below fan F using these sedimentation rates would take [4.5–230 ka]. Hence, the presence of lacustrine beds significantly increases the inferred timescale of lacustrine activity within Melas basin.”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2"/>
          <a:stretch/>
        </p:blipFill>
        <p:spPr>
          <a:xfrm>
            <a:off x="5400000" y="720000"/>
            <a:ext cx="3805560" cy="3512160"/>
          </a:xfrm>
          <a:prstGeom prst="rect">
            <a:avLst/>
          </a:prstGeom>
          <a:ln w="0">
            <a:noFill/>
          </a:ln>
        </p:spPr>
      </p:pic>
      <p:sp>
        <p:nvSpPr>
          <p:cNvPr id="50" name="TextBox 3"/>
          <p:cNvSpPr/>
          <p:nvPr/>
        </p:nvSpPr>
        <p:spPr>
          <a:xfrm>
            <a:off x="392400" y="6492960"/>
            <a:ext cx="6309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Williams and Weitz 2014.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Icarus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doi:</a:t>
            </a:r>
            <a:r>
              <a:rPr b="0" lang="en-GB" sz="1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10.1016/j.icarus.2014.06.030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51" name="Picture 4" descr=""/>
          <p:cNvPicPr/>
          <p:nvPr/>
        </p:nvPicPr>
        <p:blipFill>
          <a:blip r:embed="rId4"/>
          <a:stretch/>
        </p:blipFill>
        <p:spPr>
          <a:xfrm>
            <a:off x="9363240" y="162360"/>
            <a:ext cx="2696760" cy="649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Priors – Accumulation rate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Content Placeholder 4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Bacon’s default 20 yr/cm (mean), 1.5 (shape)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Based on Goring et al. 2012, who produced classical age-depth models of &gt;200 lakes in NE US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sites could could have different rates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E.g., recent sites, older sites, deltas, oceans…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Bacon will do a quick initial check to see if the default prior fits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Suggest different prior if deemed necessary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Or provide your own prior values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Box 5"/>
          <p:cNvSpPr/>
          <p:nvPr/>
        </p:nvSpPr>
        <p:spPr>
          <a:xfrm>
            <a:off x="310320" y="6176880"/>
            <a:ext cx="116092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Goring et al. 2012. Deposition times in the northeastern United States during the Holocene: establishing valid priors for Bayesian age models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</a:rPr>
              <a:t>Quat. Sci. Rev.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doi: </a:t>
            </a:r>
            <a:r>
              <a:rPr b="0" lang="en-GB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10.1016/j.quascirev.2012.05.019</a:t>
            </a:r>
            <a:endParaRPr b="0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Priors – mean accumulation rate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Content Placeholder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LibreOffice/7.1.6.2.0$Linux_X86_64 LibreOffice_project/10$Build-2</Application>
  <AppVersion>15.0000</AppVersion>
  <Words>299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2021-09-26T10:26:25Z</dcterms:created>
  <dc:creator>Maarten Blaauw</dc:creator>
  <dc:description/>
  <dc:language>es-MX</dc:language>
  <cp:lastModifiedBy>Maarten Blaauw</cp:lastModifiedBy>
  <dcterms:modified xsi:type="dcterms:W3CDTF">2021-09-26T16:55:18Z</dcterms:modified>
  <cp:revision>6</cp:revision>
  <dc:subject/>
  <dc:title>Priors – accumulation rate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