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1C48-C1F9-4E48-81BF-E0477DAB8D29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D0E2-4CA9-4AF2-BF13-5B5D27550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96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1C48-C1F9-4E48-81BF-E0477DAB8D29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D0E2-4CA9-4AF2-BF13-5B5D27550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51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1C48-C1F9-4E48-81BF-E0477DAB8D29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D0E2-4CA9-4AF2-BF13-5B5D27550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17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1C48-C1F9-4E48-81BF-E0477DAB8D29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D0E2-4CA9-4AF2-BF13-5B5D27550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37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1C48-C1F9-4E48-81BF-E0477DAB8D29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D0E2-4CA9-4AF2-BF13-5B5D27550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3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1C48-C1F9-4E48-81BF-E0477DAB8D29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D0E2-4CA9-4AF2-BF13-5B5D27550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95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1C48-C1F9-4E48-81BF-E0477DAB8D29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D0E2-4CA9-4AF2-BF13-5B5D27550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93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1C48-C1F9-4E48-81BF-E0477DAB8D29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D0E2-4CA9-4AF2-BF13-5B5D27550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7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1C48-C1F9-4E48-81BF-E0477DAB8D29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D0E2-4CA9-4AF2-BF13-5B5D27550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95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1C48-C1F9-4E48-81BF-E0477DAB8D29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D0E2-4CA9-4AF2-BF13-5B5D27550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16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1C48-C1F9-4E48-81BF-E0477DAB8D29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D0E2-4CA9-4AF2-BF13-5B5D27550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55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A1C48-C1F9-4E48-81BF-E0477DAB8D29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5D0E2-4CA9-4AF2-BF13-5B5D27550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9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7" t="4971" r="8270" b="5726"/>
          <a:stretch/>
        </p:blipFill>
        <p:spPr>
          <a:xfrm>
            <a:off x="1082675" y="209565"/>
            <a:ext cx="9794875" cy="53560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81052" y="5928097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FF0000"/>
                </a:solidFill>
              </a:rPr>
              <a:t>Difference in Force-</a:t>
            </a:r>
            <a:r>
              <a:rPr lang="en-GB" i="1" dirty="0" err="1" smtClean="0">
                <a:solidFill>
                  <a:srgbClr val="FF0000"/>
                </a:solidFill>
              </a:rPr>
              <a:t>Vel</a:t>
            </a:r>
            <a:r>
              <a:rPr lang="en-GB" i="1" dirty="0" smtClean="0">
                <a:solidFill>
                  <a:srgbClr val="FF0000"/>
                </a:solidFill>
              </a:rPr>
              <a:t> and Power-</a:t>
            </a:r>
            <a:r>
              <a:rPr lang="en-GB" i="1" dirty="0" err="1" smtClean="0">
                <a:solidFill>
                  <a:srgbClr val="FF0000"/>
                </a:solidFill>
              </a:rPr>
              <a:t>Vel</a:t>
            </a:r>
            <a:r>
              <a:rPr lang="en-GB" i="1" dirty="0" smtClean="0">
                <a:solidFill>
                  <a:srgbClr val="FF0000"/>
                </a:solidFill>
              </a:rPr>
              <a:t>?</a:t>
            </a:r>
            <a:endParaRPr lang="en-GB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55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5" y="1673225"/>
            <a:ext cx="5334000" cy="400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3225"/>
            <a:ext cx="5334000" cy="4000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75913" y="1123950"/>
            <a:ext cx="1296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Slow Twitch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14738" y="1123950"/>
            <a:ext cx="122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Fast Twitch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305425" y="704850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Change in % FT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695825" y="1266825"/>
            <a:ext cx="319087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52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68" y="444499"/>
            <a:ext cx="11748232" cy="5892473"/>
          </a:xfrm>
        </p:spPr>
      </p:pic>
    </p:spTree>
    <p:extLst>
      <p:ext uri="{BB962C8B-B14F-4D97-AF65-F5344CB8AC3E}">
        <p14:creationId xmlns:p14="http://schemas.microsoft.com/office/powerpoint/2010/main" val="401653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01044"/>
            <a:ext cx="5334000" cy="4000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75913" y="1123950"/>
            <a:ext cx="1296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Slow Twitch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14738" y="1123950"/>
            <a:ext cx="122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Fast Twitch</a:t>
            </a:r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2001044"/>
            <a:ext cx="5334000" cy="4000500"/>
          </a:xfrm>
        </p:spPr>
      </p:pic>
      <p:sp>
        <p:nvSpPr>
          <p:cNvPr id="10" name="TextBox 9"/>
          <p:cNvSpPr txBox="1"/>
          <p:nvPr/>
        </p:nvSpPr>
        <p:spPr>
          <a:xfrm>
            <a:off x="5324475" y="366613"/>
            <a:ext cx="1747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Change in % FT</a:t>
            </a:r>
          </a:p>
          <a:p>
            <a:r>
              <a:rPr lang="en-GB" dirty="0" smtClean="0"/>
              <a:t>Change in </a:t>
            </a:r>
            <a:r>
              <a:rPr lang="en-GB" dirty="0" err="1" smtClean="0"/>
              <a:t>F</a:t>
            </a:r>
            <a:r>
              <a:rPr lang="en-GB" baseline="-25000" dirty="0" err="1" smtClean="0"/>
              <a:t>iso,max</a:t>
            </a:r>
            <a:endParaRPr lang="en-GB" baseline="-25000" dirty="0" smtClean="0"/>
          </a:p>
          <a:p>
            <a:r>
              <a:rPr lang="en-GB" dirty="0" smtClean="0"/>
              <a:t>Change in </a:t>
            </a:r>
            <a:r>
              <a:rPr lang="en-GB" dirty="0" err="1" smtClean="0"/>
              <a:t>l</a:t>
            </a:r>
            <a:r>
              <a:rPr lang="en-GB" baseline="-25000" dirty="0" err="1" smtClean="0"/>
              <a:t>opt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695825" y="1266825"/>
            <a:ext cx="319087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53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Van Wouwe</dc:creator>
  <cp:lastModifiedBy>Tom Van Wouwe</cp:lastModifiedBy>
  <cp:revision>5</cp:revision>
  <dcterms:created xsi:type="dcterms:W3CDTF">2018-03-15T08:20:10Z</dcterms:created>
  <dcterms:modified xsi:type="dcterms:W3CDTF">2018-03-15T09:01:49Z</dcterms:modified>
</cp:coreProperties>
</file>