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049" autoAdjust="0"/>
  </p:normalViewPr>
  <p:slideViewPr>
    <p:cSldViewPr snapToGrid="0">
      <p:cViewPr varScale="1">
        <p:scale>
          <a:sx n="69" d="100"/>
          <a:sy n="69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7C46-5B85-45B2-B481-B84CACA169E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3009-342E-40C4-85EF-689C6BCE3B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Idk of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/>
              <a:t>doen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8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4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4F1F7E-30A4-4CC0-8A93-4D2F930DF63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1FFFA-1DAA-44E6-BCC1-99C33983A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samenwerking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: Ansible &amp; cloud-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1F8334-AAF5-4007-9933-F5257E49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Maarten De Smedt</a:t>
            </a:r>
          </a:p>
          <a:p>
            <a:r>
              <a:rPr lang="en-US" sz="1400" dirty="0"/>
              <a:t>Promotor: Lotte Van </a:t>
            </a:r>
            <a:r>
              <a:rPr lang="en-US" sz="1400" dirty="0" err="1"/>
              <a:t>Steenberghe</a:t>
            </a:r>
            <a:endParaRPr lang="en-US" sz="1400" dirty="0"/>
          </a:p>
          <a:p>
            <a:r>
              <a:rPr lang="en-US" sz="1400" dirty="0"/>
              <a:t>Co-Promoter: Simon </a:t>
            </a:r>
            <a:r>
              <a:rPr lang="en-US" sz="1400" dirty="0" err="1"/>
              <a:t>Lepla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250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1BA2-F48F-4618-9ADF-362CD2D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752CD8-7375-4A6F-9B6A-35043D20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29</Words>
  <Application>Microsoft Office PowerPoint</Application>
  <PresentationFormat>Breedbeeld</PresentationFormat>
  <Paragraphs>7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Onderzoek naar samenwerking tussen: Ansible &amp; cloud-init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naar samenwerking tussen: Ansible &amp; cloud-init</dc:title>
  <dc:creator>Maarten De Smedt</dc:creator>
  <cp:lastModifiedBy>Maarten De Smedt</cp:lastModifiedBy>
  <cp:revision>8</cp:revision>
  <dcterms:created xsi:type="dcterms:W3CDTF">2019-05-23T14:30:56Z</dcterms:created>
  <dcterms:modified xsi:type="dcterms:W3CDTF">2019-05-23T14:35:05Z</dcterms:modified>
</cp:coreProperties>
</file>