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326" r:id="rId4"/>
    <p:sldId id="327" r:id="rId5"/>
    <p:sldId id="328" r:id="rId6"/>
    <p:sldId id="329" r:id="rId7"/>
    <p:sldId id="330" r:id="rId8"/>
    <p:sldId id="331" r:id="rId9"/>
    <p:sldId id="334" r:id="rId10"/>
    <p:sldId id="332" r:id="rId11"/>
    <p:sldId id="333" r:id="rId12"/>
    <p:sldId id="335" r:id="rId13"/>
    <p:sldId id="32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Kirsten Velghe" initials="KV [7]" lastIdx="1" clrIdx="6">
    <p:extLst/>
  </p:cmAuthor>
  <p:cmAuthor id="1" name="Kirsten Velghe" initials="KV" lastIdx="32" clrIdx="0">
    <p:extLst/>
  </p:cmAuthor>
  <p:cmAuthor id="8" name="Kirsten Velghe" initials="KV [8]" lastIdx="1" clrIdx="7">
    <p:extLst/>
  </p:cmAuthor>
  <p:cmAuthor id="2" name="Kirsten Velghe" initials="KV [2]" lastIdx="1" clrIdx="1">
    <p:extLst/>
  </p:cmAuthor>
  <p:cmAuthor id="9" name="Kirsten Velghe" initials="KV [9]" lastIdx="1" clrIdx="8">
    <p:extLst/>
  </p:cmAuthor>
  <p:cmAuthor id="3" name="Kirsten Velghe" initials="KV [3]" lastIdx="1" clrIdx="2">
    <p:extLst/>
  </p:cmAuthor>
  <p:cmAuthor id="10" name="Kirsten Velghe" initials="KV [10]" lastIdx="1" clrIdx="9">
    <p:extLst/>
  </p:cmAuthor>
  <p:cmAuthor id="4" name="Kirsten Velghe" initials="KV [4]" lastIdx="1" clrIdx="3">
    <p:extLst/>
  </p:cmAuthor>
  <p:cmAuthor id="11" name="Kirsten Velghe" initials="KV [11]" lastIdx="1" clrIdx="10">
    <p:extLst/>
  </p:cmAuthor>
  <p:cmAuthor id="5" name="Kirsten Velghe" initials="KV [5]" lastIdx="1" clrIdx="4">
    <p:extLst/>
  </p:cmAuthor>
  <p:cmAuthor id="6" name="Kirsten Velghe" initials="KV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77630"/>
  </p:normalViewPr>
  <p:slideViewPr>
    <p:cSldViewPr snapToGrid="0" snapToObjects="1">
      <p:cViewPr varScale="1">
        <p:scale>
          <a:sx n="70" d="100"/>
          <a:sy n="70" d="100"/>
        </p:scale>
        <p:origin x="1494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028E-B8E4-234C-9705-BD03B99AC12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AB14A-9ACF-714B-827D-E2E38941B05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B14A-9ACF-714B-827D-E2E38941B0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40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="0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B14A-9ACF-714B-827D-E2E38941B0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3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 is a self-contained, open source automation server which can be used to automate all sorts of tasks related to building, testing, and delivering or deploying software.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AB14A-9ACF-714B-827D-E2E38941B05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1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B14A-9ACF-714B-827D-E2E38941B05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1" y="-1"/>
            <a:ext cx="12188390" cy="685800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-101600" y="4556078"/>
            <a:ext cx="7575296" cy="1171595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 userDrawn="1"/>
        </p:nvSpPr>
        <p:spPr>
          <a:xfrm>
            <a:off x="-101601" y="3398168"/>
            <a:ext cx="4773962" cy="100425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812793" y="4807485"/>
            <a:ext cx="11196320" cy="833057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0" y="3529719"/>
            <a:ext cx="3060714" cy="7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2294024"/>
            <a:ext cx="12190194" cy="208547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041" y="2971925"/>
            <a:ext cx="10509918" cy="1758315"/>
          </a:xfrm>
        </p:spPr>
        <p:txBody>
          <a:bodyPr anchor="t" anchorCtr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4998239" y="292620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6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3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Klikken om de titelstijl van het model te 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932688" y="502286"/>
            <a:ext cx="2195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761" y="6356350"/>
            <a:ext cx="624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B4B7A4-3F8B-C649-B4DB-51B9B79585C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10857917" y="6457951"/>
            <a:ext cx="45719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Klikken om de titelstijl van het model te bewerken</a:t>
            </a:r>
            <a:endParaRPr lang="en-GB"/>
          </a:p>
        </p:txBody>
      </p:sp>
      <p:sp>
        <p:nvSpPr>
          <p:cNvPr id="7" name="Rechthoek 6"/>
          <p:cNvSpPr/>
          <p:nvPr userDrawn="1"/>
        </p:nvSpPr>
        <p:spPr>
          <a:xfrm>
            <a:off x="932688" y="502286"/>
            <a:ext cx="219552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761" y="6356350"/>
            <a:ext cx="624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B4B7A4-3F8B-C649-B4DB-51B9B79585C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10857917" y="6457951"/>
            <a:ext cx="45719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5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761" y="6356350"/>
            <a:ext cx="624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B4B7A4-3F8B-C649-B4DB-51B9B79585C5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Rechthoek 8"/>
          <p:cNvSpPr/>
          <p:nvPr userDrawn="1"/>
        </p:nvSpPr>
        <p:spPr>
          <a:xfrm>
            <a:off x="10857917" y="6457951"/>
            <a:ext cx="45719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1" y="-1"/>
            <a:ext cx="12188390" cy="6858001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-101601" y="4397582"/>
            <a:ext cx="12419105" cy="1063251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-101602" y="1424170"/>
            <a:ext cx="12419107" cy="261249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497840" y="4648989"/>
            <a:ext cx="11196320" cy="833057"/>
          </a:xfrm>
        </p:spPr>
        <p:txBody>
          <a:bodyPr anchor="t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68" y="1416120"/>
            <a:ext cx="7259400" cy="275857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06" y="0"/>
            <a:ext cx="12188388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-38706" y="2531327"/>
            <a:ext cx="6155026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ussen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2531327"/>
            <a:ext cx="6116320" cy="378819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3677775"/>
            <a:ext cx="4461510" cy="1758315"/>
          </a:xfrm>
        </p:spPr>
        <p:txBody>
          <a:bodyPr anchor="t" anchorCtr="0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942848" y="3632055"/>
            <a:ext cx="2195523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6132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792224"/>
            <a:ext cx="10515600" cy="438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729761" y="6356350"/>
            <a:ext cx="624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B4B7A4-3F8B-C649-B4DB-51B9B79585C5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7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9" r:id="rId3"/>
    <p:sldLayoutId id="2147483661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  <p:sldLayoutId id="2147483670" r:id="rId11"/>
    <p:sldLayoutId id="2147483658" r:id="rId12"/>
    <p:sldLayoutId id="2147483654" r:id="rId13"/>
    <p:sldLayoutId id="2147483655" r:id="rId14"/>
    <p:sldLayoutId id="2147483666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STAGE </a:t>
            </a:r>
            <a:r>
              <a:rPr lang="en-GB" dirty="0">
                <a:solidFill>
                  <a:schemeClr val="tx1"/>
                </a:solidFill>
              </a:rPr>
              <a:t>BE-MOBILE</a:t>
            </a:r>
          </a:p>
        </p:txBody>
      </p:sp>
      <p:sp>
        <p:nvSpPr>
          <p:cNvPr id="3" name="Rechthoek 2"/>
          <p:cNvSpPr/>
          <p:nvPr/>
        </p:nvSpPr>
        <p:spPr>
          <a:xfrm>
            <a:off x="-101601" y="5898297"/>
            <a:ext cx="4973852" cy="571952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812793" y="6022757"/>
            <a:ext cx="65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Maarten De Smedt – student/intern</a:t>
            </a:r>
          </a:p>
        </p:txBody>
      </p:sp>
    </p:spTree>
    <p:extLst>
      <p:ext uri="{BB962C8B-B14F-4D97-AF65-F5344CB8AC3E}">
        <p14:creationId xmlns:p14="http://schemas.microsoft.com/office/powerpoint/2010/main" val="47710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32200-843F-449D-8C4B-01BAD5E9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DEMO – </a:t>
            </a:r>
            <a:r>
              <a:rPr lang="nl-BE" dirty="0">
                <a:solidFill>
                  <a:schemeClr val="accent2"/>
                </a:solidFill>
              </a:rPr>
              <a:t>COMBINATIE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6BF1C-021B-43AA-9B86-403D7EE4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Golang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Cloud-</a:t>
            </a:r>
            <a:r>
              <a:rPr lang="nl-BE" dirty="0" err="1"/>
              <a:t>init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Kubernetes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Ansible</a:t>
            </a:r>
            <a:endParaRPr lang="nl-BE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7BEAE9-E97C-4526-AF70-C5EFB4A99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61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3CE82-EFC0-4B3C-88F0-1B3F8C3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DEMO – </a:t>
            </a:r>
            <a:r>
              <a:rPr lang="nl-BE" dirty="0">
                <a:solidFill>
                  <a:schemeClr val="accent2"/>
                </a:solidFill>
              </a:rPr>
              <a:t>NIEUW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8EB54-5667-4A4B-A92E-31BB209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Vault</a:t>
            </a: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Bastion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SSH Tunnel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Jenkins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36487C-B922-4BA6-91AA-D15053F6C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79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86BA2-084C-4B09-AE17-E1632B84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– </a:t>
            </a:r>
            <a:r>
              <a:rPr lang="nl-BE" dirty="0">
                <a:solidFill>
                  <a:schemeClr val="accent2"/>
                </a:solidFill>
              </a:rPr>
              <a:t>DEMO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88403CB-ABBB-42C7-BFA2-089335D30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551" y="1076705"/>
            <a:ext cx="6328898" cy="55221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61A4D3-A18F-4C83-ADDB-5868E56FB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5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info@be-mobile.com</a:t>
            </a:r>
            <a:r>
              <a:rPr lang="en-GB" dirty="0"/>
              <a:t> ⎹  </a:t>
            </a:r>
            <a:r>
              <a:rPr lang="en-GB" dirty="0" err="1"/>
              <a:t>www.be-mobile.com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</a:t>
            </a:r>
            <a:r>
              <a:rPr lang="en-GB" dirty="0">
                <a:solidFill>
                  <a:schemeClr val="accent2"/>
                </a:solidFill>
              </a:rPr>
              <a:t>OF CONTENTS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Stageopdracht: </a:t>
            </a:r>
            <a:r>
              <a:rPr lang="nl-BE" dirty="0" err="1"/>
              <a:t>cloud-init</a:t>
            </a:r>
            <a:r>
              <a:rPr lang="nl-BE" dirty="0"/>
              <a:t> &amp; </a:t>
            </a:r>
            <a:r>
              <a:rPr lang="nl-BE" dirty="0" err="1"/>
              <a:t>Ansible</a:t>
            </a: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Research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Testomgevingen opzetten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Kubernetes</a:t>
            </a: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Golang</a:t>
            </a: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API – Demo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/>
              <a:t>API – Deployment</a:t>
            </a: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21F7-1882-F240-86A9-E133C964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Cloud-</a:t>
            </a:r>
            <a:r>
              <a:rPr lang="nl-BE" dirty="0" err="1"/>
              <a:t>init</a:t>
            </a:r>
            <a:r>
              <a:rPr lang="nl-BE" dirty="0"/>
              <a:t> &amp; </a:t>
            </a:r>
            <a:r>
              <a:rPr lang="nl-BE" dirty="0" err="1"/>
              <a:t>Ansible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43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D4CDC41-6F00-4AA2-8F1F-C8FC77D1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en-US" dirty="0"/>
              <a:t>ESEARCH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68ACF5-CB0C-4DE7-B0C2-6CBE41DF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</a:t>
            </a:r>
            <a:r>
              <a:rPr lang="en-US" dirty="0" err="1"/>
              <a:t>init</a:t>
            </a:r>
            <a:r>
              <a:rPr lang="en-US" dirty="0"/>
              <a:t> &amp; </a:t>
            </a:r>
            <a:r>
              <a:rPr lang="en-US" dirty="0" err="1"/>
              <a:t>Hetzner</a:t>
            </a:r>
            <a:r>
              <a:rPr lang="en-US" dirty="0"/>
              <a:t>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Cloud-</a:t>
            </a:r>
            <a:r>
              <a:rPr lang="en-US" dirty="0" err="1"/>
              <a:t>init</a:t>
            </a:r>
            <a:r>
              <a:rPr lang="en-US" dirty="0"/>
              <a:t> &amp; Ansible</a:t>
            </a:r>
          </a:p>
        </p:txBody>
      </p:sp>
    </p:spTree>
    <p:extLst>
      <p:ext uri="{BB962C8B-B14F-4D97-AF65-F5344CB8AC3E}">
        <p14:creationId xmlns:p14="http://schemas.microsoft.com/office/powerpoint/2010/main" val="390534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FED29-1816-428D-82A2-277E5EF3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>
                <a:solidFill>
                  <a:schemeClr val="accent2"/>
                </a:solidFill>
              </a:rPr>
              <a:t>OMGEVINGEN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B1B472-58C0-499C-9D24-42CF93B4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Lokaal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Virtualbox</a:t>
            </a:r>
            <a:r>
              <a:rPr lang="en-US" dirty="0"/>
              <a:t> &amp; Vagrant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Basis cloud-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configuraties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Combinatie </a:t>
            </a:r>
            <a:r>
              <a:rPr lang="nl-BE" dirty="0" err="1"/>
              <a:t>cloud-init</a:t>
            </a:r>
            <a:r>
              <a:rPr lang="nl-BE" dirty="0"/>
              <a:t> &amp; </a:t>
            </a:r>
            <a:r>
              <a:rPr lang="nl-BE" dirty="0" err="1"/>
              <a:t>Ansible</a:t>
            </a:r>
            <a:r>
              <a:rPr lang="nl-BE" dirty="0"/>
              <a:t> configuraties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Cloud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Hetzner</a:t>
            </a:r>
            <a:r>
              <a:rPr lang="nl-BE" dirty="0"/>
              <a:t> Cloud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Basis cloud-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configuraties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 dirty="0"/>
              <a:t>Combinatie </a:t>
            </a:r>
            <a:r>
              <a:rPr lang="nl-BE" dirty="0" err="1"/>
              <a:t>cloud-init</a:t>
            </a:r>
            <a:r>
              <a:rPr lang="nl-BE" dirty="0"/>
              <a:t> &amp; </a:t>
            </a:r>
            <a:r>
              <a:rPr lang="nl-BE" dirty="0" err="1"/>
              <a:t>Ansible</a:t>
            </a:r>
            <a:r>
              <a:rPr lang="nl-BE" dirty="0"/>
              <a:t> configuraties</a:t>
            </a:r>
          </a:p>
          <a:p>
            <a:pPr lvl="1" indent="0">
              <a:buNone/>
            </a:pPr>
            <a:endParaRPr lang="nl-BE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DFD31D-6481-4AC3-A0BF-99E8131D4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E43BB7D-6DF0-4081-BA55-EAACFCC5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7" y="1645371"/>
            <a:ext cx="1748842" cy="17488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80BCC-8F07-4926-94B6-91658B84B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0919" y="1645371"/>
            <a:ext cx="1748842" cy="174884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D7B8F66-B655-4C99-AAB4-551CB3921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791" y="3869436"/>
            <a:ext cx="3359970" cy="7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02C9-2922-4D60-9446-56DECBC1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613283"/>
          </a:xfrm>
        </p:spPr>
        <p:txBody>
          <a:bodyPr/>
          <a:lstStyle/>
          <a:p>
            <a:r>
              <a:rPr lang="nl-BE"/>
              <a:t>KUBERNETES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07723B-193C-4618-9185-F8994ED1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224"/>
            <a:ext cx="10515600" cy="43847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/>
              <a:t>Testomgeving opzetten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nl-BE"/>
              <a:t>3 Master nodes – 1 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40DAEC-5DAA-4C9E-B332-937FFC0BD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9761" y="6356350"/>
            <a:ext cx="624039" cy="365125"/>
          </a:xfrm>
        </p:spPr>
        <p:txBody>
          <a:bodyPr/>
          <a:lstStyle/>
          <a:p>
            <a:fld id="{38B4B7A4-3F8B-C649-B4DB-51B9B79585C5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2DB4FC0-B9E6-49E7-8860-8AA83BCA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9" t="8949" r="3360" b="8987"/>
          <a:stretch/>
        </p:blipFill>
        <p:spPr>
          <a:xfrm>
            <a:off x="5363571" y="1437718"/>
            <a:ext cx="5990230" cy="39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BC67E-83C7-4EA0-B3F2-FC22F3C6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GOLANG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84ACA-32C9-4B93-8614-A40EF14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Hetzner</a:t>
            </a:r>
            <a:r>
              <a:rPr lang="nl-BE" dirty="0"/>
              <a:t> servers beheren met </a:t>
            </a:r>
            <a:r>
              <a:rPr lang="nl-BE" dirty="0" err="1"/>
              <a:t>Golang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Testprogramma’s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 </a:t>
            </a:r>
            <a:r>
              <a:rPr lang="en-US" dirty="0" err="1"/>
              <a:t>verwijderen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Servers </a:t>
            </a:r>
            <a:r>
              <a:rPr lang="en-US" dirty="0" err="1"/>
              <a:t>aanmaken</a:t>
            </a:r>
            <a:endParaRPr lang="en-US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monitoring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14F536-D4BB-4A6D-9560-2A369C5E0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DBDA6D0-136F-4D6F-BC6D-39495C063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" r="34238"/>
          <a:stretch/>
        </p:blipFill>
        <p:spPr>
          <a:xfrm>
            <a:off x="3994986" y="2272340"/>
            <a:ext cx="7046794" cy="40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6A69-57A0-423E-A310-31008466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API – </a:t>
            </a:r>
            <a:r>
              <a:rPr lang="en-US" dirty="0">
                <a:solidFill>
                  <a:schemeClr val="accent2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EECC0-F082-4CE7-9998-9977C1D3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Programma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Server toevoegen aan netwerk en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Combinatie kennis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Nieuwe</a:t>
            </a:r>
            <a:r>
              <a:rPr lang="en-US" dirty="0"/>
              <a:t> </a:t>
            </a:r>
            <a:r>
              <a:rPr lang="nl-BE" dirty="0"/>
              <a:t>kennis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E3E89-12BE-465D-AF25-3CA9E0B64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2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6C76F-1508-4D18-8390-C52908B4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DEMO – </a:t>
            </a:r>
            <a:r>
              <a:rPr lang="nl-BE" dirty="0">
                <a:solidFill>
                  <a:schemeClr val="accent2"/>
                </a:solidFill>
              </a:rPr>
              <a:t>PROGRAMS USED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DDEDA8-8DD8-4CBD-941A-17C0A61C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Postman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C57912-4E38-48E3-9C7B-147F20A4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B4B7A4-3F8B-C649-B4DB-51B9B79585C5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ABD98B-8A28-4C60-AAE0-A0BB67E7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20" y="3984593"/>
            <a:ext cx="2078571" cy="206991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987CF8-DFFA-482A-8772-A4E65D4E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10" y="3979046"/>
            <a:ext cx="5611851" cy="20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Test">
      <a:dk1>
        <a:srgbClr val="283033"/>
      </a:dk1>
      <a:lt1>
        <a:srgbClr val="FFFFFF"/>
      </a:lt1>
      <a:dk2>
        <a:srgbClr val="44546A"/>
      </a:dk2>
      <a:lt2>
        <a:srgbClr val="E7E6E6"/>
      </a:lt2>
      <a:accent1>
        <a:srgbClr val="00B1A3"/>
      </a:accent1>
      <a:accent2>
        <a:srgbClr val="009EC9"/>
      </a:accent2>
      <a:accent3>
        <a:srgbClr val="95A0A6"/>
      </a:accent3>
      <a:accent4>
        <a:srgbClr val="FFFFFF"/>
      </a:accent4>
      <a:accent5>
        <a:srgbClr val="FFFFFF"/>
      </a:accent5>
      <a:accent6>
        <a:srgbClr val="FFFFFF"/>
      </a:accent6>
      <a:hlink>
        <a:srgbClr val="00B1A3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188</Words>
  <Application>Microsoft Office PowerPoint</Application>
  <PresentationFormat>Breedbeeld</PresentationFormat>
  <Paragraphs>67</Paragraphs>
  <Slides>13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Franklin Gothic Demi</vt:lpstr>
      <vt:lpstr>Office-thema</vt:lpstr>
      <vt:lpstr>STAGE BE-MOBILE</vt:lpstr>
      <vt:lpstr>TABLE OF CONTENTS</vt:lpstr>
      <vt:lpstr>Cloud-init &amp; Ansible</vt:lpstr>
      <vt:lpstr>RESEARCH</vt:lpstr>
      <vt:lpstr>TEST OMGEVINGEN</vt:lpstr>
      <vt:lpstr>KUBERNETES</vt:lpstr>
      <vt:lpstr>GOLANG</vt:lpstr>
      <vt:lpstr>API – DEMO</vt:lpstr>
      <vt:lpstr>API DEMO – PROGRAMS USED</vt:lpstr>
      <vt:lpstr>API DEMO – COMBINATIE</vt:lpstr>
      <vt:lpstr>API DEMO – NIEUW</vt:lpstr>
      <vt:lpstr>API – DEMO</vt:lpstr>
      <vt:lpstr>info@be-mobile.com ⎹  www.be-mobile.com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Kirsten Velghe</dc:creator>
  <cp:keywords/>
  <dc:description/>
  <cp:lastModifiedBy>Maarten De Smedt</cp:lastModifiedBy>
  <cp:revision>390</cp:revision>
  <dcterms:created xsi:type="dcterms:W3CDTF">2017-10-17T08:32:13Z</dcterms:created>
  <dcterms:modified xsi:type="dcterms:W3CDTF">2019-04-24T08:51:54Z</dcterms:modified>
  <cp:category/>
</cp:coreProperties>
</file>