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57" r:id="rId1"/>
    <p:sldMasterId id="2147484417" r:id="rId2"/>
  </p:sldMasterIdLst>
  <p:notesMasterIdLst>
    <p:notesMasterId r:id="rId43"/>
  </p:notesMasterIdLst>
  <p:sldIdLst>
    <p:sldId id="256" r:id="rId3"/>
    <p:sldId id="259" r:id="rId4"/>
    <p:sldId id="258" r:id="rId5"/>
    <p:sldId id="260" r:id="rId6"/>
    <p:sldId id="262" r:id="rId7"/>
    <p:sldId id="261" r:id="rId8"/>
    <p:sldId id="271" r:id="rId9"/>
    <p:sldId id="263" r:id="rId10"/>
    <p:sldId id="266" r:id="rId11"/>
    <p:sldId id="264" r:id="rId12"/>
    <p:sldId id="26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4" r:id="rId26"/>
    <p:sldId id="298" r:id="rId27"/>
    <p:sldId id="299" r:id="rId28"/>
    <p:sldId id="285" r:id="rId29"/>
    <p:sldId id="286" r:id="rId30"/>
    <p:sldId id="287" r:id="rId31"/>
    <p:sldId id="290" r:id="rId32"/>
    <p:sldId id="289" r:id="rId33"/>
    <p:sldId id="291" r:id="rId34"/>
    <p:sldId id="300" r:id="rId35"/>
    <p:sldId id="294" r:id="rId36"/>
    <p:sldId id="292" r:id="rId37"/>
    <p:sldId id="293" r:id="rId38"/>
    <p:sldId id="295" r:id="rId39"/>
    <p:sldId id="296" r:id="rId40"/>
    <p:sldId id="297" r:id="rId41"/>
    <p:sldId id="30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278" autoAdjust="0"/>
  </p:normalViewPr>
  <p:slideViewPr>
    <p:cSldViewPr snapToGrid="0">
      <p:cViewPr varScale="1">
        <p:scale>
          <a:sx n="96" d="100"/>
          <a:sy n="96" d="100"/>
        </p:scale>
        <p:origin x="42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BE" dirty="0" err="1" smtClean="0"/>
              <a:t>Snelheid</a:t>
            </a:r>
            <a:endParaRPr lang="fr-B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>
        <c:manualLayout>
          <c:layoutTarget val="inner"/>
          <c:xMode val="edge"/>
          <c:yMode val="edge"/>
          <c:x val="0.11674994335486608"/>
          <c:y val="2.1557067271352984E-2"/>
          <c:w val="0.86013702207658782"/>
          <c:h val="0.70192773522357321"/>
        </c:manualLayout>
      </c:layout>
      <c:lineChart>
        <c:grouping val="standar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Cloud-init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Blad1!$B$2:$B$4</c:f>
              <c:numCache>
                <c:formatCode>General</c:formatCode>
                <c:ptCount val="3"/>
                <c:pt idx="0">
                  <c:v>179.75</c:v>
                </c:pt>
                <c:pt idx="1">
                  <c:v>187.74</c:v>
                </c:pt>
                <c:pt idx="2">
                  <c:v>165.51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Ansible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Blad1!$C$2:$C$4</c:f>
              <c:numCache>
                <c:formatCode>General</c:formatCode>
                <c:ptCount val="3"/>
                <c:pt idx="0">
                  <c:v>168.69</c:v>
                </c:pt>
                <c:pt idx="1">
                  <c:v>132.59</c:v>
                </c:pt>
                <c:pt idx="2">
                  <c:v>111.31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Ansible &amp; cloud-init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Blad1!$D$2:$D$4</c:f>
              <c:numCache>
                <c:formatCode>General</c:formatCode>
                <c:ptCount val="3"/>
                <c:pt idx="0">
                  <c:v>149.1</c:v>
                </c:pt>
                <c:pt idx="1">
                  <c:v>190.13</c:v>
                </c:pt>
                <c:pt idx="2">
                  <c:v>193.59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Blad1!$E$1</c:f>
              <c:strCache>
                <c:ptCount val="1"/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Blad1!$E$2:$E$4</c:f>
              <c:numCache>
                <c:formatCode>General</c:formatCode>
                <c:ptCount val="3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2653112"/>
        <c:axId val="472659776"/>
      </c:lineChart>
      <c:catAx>
        <c:axId val="472653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72659776"/>
        <c:crosses val="autoZero"/>
        <c:auto val="1"/>
        <c:lblAlgn val="ctr"/>
        <c:lblOffset val="100"/>
        <c:noMultiLvlLbl val="0"/>
      </c:catAx>
      <c:valAx>
        <c:axId val="47265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72653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BE" dirty="0" err="1" smtClean="0"/>
              <a:t>Snelheid</a:t>
            </a:r>
            <a:endParaRPr lang="fr-B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>
        <c:manualLayout>
          <c:layoutTarget val="inner"/>
          <c:xMode val="edge"/>
          <c:yMode val="edge"/>
          <c:x val="0.11674994335486608"/>
          <c:y val="2.1557067271352984E-2"/>
          <c:w val="0.86013702207658782"/>
          <c:h val="0.70192773522357321"/>
        </c:manualLayout>
      </c:layout>
      <c:lineChart>
        <c:grouping val="standar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Cloud-init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Blad1!$B$2:$B$4</c:f>
              <c:numCache>
                <c:formatCode>General</c:formatCode>
                <c:ptCount val="3"/>
                <c:pt idx="0">
                  <c:v>149.75</c:v>
                </c:pt>
                <c:pt idx="1">
                  <c:v>157.74</c:v>
                </c:pt>
                <c:pt idx="2">
                  <c:v>135.51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Ansible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Blad1!$C$2:$C$4</c:f>
              <c:numCache>
                <c:formatCode>General</c:formatCode>
                <c:ptCount val="3"/>
                <c:pt idx="0">
                  <c:v>168.69</c:v>
                </c:pt>
                <c:pt idx="1">
                  <c:v>132.59</c:v>
                </c:pt>
                <c:pt idx="2">
                  <c:v>111.31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Ansible &amp; cloud-init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Blad1!$D$2:$D$4</c:f>
              <c:numCache>
                <c:formatCode>General</c:formatCode>
                <c:ptCount val="3"/>
                <c:pt idx="0">
                  <c:v>119.1</c:v>
                </c:pt>
                <c:pt idx="1">
                  <c:v>160.13</c:v>
                </c:pt>
                <c:pt idx="2">
                  <c:v>163.59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Blad1!$E$1</c:f>
              <c:strCache>
                <c:ptCount val="1"/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Blad1!$E$2:$E$4</c:f>
              <c:numCache>
                <c:formatCode>General</c:formatCode>
                <c:ptCount val="3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1929504"/>
        <c:axId val="471929896"/>
      </c:lineChart>
      <c:catAx>
        <c:axId val="47192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71929896"/>
        <c:crosses val="autoZero"/>
        <c:auto val="1"/>
        <c:lblAlgn val="ctr"/>
        <c:lblOffset val="100"/>
        <c:noMultiLvlLbl val="0"/>
      </c:catAx>
      <c:valAx>
        <c:axId val="471929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47192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BE" dirty="0" err="1" smtClean="0"/>
              <a:t>Snelheid</a:t>
            </a:r>
            <a:endParaRPr lang="fr-BE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Cloud-init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Blad1!$B$2:$B$4</c:f>
              <c:numCache>
                <c:formatCode>General</c:formatCode>
                <c:ptCount val="3"/>
                <c:pt idx="0">
                  <c:v>204.03</c:v>
                </c:pt>
                <c:pt idx="1">
                  <c:v>214.15</c:v>
                </c:pt>
                <c:pt idx="2">
                  <c:v>281.82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Blad1!$C$1</c:f>
              <c:strCache>
                <c:ptCount val="1"/>
                <c:pt idx="0">
                  <c:v>Ansible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Blad1!$C$2:$C$4</c:f>
              <c:numCache>
                <c:formatCode>General</c:formatCode>
                <c:ptCount val="3"/>
                <c:pt idx="0">
                  <c:v>29.26</c:v>
                </c:pt>
                <c:pt idx="1">
                  <c:v>35.86</c:v>
                </c:pt>
                <c:pt idx="2">
                  <c:v>111.31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Blad1!$D$1</c:f>
              <c:strCache>
                <c:ptCount val="1"/>
                <c:pt idx="0">
                  <c:v>Ansible &amp; cloud-init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Blad1!$A$2:$A$4</c:f>
              <c:strCache>
                <c:ptCount val="3"/>
                <c:pt idx="0">
                  <c:v>Resultaat 1</c:v>
                </c:pt>
                <c:pt idx="1">
                  <c:v>Resultaat 2</c:v>
                </c:pt>
                <c:pt idx="2">
                  <c:v>Resultaat 3</c:v>
                </c:pt>
              </c:strCache>
            </c:strRef>
          </c:cat>
          <c:val>
            <c:numRef>
              <c:f>Blad1!$D$2:$D$4</c:f>
              <c:numCache>
                <c:formatCode>General</c:formatCode>
                <c:ptCount val="3"/>
                <c:pt idx="0">
                  <c:v>127.71</c:v>
                </c:pt>
                <c:pt idx="1">
                  <c:v>85.43</c:v>
                </c:pt>
                <c:pt idx="2">
                  <c:v>66.81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5981752"/>
        <c:axId val="575980184"/>
      </c:lineChart>
      <c:catAx>
        <c:axId val="575981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575980184"/>
        <c:crosses val="autoZero"/>
        <c:auto val="1"/>
        <c:lblAlgn val="ctr"/>
        <c:lblOffset val="100"/>
        <c:noMultiLvlLbl val="0"/>
      </c:catAx>
      <c:valAx>
        <c:axId val="575980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575981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27C46-5B85-45B2-B481-B84CACA169E7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C3009-342E-40C4-85EF-689C6BCE3B2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77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 smtClean="0"/>
          </a:p>
          <a:p>
            <a:r>
              <a:rPr lang="fr-BE" dirty="0" smtClean="0"/>
              <a:t>Op AWS = provider.</a:t>
            </a:r>
            <a:r>
              <a:rPr lang="fr-BE" baseline="0" dirty="0" smtClean="0"/>
              <a:t> </a:t>
            </a:r>
          </a:p>
          <a:p>
            <a:endParaRPr lang="fr-BE" dirty="0" smtClean="0"/>
          </a:p>
          <a:p>
            <a:r>
              <a:rPr lang="fr-BE" dirty="0" err="1" smtClean="0"/>
              <a:t>Eertste</a:t>
            </a:r>
            <a:r>
              <a:rPr lang="fr-BE" dirty="0" smtClean="0"/>
              <a:t> </a:t>
            </a:r>
            <a:r>
              <a:rPr lang="fr-BE" dirty="0" err="1" smtClean="0"/>
              <a:t>playbook</a:t>
            </a:r>
            <a:r>
              <a:rPr lang="fr-BE" dirty="0" smtClean="0"/>
              <a:t> </a:t>
            </a:r>
            <a:r>
              <a:rPr lang="fr-BE" dirty="0" err="1" smtClean="0"/>
              <a:t>start</a:t>
            </a:r>
            <a:r>
              <a:rPr lang="fr-BE" dirty="0" smtClean="0"/>
              <a:t> instance op met de </a:t>
            </a:r>
            <a:r>
              <a:rPr lang="fr-BE" dirty="0" err="1" smtClean="0"/>
              <a:t>verwijzing</a:t>
            </a:r>
            <a:r>
              <a:rPr lang="fr-BE" dirty="0" smtClean="0"/>
              <a:t> </a:t>
            </a:r>
            <a:r>
              <a:rPr lang="fr-BE" dirty="0" err="1" smtClean="0"/>
              <a:t>naar</a:t>
            </a:r>
            <a:r>
              <a:rPr lang="fr-BE" dirty="0" smtClean="0"/>
              <a:t> het </a:t>
            </a:r>
            <a:r>
              <a:rPr lang="fr-BE" dirty="0" err="1" smtClean="0"/>
              <a:t>playbook</a:t>
            </a:r>
            <a:endParaRPr lang="fr-BE" dirty="0" smtClean="0"/>
          </a:p>
          <a:p>
            <a:r>
              <a:rPr lang="fr-BE" dirty="0" smtClean="0"/>
              <a:t>Cloud-</a:t>
            </a:r>
            <a:r>
              <a:rPr lang="fr-BE" dirty="0" err="1" smtClean="0"/>
              <a:t>init</a:t>
            </a:r>
            <a:r>
              <a:rPr lang="fr-BE" dirty="0" smtClean="0"/>
              <a:t> script </a:t>
            </a:r>
            <a:r>
              <a:rPr lang="fr-BE" dirty="0" err="1" smtClean="0"/>
              <a:t>wordt</a:t>
            </a:r>
            <a:r>
              <a:rPr lang="fr-BE" dirty="0" smtClean="0"/>
              <a:t> </a:t>
            </a:r>
            <a:r>
              <a:rPr lang="fr-BE" dirty="0" err="1" smtClean="0"/>
              <a:t>doorlopen</a:t>
            </a:r>
            <a:endParaRPr lang="fr-BE" dirty="0" smtClean="0"/>
          </a:p>
          <a:p>
            <a:r>
              <a:rPr lang="fr-BE" dirty="0" smtClean="0"/>
              <a:t>2</a:t>
            </a:r>
            <a:r>
              <a:rPr lang="fr-BE" baseline="0" dirty="0" smtClean="0"/>
              <a:t> de de </a:t>
            </a:r>
            <a:r>
              <a:rPr lang="fr-BE" baseline="0" dirty="0" err="1" smtClean="0"/>
              <a:t>playbook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configureerd</a:t>
            </a:r>
            <a:r>
              <a:rPr lang="fr-BE" baseline="0" dirty="0" smtClean="0"/>
              <a:t> de instance </a:t>
            </a:r>
            <a:r>
              <a:rPr lang="fr-BE" baseline="0" dirty="0" err="1" smtClean="0"/>
              <a:t>verder</a:t>
            </a:r>
            <a:endParaRPr lang="fr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94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97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2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0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Be-Mobile: </a:t>
            </a:r>
            <a:r>
              <a:rPr lang="fr-BE" dirty="0" err="1" smtClean="0"/>
              <a:t>big</a:t>
            </a:r>
            <a:r>
              <a:rPr lang="fr-BE" dirty="0" smtClean="0"/>
              <a:t> data </a:t>
            </a:r>
            <a:r>
              <a:rPr lang="fr-BE" dirty="0" err="1" smtClean="0"/>
              <a:t>verkeersbedrijf</a:t>
            </a:r>
            <a:endParaRPr lang="fr-BE" dirty="0" smtClean="0"/>
          </a:p>
          <a:p>
            <a:endParaRPr lang="fr-BE" dirty="0" smtClean="0"/>
          </a:p>
          <a:p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1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7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Cmt</a:t>
            </a:r>
            <a:r>
              <a:rPr lang="fr-BE" dirty="0" smtClean="0"/>
              <a:t> = configuration management </a:t>
            </a:r>
            <a:r>
              <a:rPr lang="fr-BE" dirty="0" err="1" smtClean="0"/>
              <a:t>tool</a:t>
            </a:r>
            <a:endParaRPr lang="fr-BE" dirty="0" smtClean="0"/>
          </a:p>
          <a:p>
            <a:endParaRPr lang="fr-BE" dirty="0" smtClean="0"/>
          </a:p>
          <a:p>
            <a:r>
              <a:rPr lang="fr-BE" dirty="0" smtClean="0"/>
              <a:t>Push Model </a:t>
            </a:r>
            <a:r>
              <a:rPr lang="fr-BE" dirty="0" smtClean="0">
                <a:sym typeface="Wingdings" panose="05000000000000000000" pitchFamily="2" charset="2"/>
              </a:rPr>
              <a:t> </a:t>
            </a:r>
            <a:r>
              <a:rPr lang="fr-BE" dirty="0" err="1" smtClean="0">
                <a:sym typeface="Wingdings" panose="05000000000000000000" pitchFamily="2" charset="2"/>
              </a:rPr>
              <a:t>aanpassing</a:t>
            </a:r>
            <a:r>
              <a:rPr lang="fr-BE" dirty="0" smtClean="0">
                <a:sym typeface="Wingdings" panose="05000000000000000000" pitchFamily="2" charset="2"/>
              </a:rPr>
              <a:t> </a:t>
            </a:r>
            <a:r>
              <a:rPr lang="fr-BE" dirty="0" err="1" smtClean="0">
                <a:sym typeface="Wingdings" panose="05000000000000000000" pitchFamily="2" charset="2"/>
              </a:rPr>
              <a:t>worden</a:t>
            </a:r>
            <a:r>
              <a:rPr lang="fr-BE" dirty="0" smtClean="0">
                <a:sym typeface="Wingdings" panose="05000000000000000000" pitchFamily="2" charset="2"/>
              </a:rPr>
              <a:t> </a:t>
            </a:r>
            <a:r>
              <a:rPr lang="fr-BE" dirty="0" err="1" smtClean="0">
                <a:sym typeface="Wingdings" panose="05000000000000000000" pitchFamily="2" charset="2"/>
              </a:rPr>
              <a:t>meteen</a:t>
            </a:r>
            <a:r>
              <a:rPr lang="fr-BE" dirty="0" smtClean="0">
                <a:sym typeface="Wingdings" panose="05000000000000000000" pitchFamily="2" charset="2"/>
              </a:rPr>
              <a:t> </a:t>
            </a:r>
            <a:r>
              <a:rPr lang="fr-BE" dirty="0" err="1" smtClean="0">
                <a:sym typeface="Wingdings" panose="05000000000000000000" pitchFamily="2" charset="2"/>
              </a:rPr>
              <a:t>doorgevoerd</a:t>
            </a:r>
            <a:endParaRPr lang="fr-BE" dirty="0" smtClean="0">
              <a:sym typeface="Wingdings" panose="05000000000000000000" pitchFamily="2" charset="2"/>
            </a:endParaRPr>
          </a:p>
          <a:p>
            <a:endParaRPr lang="fr-BE" dirty="0" smtClean="0">
              <a:sym typeface="Wingdings" panose="05000000000000000000" pitchFamily="2" charset="2"/>
            </a:endParaRPr>
          </a:p>
          <a:p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1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De </a:t>
            </a:r>
            <a:r>
              <a:rPr lang="fr-BE" dirty="0" err="1" smtClean="0"/>
              <a:t>taken</a:t>
            </a:r>
            <a:r>
              <a:rPr lang="fr-BE" dirty="0" smtClean="0"/>
              <a:t>/</a:t>
            </a:r>
            <a:r>
              <a:rPr lang="fr-BE" dirty="0" err="1" smtClean="0"/>
              <a:t>tasks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zijn</a:t>
            </a:r>
            <a:r>
              <a:rPr lang="fr-BE" baseline="0" dirty="0" smtClean="0"/>
              <a:t> de </a:t>
            </a:r>
            <a:r>
              <a:rPr lang="fr-BE" baseline="0" dirty="0" err="1" smtClean="0"/>
              <a:t>configuraties</a:t>
            </a:r>
            <a:r>
              <a:rPr lang="fr-BE" baseline="0" dirty="0" smtClean="0"/>
              <a:t> die server </a:t>
            </a:r>
            <a:r>
              <a:rPr lang="fr-BE" baseline="0" dirty="0" err="1" smtClean="0"/>
              <a:t>uitvoert</a:t>
            </a:r>
            <a:endParaRPr lang="fr-BE" baseline="0" dirty="0" smtClean="0"/>
          </a:p>
          <a:p>
            <a:endParaRPr lang="fr-BE" baseline="0" dirty="0" smtClean="0"/>
          </a:p>
          <a:p>
            <a:r>
              <a:rPr lang="fr-BE" baseline="0" dirty="0" smtClean="0"/>
              <a:t>Elke </a:t>
            </a:r>
            <a:r>
              <a:rPr lang="fr-BE" baseline="0" dirty="0" err="1" smtClean="0"/>
              <a:t>taak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roept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Ansible</a:t>
            </a:r>
            <a:r>
              <a:rPr lang="fr-BE" baseline="0" dirty="0" smtClean="0"/>
              <a:t> module die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spefikie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configuratie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doet</a:t>
            </a:r>
            <a:r>
              <a:rPr lang="fr-BE" baseline="0" dirty="0" smtClean="0"/>
              <a:t> Kan </a:t>
            </a:r>
            <a:r>
              <a:rPr lang="fr-BE" baseline="0" dirty="0" err="1" smtClean="0"/>
              <a:t>varieren</a:t>
            </a:r>
            <a:r>
              <a:rPr lang="fr-BE" baseline="0" dirty="0" smtClean="0"/>
              <a:t> van </a:t>
            </a:r>
            <a:r>
              <a:rPr lang="fr-BE" baseline="0" dirty="0" err="1" smtClean="0"/>
              <a:t>heel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simpel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tot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heel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complex</a:t>
            </a:r>
            <a:r>
              <a:rPr lang="fr-BE" baseline="0" dirty="0" smtClean="0"/>
              <a:t>,</a:t>
            </a:r>
          </a:p>
          <a:p>
            <a:endParaRPr lang="fr-BE" baseline="0" dirty="0" smtClean="0"/>
          </a:p>
          <a:p>
            <a:r>
              <a:rPr lang="fr-BE" baseline="0" dirty="0" smtClean="0"/>
              <a:t>Als </a:t>
            </a:r>
            <a:r>
              <a:rPr lang="fr-BE" baseline="0" dirty="0" err="1" smtClean="0"/>
              <a:t>playbook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voor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aan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zetten</a:t>
            </a:r>
            <a:r>
              <a:rPr lang="fr-BE" baseline="0" dirty="0" smtClean="0"/>
              <a:t> service 2de </a:t>
            </a:r>
            <a:r>
              <a:rPr lang="fr-BE" baseline="0" dirty="0" err="1" smtClean="0"/>
              <a:t>keer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doorlopen</a:t>
            </a:r>
            <a:r>
              <a:rPr lang="fr-BE" baseline="0" dirty="0" smtClean="0"/>
              <a:t> maar service server </a:t>
            </a:r>
            <a:r>
              <a:rPr lang="fr-BE" baseline="0" dirty="0" err="1" smtClean="0"/>
              <a:t>staat</a:t>
            </a:r>
            <a:r>
              <a:rPr lang="fr-BE" baseline="0" dirty="0" smtClean="0"/>
              <a:t> al </a:t>
            </a:r>
            <a:r>
              <a:rPr lang="fr-BE" baseline="0" dirty="0" err="1" smtClean="0"/>
              <a:t>aan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wordt</a:t>
            </a:r>
            <a:r>
              <a:rPr lang="fr-BE" baseline="0" dirty="0" smtClean="0"/>
              <a:t> dit </a:t>
            </a:r>
            <a:r>
              <a:rPr lang="fr-BE" baseline="0" dirty="0" err="1" smtClean="0"/>
              <a:t>overgeslaan</a:t>
            </a:r>
            <a:endParaRPr lang="fr-BE" baseline="0" dirty="0" smtClean="0"/>
          </a:p>
          <a:p>
            <a:endParaRPr lang="fr-BE" baseline="0" dirty="0" smtClean="0"/>
          </a:p>
          <a:p>
            <a:r>
              <a:rPr lang="fr-BE" baseline="0" dirty="0" err="1" smtClean="0"/>
              <a:t>Taken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Inkapseling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role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zo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moet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alleen</a:t>
            </a:r>
            <a:r>
              <a:rPr lang="fr-BE" baseline="0" dirty="0" smtClean="0"/>
              <a:t> de </a:t>
            </a:r>
            <a:r>
              <a:rPr lang="fr-BE" baseline="0" dirty="0" err="1" smtClean="0"/>
              <a:t>role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toegevoegd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, niet </a:t>
            </a:r>
            <a:r>
              <a:rPr lang="fr-BE" baseline="0" dirty="0" err="1" smtClean="0"/>
              <a:t>alle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taken</a:t>
            </a:r>
            <a:endParaRPr lang="fr-BE" baseline="0" dirty="0" smtClean="0"/>
          </a:p>
          <a:p>
            <a:endParaRPr lang="fr-BE" baseline="0" dirty="0" smtClean="0"/>
          </a:p>
          <a:p>
            <a:endParaRPr lang="fr-BE" dirty="0" smtClean="0"/>
          </a:p>
          <a:p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Is </a:t>
            </a:r>
            <a:r>
              <a:rPr lang="fr-BE" dirty="0" err="1" smtClean="0"/>
              <a:t>ook</a:t>
            </a:r>
            <a:r>
              <a:rPr lang="fr-BE" dirty="0" smtClean="0"/>
              <a:t> open source </a:t>
            </a:r>
            <a:r>
              <a:rPr lang="fr-BE" dirty="0" err="1" smtClean="0"/>
              <a:t>cmt</a:t>
            </a:r>
            <a:endParaRPr lang="fr-BE" dirty="0" smtClean="0"/>
          </a:p>
          <a:p>
            <a:endParaRPr lang="fr-BE" dirty="0" smtClean="0"/>
          </a:p>
          <a:p>
            <a:r>
              <a:rPr lang="fr-BE" dirty="0" err="1" smtClean="0"/>
              <a:t>Gemaakt</a:t>
            </a:r>
            <a:r>
              <a:rPr lang="fr-BE" dirty="0" smtClean="0"/>
              <a:t> </a:t>
            </a:r>
            <a:r>
              <a:rPr lang="fr-BE" dirty="0" err="1" smtClean="0"/>
              <a:t>voor</a:t>
            </a:r>
            <a:r>
              <a:rPr lang="fr-BE" dirty="0" smtClean="0"/>
              <a:t> cloud servers</a:t>
            </a:r>
          </a:p>
          <a:p>
            <a:endParaRPr lang="fr-BE" dirty="0" smtClean="0"/>
          </a:p>
          <a:p>
            <a:r>
              <a:rPr lang="fr-BE" dirty="0" err="1" smtClean="0"/>
              <a:t>Werkt</a:t>
            </a:r>
            <a:r>
              <a:rPr lang="fr-BE" baseline="0" dirty="0" smtClean="0"/>
              <a:t> met modules </a:t>
            </a:r>
            <a:r>
              <a:rPr lang="fr-BE" baseline="0" dirty="0" err="1" smtClean="0"/>
              <a:t>voor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uitvoeren</a:t>
            </a:r>
            <a:r>
              <a:rPr lang="fr-BE" baseline="0" dirty="0" smtClean="0"/>
              <a:t> va de </a:t>
            </a:r>
            <a:r>
              <a:rPr lang="fr-BE" baseline="0" dirty="0" err="1" smtClean="0"/>
              <a:t>taken</a:t>
            </a:r>
            <a:r>
              <a:rPr lang="fr-BE" baseline="0" dirty="0" smtClean="0"/>
              <a:t>/</a:t>
            </a:r>
            <a:r>
              <a:rPr lang="fr-BE" baseline="0" dirty="0" err="1" smtClean="0"/>
              <a:t>configuraties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Straks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hierover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meet</a:t>
            </a:r>
            <a:endParaRPr lang="fr-BE" baseline="0" dirty="0" smtClean="0"/>
          </a:p>
          <a:p>
            <a:endParaRPr lang="fr-BE" baseline="0" dirty="0" smtClean="0"/>
          </a:p>
          <a:p>
            <a:r>
              <a:rPr lang="fr-BE" baseline="0" dirty="0" smtClean="0"/>
              <a:t>Het script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heeft</a:t>
            </a:r>
            <a:r>
              <a:rPr lang="fr-BE" baseline="0" dirty="0" smtClean="0"/>
              <a:t> 2 </a:t>
            </a:r>
            <a:r>
              <a:rPr lang="fr-BE" baseline="0" dirty="0" err="1" smtClean="0"/>
              <a:t>vormen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user-data script of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cloudconfig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bestand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straks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hierover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meer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8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Schijf</a:t>
            </a:r>
            <a:r>
              <a:rPr lang="fr-BE" dirty="0" smtClean="0"/>
              <a:t> </a:t>
            </a:r>
            <a:r>
              <a:rPr lang="fr-BE" dirty="0" err="1" smtClean="0"/>
              <a:t>configuratie</a:t>
            </a:r>
            <a:r>
              <a:rPr lang="fr-BE" dirty="0" smtClean="0"/>
              <a:t>: Disk setup </a:t>
            </a:r>
            <a:r>
              <a:rPr lang="fr-BE" dirty="0" smtClean="0">
                <a:sym typeface="Wingdings" panose="05000000000000000000" pitchFamily="2" charset="2"/>
              </a:rPr>
              <a:t> </a:t>
            </a:r>
            <a:r>
              <a:rPr lang="fr-BE" dirty="0" err="1" smtClean="0">
                <a:sym typeface="Wingdings" panose="05000000000000000000" pitchFamily="2" charset="2"/>
              </a:rPr>
              <a:t>partitities</a:t>
            </a:r>
            <a:r>
              <a:rPr lang="fr-BE" dirty="0" smtClean="0">
                <a:sym typeface="Wingdings" panose="05000000000000000000" pitchFamily="2" charset="2"/>
              </a:rPr>
              <a:t> en </a:t>
            </a:r>
            <a:r>
              <a:rPr lang="fr-BE" dirty="0" err="1" smtClean="0">
                <a:sym typeface="Wingdings" panose="05000000000000000000" pitchFamily="2" charset="2"/>
              </a:rPr>
              <a:t>bestandsystemen</a:t>
            </a:r>
            <a:r>
              <a:rPr lang="fr-BE" dirty="0" smtClean="0">
                <a:sym typeface="Wingdings" panose="05000000000000000000" pitchFamily="2" charset="2"/>
              </a:rPr>
              <a:t> </a:t>
            </a:r>
            <a:r>
              <a:rPr lang="fr-BE" dirty="0" err="1" smtClean="0">
                <a:sym typeface="Wingdings" panose="05000000000000000000" pitchFamily="2" charset="2"/>
              </a:rPr>
              <a:t>geconfigureerd</a:t>
            </a:r>
            <a:endParaRPr lang="fr-BE" dirty="0" smtClean="0">
              <a:sym typeface="Wingdings" panose="05000000000000000000" pitchFamily="2" charset="2"/>
            </a:endParaRPr>
          </a:p>
          <a:p>
            <a:endParaRPr lang="fr-BE" dirty="0" smtClean="0">
              <a:sym typeface="Wingdings" panose="05000000000000000000" pitchFamily="2" charset="2"/>
            </a:endParaRPr>
          </a:p>
          <a:p>
            <a:r>
              <a:rPr lang="fr-BE" dirty="0" err="1" smtClean="0">
                <a:sym typeface="Wingdings" panose="05000000000000000000" pitchFamily="2" charset="2"/>
              </a:rPr>
              <a:t>Commando’s</a:t>
            </a:r>
            <a:r>
              <a:rPr lang="fr-BE" baseline="0" dirty="0" smtClean="0">
                <a:sym typeface="Wingdings" panose="05000000000000000000" pitchFamily="2" charset="2"/>
              </a:rPr>
              <a:t>: </a:t>
            </a:r>
            <a:r>
              <a:rPr lang="fr-BE" baseline="0" dirty="0" err="1" smtClean="0">
                <a:sym typeface="Wingdings" panose="05000000000000000000" pitchFamily="2" charset="2"/>
              </a:rPr>
              <a:t>Runcmd</a:t>
            </a:r>
            <a:r>
              <a:rPr lang="fr-BE" baseline="0" dirty="0" smtClean="0">
                <a:sym typeface="Wingdings" panose="05000000000000000000" pitchFamily="2" charset="2"/>
              </a:rPr>
              <a:t> en </a:t>
            </a:r>
            <a:r>
              <a:rPr lang="fr-BE" baseline="0" dirty="0" err="1" smtClean="0">
                <a:sym typeface="Wingdings" panose="05000000000000000000" pitchFamily="2" charset="2"/>
              </a:rPr>
              <a:t>bootcmd</a:t>
            </a:r>
            <a:r>
              <a:rPr lang="fr-BE" baseline="0" dirty="0" smtClean="0">
                <a:sym typeface="Wingdings" panose="05000000000000000000" pitchFamily="2" charset="2"/>
              </a:rPr>
              <a:t>, 2 modules om </a:t>
            </a:r>
            <a:r>
              <a:rPr lang="fr-BE" baseline="0" dirty="0" err="1" smtClean="0">
                <a:sym typeface="Wingdings" panose="05000000000000000000" pitchFamily="2" charset="2"/>
              </a:rPr>
              <a:t>coommando’s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uit</a:t>
            </a:r>
            <a:r>
              <a:rPr lang="fr-BE" baseline="0" dirty="0" smtClean="0">
                <a:sym typeface="Wingdings" panose="05000000000000000000" pitchFamily="2" charset="2"/>
              </a:rPr>
              <a:t> te </a:t>
            </a:r>
            <a:r>
              <a:rPr lang="fr-BE" baseline="0" dirty="0" err="1" smtClean="0">
                <a:sym typeface="Wingdings" panose="05000000000000000000" pitchFamily="2" charset="2"/>
              </a:rPr>
              <a:t>voeren</a:t>
            </a:r>
            <a:r>
              <a:rPr lang="fr-BE" baseline="0" dirty="0" smtClean="0">
                <a:sym typeface="Wingdings" panose="05000000000000000000" pitchFamily="2" charset="2"/>
              </a:rPr>
              <a:t>, </a:t>
            </a:r>
            <a:r>
              <a:rPr lang="fr-BE" baseline="0" dirty="0" err="1" smtClean="0">
                <a:sym typeface="Wingdings" panose="05000000000000000000" pitchFamily="2" charset="2"/>
              </a:rPr>
              <a:t>verschil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bootcmd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enkel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als</a:t>
            </a:r>
            <a:r>
              <a:rPr lang="fr-BE" baseline="0" dirty="0" smtClean="0">
                <a:sym typeface="Wingdings" panose="05000000000000000000" pitchFamily="2" charset="2"/>
              </a:rPr>
              <a:t> het </a:t>
            </a:r>
            <a:r>
              <a:rPr lang="fr-BE" baseline="0" dirty="0" err="1" smtClean="0">
                <a:sym typeface="Wingdings" panose="05000000000000000000" pitchFamily="2" charset="2"/>
              </a:rPr>
              <a:t>systeem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opstart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ook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veel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vroeger</a:t>
            </a:r>
            <a:r>
              <a:rPr lang="fr-BE" baseline="0" dirty="0" smtClean="0">
                <a:sym typeface="Wingdings" panose="05000000000000000000" pitchFamily="2" charset="2"/>
              </a:rPr>
              <a:t> in </a:t>
            </a:r>
            <a:r>
              <a:rPr lang="fr-BE" baseline="0" dirty="0" err="1" smtClean="0">
                <a:sym typeface="Wingdings" panose="05000000000000000000" pitchFamily="2" charset="2"/>
              </a:rPr>
              <a:t>proces</a:t>
            </a:r>
            <a:endParaRPr lang="fr-BE" baseline="0" dirty="0" smtClean="0">
              <a:sym typeface="Wingdings" panose="05000000000000000000" pitchFamily="2" charset="2"/>
            </a:endParaRPr>
          </a:p>
          <a:p>
            <a:endParaRPr lang="fr-BE" baseline="0" dirty="0" smtClean="0">
              <a:sym typeface="Wingdings" panose="05000000000000000000" pitchFamily="2" charset="2"/>
            </a:endParaRPr>
          </a:p>
          <a:p>
            <a:r>
              <a:rPr lang="fr-BE" baseline="0" dirty="0" err="1" smtClean="0">
                <a:sym typeface="Wingdings" panose="05000000000000000000" pitchFamily="2" charset="2"/>
              </a:rPr>
              <a:t>Gebruikers</a:t>
            </a:r>
            <a:r>
              <a:rPr lang="fr-BE" baseline="0" dirty="0" smtClean="0">
                <a:sym typeface="Wingdings" panose="05000000000000000000" pitchFamily="2" charset="2"/>
              </a:rPr>
              <a:t> en </a:t>
            </a:r>
            <a:r>
              <a:rPr lang="fr-BE" baseline="0" dirty="0" err="1" smtClean="0">
                <a:sym typeface="Wingdings" panose="05000000000000000000" pitchFamily="2" charset="2"/>
              </a:rPr>
              <a:t>groepen</a:t>
            </a:r>
            <a:r>
              <a:rPr lang="fr-BE" baseline="0" dirty="0" smtClean="0">
                <a:sym typeface="Wingdings" panose="05000000000000000000" pitchFamily="2" charset="2"/>
              </a:rPr>
              <a:t>: </a:t>
            </a:r>
            <a:r>
              <a:rPr lang="fr-BE" baseline="0" dirty="0" err="1" smtClean="0">
                <a:sym typeface="Wingdings" panose="05000000000000000000" pitchFamily="2" charset="2"/>
              </a:rPr>
              <a:t>Users</a:t>
            </a:r>
            <a:r>
              <a:rPr lang="fr-BE" baseline="0" dirty="0" smtClean="0">
                <a:sym typeface="Wingdings" panose="05000000000000000000" pitchFamily="2" charset="2"/>
              </a:rPr>
              <a:t> en Groups: </a:t>
            </a:r>
            <a:r>
              <a:rPr lang="fr-BE" baseline="0" dirty="0" err="1" smtClean="0">
                <a:sym typeface="Wingdings" panose="05000000000000000000" pitchFamily="2" charset="2"/>
              </a:rPr>
              <a:t>aanmajken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gebruikers</a:t>
            </a:r>
            <a:r>
              <a:rPr lang="fr-BE" baseline="0" dirty="0" smtClean="0">
                <a:sym typeface="Wingdings" panose="05000000000000000000" pitchFamily="2" charset="2"/>
              </a:rPr>
              <a:t> en </a:t>
            </a:r>
            <a:r>
              <a:rPr lang="fr-BE" baseline="0" dirty="0" err="1" smtClean="0">
                <a:sym typeface="Wingdings" panose="05000000000000000000" pitchFamily="2" charset="2"/>
              </a:rPr>
              <a:t>groepen</a:t>
            </a:r>
            <a:endParaRPr lang="fr-BE" baseline="0" dirty="0" smtClean="0">
              <a:sym typeface="Wingdings" panose="05000000000000000000" pitchFamily="2" charset="2"/>
            </a:endParaRPr>
          </a:p>
          <a:p>
            <a:endParaRPr lang="fr-BE" baseline="0" dirty="0" smtClean="0">
              <a:sym typeface="Wingdings" panose="05000000000000000000" pitchFamily="2" charset="2"/>
            </a:endParaRPr>
          </a:p>
          <a:p>
            <a:r>
              <a:rPr lang="fr-BE" baseline="0" dirty="0" smtClean="0">
                <a:sym typeface="Wingdings" panose="05000000000000000000" pitchFamily="2" charset="2"/>
              </a:rPr>
              <a:t>Packages: Packages </a:t>
            </a:r>
            <a:r>
              <a:rPr lang="fr-BE" baseline="0" dirty="0" err="1" smtClean="0">
                <a:sym typeface="Wingdings" panose="05000000000000000000" pitchFamily="2" charset="2"/>
              </a:rPr>
              <a:t>installen</a:t>
            </a:r>
            <a:r>
              <a:rPr lang="fr-BE" baseline="0" dirty="0" smtClean="0">
                <a:sym typeface="Wingdings" panose="05000000000000000000" pitchFamily="2" charset="2"/>
              </a:rPr>
              <a:t>, </a:t>
            </a:r>
            <a:r>
              <a:rPr lang="fr-BE" baseline="0" dirty="0" err="1" smtClean="0">
                <a:sym typeface="Wingdings" panose="05000000000000000000" pitchFamily="2" charset="2"/>
              </a:rPr>
              <a:t>upgraden</a:t>
            </a:r>
            <a:r>
              <a:rPr lang="fr-BE" baseline="0" dirty="0" smtClean="0">
                <a:sym typeface="Wingdings" panose="05000000000000000000" pitchFamily="2" charset="2"/>
              </a:rPr>
              <a:t> en </a:t>
            </a:r>
            <a:r>
              <a:rPr lang="fr-BE" baseline="0" dirty="0" err="1" smtClean="0">
                <a:sym typeface="Wingdings" panose="05000000000000000000" pitchFamily="2" charset="2"/>
              </a:rPr>
              <a:t>updaten</a:t>
            </a:r>
            <a:r>
              <a:rPr lang="fr-BE" baseline="0" dirty="0" smtClean="0">
                <a:sym typeface="Wingdings" panose="05000000000000000000" pitchFamily="2" charset="2"/>
              </a:rPr>
              <a:t> of </a:t>
            </a:r>
            <a:r>
              <a:rPr lang="fr-BE" baseline="0" dirty="0" err="1" smtClean="0">
                <a:sym typeface="Wingdings" panose="05000000000000000000" pitchFamily="2" charset="2"/>
              </a:rPr>
              <a:t>nieuwe</a:t>
            </a:r>
            <a:r>
              <a:rPr lang="fr-BE" baseline="0" dirty="0" smtClean="0">
                <a:sym typeface="Wingdings" panose="05000000000000000000" pitchFamily="2" charset="2"/>
              </a:rPr>
              <a:t> packages </a:t>
            </a:r>
            <a:r>
              <a:rPr lang="fr-BE" baseline="0" dirty="0" err="1" smtClean="0">
                <a:sym typeface="Wingdings" panose="05000000000000000000" pitchFamily="2" charset="2"/>
              </a:rPr>
              <a:t>toevoegen</a:t>
            </a:r>
            <a:r>
              <a:rPr lang="fr-BE" baseline="0" dirty="0" smtClean="0">
                <a:sym typeface="Wingdings" panose="05000000000000000000" pitchFamily="2" charset="2"/>
              </a:rPr>
              <a:t>;	</a:t>
            </a:r>
            <a:r>
              <a:rPr lang="fr-BE" baseline="0" dirty="0" err="1" smtClean="0">
                <a:sym typeface="Wingdings" panose="05000000000000000000" pitchFamily="2" charset="2"/>
              </a:rPr>
              <a:t>Yum</a:t>
            </a:r>
            <a:r>
              <a:rPr lang="fr-BE" baseline="0" dirty="0" smtClean="0">
                <a:sym typeface="Wingdings" panose="05000000000000000000" pitchFamily="2" charset="2"/>
              </a:rPr>
              <a:t>, </a:t>
            </a:r>
            <a:r>
              <a:rPr lang="fr-BE" baseline="0" dirty="0" err="1" smtClean="0">
                <a:sym typeface="Wingdings" panose="05000000000000000000" pitchFamily="2" charset="2"/>
              </a:rPr>
              <a:t>apt</a:t>
            </a:r>
            <a:r>
              <a:rPr lang="fr-BE" baseline="0" dirty="0" smtClean="0">
                <a:sym typeface="Wingdings" panose="05000000000000000000" pitchFamily="2" charset="2"/>
              </a:rPr>
              <a:t>, </a:t>
            </a:r>
            <a:r>
              <a:rPr lang="fr-BE" baseline="0" dirty="0" err="1" smtClean="0">
                <a:sym typeface="Wingdings" panose="05000000000000000000" pitchFamily="2" charset="2"/>
              </a:rPr>
              <a:t>snap</a:t>
            </a:r>
            <a:r>
              <a:rPr lang="fr-BE" baseline="0" dirty="0" smtClean="0">
                <a:sym typeface="Wingdings" panose="05000000000000000000" pitchFamily="2" charset="2"/>
              </a:rPr>
              <a:t> en </a:t>
            </a:r>
            <a:r>
              <a:rPr lang="fr-BE" baseline="0" dirty="0" err="1" smtClean="0">
                <a:sym typeface="Wingdings" panose="05000000000000000000" pitchFamily="2" charset="2"/>
              </a:rPr>
              <a:t>snappy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packeges</a:t>
            </a:r>
            <a:endParaRPr lang="fr-BE" baseline="0" dirty="0" smtClean="0">
              <a:sym typeface="Wingdings" panose="05000000000000000000" pitchFamily="2" charset="2"/>
            </a:endParaRPr>
          </a:p>
          <a:p>
            <a:endParaRPr lang="fr-BE" baseline="0" dirty="0" smtClean="0">
              <a:sym typeface="Wingdings" panose="05000000000000000000" pitchFamily="2" charset="2"/>
            </a:endParaRPr>
          </a:p>
          <a:p>
            <a:r>
              <a:rPr lang="fr-BE" baseline="0" dirty="0" smtClean="0">
                <a:sym typeface="Wingdings" panose="05000000000000000000" pitchFamily="2" charset="2"/>
              </a:rPr>
              <a:t>Content </a:t>
            </a:r>
            <a:r>
              <a:rPr lang="fr-BE" baseline="0" dirty="0" err="1" smtClean="0">
                <a:sym typeface="Wingdings" panose="05000000000000000000" pitchFamily="2" charset="2"/>
              </a:rPr>
              <a:t>bestanden</a:t>
            </a:r>
            <a:r>
              <a:rPr lang="fr-BE" baseline="0" dirty="0" smtClean="0">
                <a:sym typeface="Wingdings" panose="05000000000000000000" pitchFamily="2" charset="2"/>
              </a:rPr>
              <a:t>: </a:t>
            </a:r>
            <a:r>
              <a:rPr lang="fr-BE" baseline="0" dirty="0" err="1" smtClean="0">
                <a:sym typeface="Wingdings" panose="05000000000000000000" pitchFamily="2" charset="2"/>
              </a:rPr>
              <a:t>write</a:t>
            </a:r>
            <a:r>
              <a:rPr lang="fr-BE" baseline="0" dirty="0" smtClean="0">
                <a:sym typeface="Wingdings" panose="05000000000000000000" pitchFamily="2" charset="2"/>
              </a:rPr>
              <a:t> files, </a:t>
            </a:r>
            <a:r>
              <a:rPr lang="fr-BE" baseline="0" dirty="0" err="1" smtClean="0">
                <a:sym typeface="Wingdings" panose="05000000000000000000" pitchFamily="2" charset="2"/>
              </a:rPr>
              <a:t>bestanden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aanmaken</a:t>
            </a:r>
            <a:endParaRPr lang="fr-BE" baseline="0" dirty="0" smtClean="0">
              <a:sym typeface="Wingdings" panose="05000000000000000000" pitchFamily="2" charset="2"/>
            </a:endParaRPr>
          </a:p>
          <a:p>
            <a:endParaRPr lang="fr-BE" baseline="0" dirty="0" smtClean="0">
              <a:sym typeface="Wingdings" panose="05000000000000000000" pitchFamily="2" charset="2"/>
            </a:endParaRPr>
          </a:p>
          <a:p>
            <a:r>
              <a:rPr lang="fr-BE" baseline="0" dirty="0" smtClean="0">
                <a:sym typeface="Wingdings" panose="05000000000000000000" pitchFamily="2" charset="2"/>
              </a:rPr>
              <a:t>Chef en </a:t>
            </a:r>
            <a:r>
              <a:rPr lang="fr-BE" baseline="0" dirty="0" err="1" smtClean="0">
                <a:sym typeface="Wingdings" panose="05000000000000000000" pitchFamily="2" charset="2"/>
              </a:rPr>
              <a:t>puppet</a:t>
            </a:r>
            <a:r>
              <a:rPr lang="fr-BE" baseline="0" dirty="0" smtClean="0">
                <a:sym typeface="Wingdings" panose="05000000000000000000" pitchFamily="2" charset="2"/>
              </a:rPr>
              <a:t>. </a:t>
            </a:r>
            <a:r>
              <a:rPr lang="fr-BE" baseline="0" dirty="0" err="1" smtClean="0">
                <a:sym typeface="Wingdings" panose="05000000000000000000" pitchFamily="2" charset="2"/>
              </a:rPr>
              <a:t>Aparte</a:t>
            </a:r>
            <a:r>
              <a:rPr lang="fr-BE" baseline="0" dirty="0" smtClean="0">
                <a:sym typeface="Wingdings" panose="05000000000000000000" pitchFamily="2" charset="2"/>
              </a:rPr>
              <a:t>  modules </a:t>
            </a:r>
            <a:r>
              <a:rPr lang="fr-BE" baseline="0" dirty="0" err="1" smtClean="0">
                <a:sym typeface="Wingdings" panose="05000000000000000000" pitchFamily="2" charset="2"/>
              </a:rPr>
              <a:t>voor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beide</a:t>
            </a:r>
            <a:r>
              <a:rPr lang="fr-BE" baseline="0" dirty="0" smtClean="0">
                <a:sym typeface="Wingdings" panose="05000000000000000000" pitchFamily="2" charset="2"/>
              </a:rPr>
              <a:t> om chef en </a:t>
            </a:r>
            <a:r>
              <a:rPr lang="fr-BE" baseline="0" dirty="0" err="1" smtClean="0">
                <a:sym typeface="Wingdings" panose="05000000000000000000" pitchFamily="2" charset="2"/>
              </a:rPr>
              <a:t>puppet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configuraties</a:t>
            </a:r>
            <a:r>
              <a:rPr lang="fr-BE" baseline="0" dirty="0" smtClean="0">
                <a:sym typeface="Wingdings" panose="05000000000000000000" pitchFamily="2" charset="2"/>
              </a:rPr>
              <a:t> </a:t>
            </a:r>
            <a:r>
              <a:rPr lang="fr-BE" baseline="0" dirty="0" err="1" smtClean="0">
                <a:sym typeface="Wingdings" panose="05000000000000000000" pitchFamily="2" charset="2"/>
              </a:rPr>
              <a:t>uit</a:t>
            </a:r>
            <a:r>
              <a:rPr lang="fr-BE" baseline="0" dirty="0" smtClean="0">
                <a:sym typeface="Wingdings" panose="05000000000000000000" pitchFamily="2" charset="2"/>
              </a:rPr>
              <a:t> te </a:t>
            </a:r>
            <a:r>
              <a:rPr lang="fr-BE" baseline="0" dirty="0" err="1" smtClean="0">
                <a:sym typeface="Wingdings" panose="05000000000000000000" pitchFamily="2" charset="2"/>
              </a:rPr>
              <a:t>voeren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C3009-342E-40C4-85EF-689C6BCE3B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0087-0018-4CA7-BF65-6F18A83C1FBF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5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0BE52-E7EF-4E7E-BF5E-520ACA9D6F49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9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0BC6-653D-416C-828C-2FF61EB256AE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6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A0EC-FA3C-41F7-A954-17488969CE4D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94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5B4B-9A8E-49F5-B339-30374BFC46C4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7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4075B-C8C2-460A-8957-3CD7218D35B2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4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8F49-FB5B-42BF-8A56-61298D799C10}" type="datetime1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655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7135-23A6-4F4B-86D9-373AEA2CFC9B}" type="datetime1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135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8C3F-E2E7-4198-A64C-1628CCF42AF1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85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D93-8B87-4FF7-83CD-B9FFDD07A4BF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39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93CB4-2C49-4E06-93C3-5605F7A6220A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662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02F2-0E29-4925-98C0-D8928D4E0247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098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7825-E9EA-4118-9C72-1A552B7D972F}" type="datetime1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8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C0ACB-9EB7-4FC0-BB81-FB2979A7C2FC}" type="datetime1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8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F015E-E239-42D5-9711-A392A37A366F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643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0806-6835-4AB9-814D-81DD582C03C0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7391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8804-96DD-43AE-81EC-299C84789642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12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5C66-B1F8-4C1C-A6B2-748B9FA894F1}" type="datetime1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274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F555-B4F0-461B-977C-6A76A6C5F365}" type="datetime1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26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7965B-C28E-439E-9241-DD1EF6B647D0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184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CDF0-4317-43CD-B33C-7102712E7C3D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9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66F4-7F7F-45C9-9BC4-158291F5E397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6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3743-C7D3-4D9F-ADE1-8C7F49CAF7C8}" type="datetime1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67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8F07-F24D-4382-9B15-582EC9B34530}" type="datetime1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082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E0A2-9B5C-421E-80DE-7121D6F1937D}" type="datetime1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1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9711-2241-42DA-8C8A-89DD89EFC6A2}" type="datetime1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8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514D6-C2FF-475C-B8D9-75A00F852402}" type="datetime1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28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76D2-F102-423F-B407-1746DC2AA212}" type="datetime1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22623B7-F0E9-4323-9EC3-DED75E539BBF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0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44708B-2549-49D9-B4D2-9CDDEEBB9914}" type="datetime1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6F60F-0C7F-4E8F-906C-164A4C087B5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6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18" r:id="rId1"/>
    <p:sldLayoutId id="2147484419" r:id="rId2"/>
    <p:sldLayoutId id="2147484420" r:id="rId3"/>
    <p:sldLayoutId id="2147484421" r:id="rId4"/>
    <p:sldLayoutId id="2147484422" r:id="rId5"/>
    <p:sldLayoutId id="2147484423" r:id="rId6"/>
    <p:sldLayoutId id="2147484424" r:id="rId7"/>
    <p:sldLayoutId id="2147484425" r:id="rId8"/>
    <p:sldLayoutId id="2147484426" r:id="rId9"/>
    <p:sldLayoutId id="2147484427" r:id="rId10"/>
    <p:sldLayoutId id="2147484428" r:id="rId11"/>
    <p:sldLayoutId id="2147484429" r:id="rId12"/>
    <p:sldLayoutId id="2147484430" r:id="rId13"/>
    <p:sldLayoutId id="2147484431" r:id="rId14"/>
    <p:sldLayoutId id="2147484432" r:id="rId15"/>
    <p:sldLayoutId id="2147484433" r:id="rId16"/>
    <p:sldLayoutId id="214748443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D481FFFA-1DAA-44E6-BCC1-99C33983A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Onderzoek</a:t>
            </a:r>
            <a:r>
              <a:rPr lang="en-US" sz="6000" dirty="0"/>
              <a:t> </a:t>
            </a:r>
            <a:r>
              <a:rPr lang="en-US" sz="6000" dirty="0" err="1"/>
              <a:t>naar</a:t>
            </a:r>
            <a:r>
              <a:rPr lang="en-US" sz="6000" dirty="0"/>
              <a:t> </a:t>
            </a:r>
            <a:r>
              <a:rPr lang="en-US" sz="6000" dirty="0" err="1"/>
              <a:t>samenwerking</a:t>
            </a:r>
            <a:r>
              <a:rPr lang="en-US" sz="6000" dirty="0"/>
              <a:t> </a:t>
            </a:r>
            <a:r>
              <a:rPr lang="en-US" sz="6000" dirty="0" err="1"/>
              <a:t>tussen</a:t>
            </a:r>
            <a:r>
              <a:rPr lang="en-US" sz="6000" dirty="0"/>
              <a:t>: Ansible &amp; cloud-</a:t>
            </a:r>
            <a:r>
              <a:rPr lang="en-US" sz="6000" dirty="0" err="1"/>
              <a:t>init</a:t>
            </a:r>
            <a:endParaRPr lang="en-US" sz="6000" dirty="0"/>
          </a:p>
        </p:txBody>
      </p:sp>
      <p:sp>
        <p:nvSpPr>
          <p:cNvPr id="3" name="Ondertitel 2">
            <a:extLst>
              <a:ext uri="{FF2B5EF4-FFF2-40B4-BE49-F238E27FC236}">
                <a16:creationId xmlns="" xmlns:a16="http://schemas.microsoft.com/office/drawing/2014/main" id="{031F8334-AAF5-4007-9933-F5257E49C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Maarten De Smedt</a:t>
            </a:r>
          </a:p>
          <a:p>
            <a:r>
              <a:rPr lang="en-US" sz="1050" dirty="0"/>
              <a:t>Promotor: Lotte Van </a:t>
            </a:r>
            <a:r>
              <a:rPr lang="en-US" sz="1050" dirty="0" err="1"/>
              <a:t>Steenberghe</a:t>
            </a:r>
            <a:endParaRPr lang="en-US" sz="1050" dirty="0"/>
          </a:p>
          <a:p>
            <a:r>
              <a:rPr lang="en-US" sz="1050" dirty="0"/>
              <a:t>Co-Promoter: Simon </a:t>
            </a:r>
            <a:r>
              <a:rPr lang="en-US" sz="1050" dirty="0" err="1" smtClean="0"/>
              <a:t>Lepla</a:t>
            </a:r>
            <a:endParaRPr lang="en-US" sz="1050" dirty="0" smtClean="0"/>
          </a:p>
          <a:p>
            <a:endParaRPr lang="en-US" sz="1050" dirty="0"/>
          </a:p>
          <a:p>
            <a:r>
              <a:rPr lang="en-US" sz="1050" dirty="0" err="1" smtClean="0"/>
              <a:t>HoGent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325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Inleiding</a:t>
            </a:r>
            <a:r>
              <a:rPr lang="fr-BE" dirty="0" smtClean="0"/>
              <a:t> </a:t>
            </a:r>
            <a:r>
              <a:rPr lang="fr-BE" dirty="0" err="1" smtClean="0"/>
              <a:t>tot</a:t>
            </a:r>
            <a:r>
              <a:rPr lang="fr-BE" dirty="0" smtClean="0"/>
              <a:t> </a:t>
            </a:r>
            <a:r>
              <a:rPr lang="fr-BE" dirty="0" err="1" smtClean="0"/>
              <a:t>Ansible</a:t>
            </a:r>
            <a:r>
              <a:rPr lang="fr-BE" dirty="0" smtClean="0"/>
              <a:t> &amp; cloud-</a:t>
            </a:r>
            <a:r>
              <a:rPr lang="fr-BE" dirty="0" err="1" smtClean="0"/>
              <a:t>init</a:t>
            </a:r>
            <a:endParaRPr lang="fr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Maarten De </a:t>
            </a:r>
            <a:r>
              <a:rPr lang="fr-BE" dirty="0" err="1" smtClean="0"/>
              <a:t>smedt</a:t>
            </a:r>
            <a:endParaRPr lang="fr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10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 Van Zaken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2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Ansible</a:t>
            </a:r>
            <a:endParaRPr lang="fr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Open source CMT</a:t>
            </a:r>
          </a:p>
          <a:p>
            <a:endParaRPr lang="fr-BE" dirty="0"/>
          </a:p>
          <a:p>
            <a:r>
              <a:rPr lang="fr-BE" dirty="0" smtClean="0"/>
              <a:t>Push Model</a:t>
            </a:r>
          </a:p>
          <a:p>
            <a:endParaRPr lang="fr-BE" dirty="0"/>
          </a:p>
          <a:p>
            <a:r>
              <a:rPr lang="fr-BE" dirty="0" err="1" smtClean="0"/>
              <a:t>Geen</a:t>
            </a:r>
            <a:r>
              <a:rPr lang="fr-BE" dirty="0" smtClean="0"/>
              <a:t> </a:t>
            </a:r>
            <a:r>
              <a:rPr lang="fr-BE" dirty="0" err="1" smtClean="0"/>
              <a:t>sudo</a:t>
            </a:r>
            <a:r>
              <a:rPr lang="fr-BE" dirty="0" smtClean="0"/>
              <a:t>/admin </a:t>
            </a:r>
            <a:r>
              <a:rPr lang="fr-BE" dirty="0" err="1" smtClean="0"/>
              <a:t>toegang</a:t>
            </a:r>
            <a:r>
              <a:rPr lang="fr-BE" dirty="0" smtClean="0"/>
              <a:t> </a:t>
            </a:r>
            <a:r>
              <a:rPr lang="fr-BE" dirty="0" err="1" smtClean="0"/>
              <a:t>nodig</a:t>
            </a:r>
            <a:endParaRPr lang="fr-BE" dirty="0" smtClean="0"/>
          </a:p>
          <a:p>
            <a:endParaRPr lang="fr-BE" dirty="0"/>
          </a:p>
          <a:p>
            <a:r>
              <a:rPr lang="fr-BE" dirty="0" err="1" smtClean="0"/>
              <a:t>Playbook</a:t>
            </a:r>
            <a:endParaRPr lang="fr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11</a:t>
            </a:fld>
            <a:endParaRPr lang="en-US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 Van Zaken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0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Ansible</a:t>
            </a:r>
            <a:r>
              <a:rPr lang="fr-BE" dirty="0" smtClean="0"/>
              <a:t>: </a:t>
            </a:r>
            <a:r>
              <a:rPr lang="fr-BE" dirty="0" err="1" smtClean="0"/>
              <a:t>Playbook</a:t>
            </a:r>
            <a:endParaRPr lang="fr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 err="1" smtClean="0"/>
              <a:t>Yaml</a:t>
            </a:r>
            <a:endParaRPr lang="fr-BE" dirty="0" smtClean="0"/>
          </a:p>
          <a:p>
            <a:endParaRPr lang="fr-BE" dirty="0"/>
          </a:p>
          <a:p>
            <a:r>
              <a:rPr lang="fr-BE" dirty="0" err="1" smtClean="0"/>
              <a:t>Taken</a:t>
            </a:r>
            <a:r>
              <a:rPr lang="fr-BE" dirty="0" smtClean="0"/>
              <a:t>/</a:t>
            </a:r>
            <a:r>
              <a:rPr lang="fr-BE" dirty="0" err="1" smtClean="0"/>
              <a:t>tasks</a:t>
            </a:r>
            <a:endParaRPr lang="fr-BE" dirty="0" smtClean="0"/>
          </a:p>
          <a:p>
            <a:endParaRPr lang="fr-BE" dirty="0" smtClean="0"/>
          </a:p>
          <a:p>
            <a:r>
              <a:rPr lang="fr-BE" dirty="0" err="1" smtClean="0"/>
              <a:t>Idempotentie</a:t>
            </a:r>
            <a:endParaRPr lang="fr-BE" dirty="0" smtClean="0"/>
          </a:p>
          <a:p>
            <a:endParaRPr lang="fr-BE" dirty="0"/>
          </a:p>
          <a:p>
            <a:r>
              <a:rPr lang="fr-BE" dirty="0" err="1" smtClean="0"/>
              <a:t>Inkapseling</a:t>
            </a:r>
            <a:r>
              <a:rPr lang="fr-BE" dirty="0" smtClean="0"/>
              <a:t> </a:t>
            </a:r>
            <a:r>
              <a:rPr lang="fr-BE" dirty="0" smtClean="0">
                <a:sym typeface="Wingdings" panose="05000000000000000000" pitchFamily="2" charset="2"/>
              </a:rPr>
              <a:t> </a:t>
            </a:r>
            <a:r>
              <a:rPr lang="fr-BE" dirty="0" err="1" smtClean="0">
                <a:sym typeface="Wingdings" panose="05000000000000000000" pitchFamily="2" charset="2"/>
              </a:rPr>
              <a:t>role</a:t>
            </a:r>
            <a:endParaRPr lang="fr-BE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51" y="2060575"/>
            <a:ext cx="6133812" cy="2686294"/>
          </a:xfrm>
        </p:spPr>
      </p:pic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12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 Van Zaken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Cloud-</a:t>
            </a:r>
            <a:r>
              <a:rPr lang="fr-BE" dirty="0" err="1" smtClean="0"/>
              <a:t>init</a:t>
            </a:r>
            <a:endParaRPr lang="fr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Open source CMT</a:t>
            </a:r>
          </a:p>
          <a:p>
            <a:endParaRPr lang="fr-BE" dirty="0"/>
          </a:p>
          <a:p>
            <a:r>
              <a:rPr lang="fr-BE" dirty="0" smtClean="0"/>
              <a:t>Cloud servers</a:t>
            </a:r>
          </a:p>
          <a:p>
            <a:endParaRPr lang="fr-BE" dirty="0"/>
          </a:p>
          <a:p>
            <a:r>
              <a:rPr lang="fr-BE" dirty="0" smtClean="0"/>
              <a:t>Modules</a:t>
            </a:r>
          </a:p>
          <a:p>
            <a:endParaRPr lang="fr-BE" dirty="0"/>
          </a:p>
          <a:p>
            <a:r>
              <a:rPr lang="fr-BE" dirty="0" smtClean="0"/>
              <a:t>User Data - </a:t>
            </a:r>
            <a:r>
              <a:rPr lang="fr-BE" dirty="0" err="1" smtClean="0"/>
              <a:t>Cloudconfig</a:t>
            </a:r>
            <a:endParaRPr lang="fr-BE" dirty="0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13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 Van Zaken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8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Cloud-</a:t>
            </a:r>
            <a:r>
              <a:rPr lang="fr-BE" dirty="0" err="1" smtClean="0"/>
              <a:t>init</a:t>
            </a:r>
            <a:r>
              <a:rPr lang="fr-BE" dirty="0" smtClean="0"/>
              <a:t>: Modules</a:t>
            </a:r>
            <a:endParaRPr lang="fr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 sz="2900" b="1" dirty="0" smtClean="0"/>
              <a:t>6 </a:t>
            </a:r>
            <a:r>
              <a:rPr lang="fr-BE" sz="2900" b="1" dirty="0" err="1" smtClean="0"/>
              <a:t>Hoofdpijlers</a:t>
            </a:r>
            <a:endParaRPr lang="fr-BE" sz="2900" b="1" dirty="0" smtClean="0"/>
          </a:p>
          <a:p>
            <a:pPr marL="0" indent="0">
              <a:buNone/>
            </a:pPr>
            <a:endParaRPr lang="fr-BE" b="1" dirty="0"/>
          </a:p>
          <a:p>
            <a:r>
              <a:rPr lang="fr-BE" dirty="0" err="1" smtClean="0"/>
              <a:t>Schijf</a:t>
            </a:r>
            <a:r>
              <a:rPr lang="fr-BE" dirty="0" smtClean="0"/>
              <a:t> </a:t>
            </a:r>
            <a:r>
              <a:rPr lang="fr-BE" dirty="0" err="1" smtClean="0"/>
              <a:t>configuratie</a:t>
            </a:r>
            <a:endParaRPr lang="fr-BE" dirty="0" smtClean="0"/>
          </a:p>
          <a:p>
            <a:endParaRPr lang="fr-BE" dirty="0"/>
          </a:p>
          <a:p>
            <a:r>
              <a:rPr lang="fr-BE" dirty="0" err="1" smtClean="0"/>
              <a:t>Commando’s</a:t>
            </a:r>
            <a:endParaRPr lang="fr-BE" dirty="0" smtClean="0"/>
          </a:p>
          <a:p>
            <a:endParaRPr lang="fr-BE" dirty="0"/>
          </a:p>
          <a:p>
            <a:r>
              <a:rPr lang="fr-BE" dirty="0" err="1" smtClean="0"/>
              <a:t>Gebruikers</a:t>
            </a:r>
            <a:r>
              <a:rPr lang="fr-BE" dirty="0" smtClean="0"/>
              <a:t> en </a:t>
            </a:r>
            <a:r>
              <a:rPr lang="fr-BE" dirty="0" err="1" smtClean="0"/>
              <a:t>groepen</a:t>
            </a:r>
            <a:endParaRPr lang="fr-BE" dirty="0" smtClean="0"/>
          </a:p>
          <a:p>
            <a:endParaRPr lang="fr-BE" dirty="0"/>
          </a:p>
          <a:p>
            <a:r>
              <a:rPr lang="fr-BE" dirty="0" smtClean="0"/>
              <a:t>Packages</a:t>
            </a:r>
          </a:p>
          <a:p>
            <a:endParaRPr lang="fr-BE" dirty="0"/>
          </a:p>
          <a:p>
            <a:r>
              <a:rPr lang="fr-BE" dirty="0" smtClean="0"/>
              <a:t>Content </a:t>
            </a:r>
            <a:r>
              <a:rPr lang="fr-BE" dirty="0" err="1" smtClean="0"/>
              <a:t>bestanden</a:t>
            </a:r>
            <a:endParaRPr lang="fr-BE" dirty="0" smtClean="0"/>
          </a:p>
          <a:p>
            <a:endParaRPr lang="fr-BE" dirty="0"/>
          </a:p>
          <a:p>
            <a:r>
              <a:rPr lang="fr-BE" dirty="0" smtClean="0"/>
              <a:t>Chef &amp; </a:t>
            </a:r>
            <a:r>
              <a:rPr lang="fr-BE" dirty="0" err="1" smtClean="0"/>
              <a:t>Puppet</a:t>
            </a:r>
            <a:endParaRPr lang="fr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 Van Zaken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46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Cloud-</a:t>
            </a:r>
            <a:r>
              <a:rPr lang="fr-BE" dirty="0" err="1" smtClean="0"/>
              <a:t>init</a:t>
            </a:r>
            <a:r>
              <a:rPr lang="fr-BE" dirty="0" smtClean="0"/>
              <a:t>: user data &amp; </a:t>
            </a:r>
            <a:r>
              <a:rPr lang="fr-BE" dirty="0" err="1" smtClean="0"/>
              <a:t>cloudconfig</a:t>
            </a:r>
            <a:endParaRPr lang="fr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BE" sz="2000" b="1" dirty="0" smtClean="0"/>
              <a:t>User Data</a:t>
            </a:r>
          </a:p>
          <a:p>
            <a:r>
              <a:rPr lang="fr-BE" dirty="0" smtClean="0"/>
              <a:t>Linux script</a:t>
            </a:r>
            <a:endParaRPr lang="fr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BE" sz="2000" b="1" dirty="0" err="1" smtClean="0"/>
              <a:t>Cloudconfig</a:t>
            </a:r>
            <a:endParaRPr lang="fr-BE" b="1" dirty="0" smtClean="0"/>
          </a:p>
          <a:p>
            <a:r>
              <a:rPr lang="fr-BE" dirty="0" err="1" smtClean="0"/>
              <a:t>Yaml</a:t>
            </a:r>
            <a:endParaRPr lang="fr-BE" dirty="0" smtClean="0"/>
          </a:p>
          <a:p>
            <a:r>
              <a:rPr lang="fr-BE" dirty="0" smtClean="0"/>
              <a:t>#</a:t>
            </a:r>
            <a:r>
              <a:rPr lang="fr-BE" dirty="0" err="1" smtClean="0"/>
              <a:t>cloudconfig</a:t>
            </a:r>
            <a:endParaRPr lang="fr-BE" dirty="0" smtClean="0"/>
          </a:p>
          <a:p>
            <a:r>
              <a:rPr lang="fr-BE" dirty="0" err="1" smtClean="0"/>
              <a:t>Oplijsting</a:t>
            </a:r>
            <a:r>
              <a:rPr lang="fr-BE" dirty="0" smtClean="0"/>
              <a:t> modules</a:t>
            </a:r>
            <a:endParaRPr lang="fr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69" y="4539566"/>
            <a:ext cx="3533624" cy="152695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211" y="4349753"/>
            <a:ext cx="3964904" cy="1906584"/>
          </a:xfrm>
          <a:prstGeom prst="rect">
            <a:avLst/>
          </a:prstGeom>
        </p:spPr>
      </p:pic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15</a:t>
            </a:fld>
            <a:endParaRPr lang="en-US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 Van Zaken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9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Literatuurstudie</a:t>
            </a:r>
            <a:endParaRPr lang="fr-BE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Maarten De Smedt</a:t>
            </a:r>
            <a:endParaRPr lang="fr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0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Artikel 1: « </a:t>
            </a:r>
            <a:r>
              <a:rPr lang="en-US" smtClean="0"/>
              <a:t>An introduction to server provisioning with CloudInit </a:t>
            </a:r>
            <a:r>
              <a:rPr lang="fr-BE" smtClean="0"/>
              <a:t>»</a:t>
            </a:r>
            <a:endParaRPr lang="fr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Wie</a:t>
            </a:r>
            <a:r>
              <a:rPr lang="fr-BE" dirty="0" smtClean="0"/>
              <a:t>? </a:t>
            </a:r>
          </a:p>
          <a:p>
            <a:pPr lvl="1"/>
            <a:r>
              <a:rPr lang="fr-BE" dirty="0" smtClean="0"/>
              <a:t>Viktor </a:t>
            </a:r>
            <a:r>
              <a:rPr lang="fr-BE" dirty="0" err="1" smtClean="0"/>
              <a:t>Petersson</a:t>
            </a:r>
            <a:endParaRPr lang="fr-BE" dirty="0" smtClean="0"/>
          </a:p>
          <a:p>
            <a:r>
              <a:rPr lang="fr-BE" dirty="0" smtClean="0"/>
              <a:t>Wat? </a:t>
            </a:r>
          </a:p>
          <a:p>
            <a:pPr lvl="1"/>
            <a:r>
              <a:rPr lang="fr-BE" dirty="0" smtClean="0"/>
              <a:t>Cloud-</a:t>
            </a:r>
            <a:r>
              <a:rPr lang="fr-BE" dirty="0" err="1" smtClean="0"/>
              <a:t>init</a:t>
            </a:r>
            <a:r>
              <a:rPr lang="fr-BE" dirty="0" smtClean="0"/>
              <a:t> server op </a:t>
            </a:r>
            <a:r>
              <a:rPr lang="fr-BE" dirty="0" err="1" smtClean="0"/>
              <a:t>CloudSigma</a:t>
            </a:r>
            <a:endParaRPr lang="fr-BE" dirty="0" smtClean="0"/>
          </a:p>
          <a:p>
            <a:pPr lvl="1"/>
            <a:r>
              <a:rPr lang="fr-BE" dirty="0" err="1" smtClean="0"/>
              <a:t>Cloudconfig</a:t>
            </a:r>
            <a:r>
              <a:rPr lang="fr-BE" dirty="0" smtClean="0"/>
              <a:t> </a:t>
            </a:r>
            <a:r>
              <a:rPr lang="fr-BE" dirty="0" err="1" smtClean="0"/>
              <a:t>opgemaakt</a:t>
            </a:r>
            <a:endParaRPr lang="fr-BE" dirty="0" smtClean="0"/>
          </a:p>
          <a:p>
            <a:endParaRPr lang="fr-BE" dirty="0" smtClean="0"/>
          </a:p>
          <a:p>
            <a:pPr marL="0" indent="0">
              <a:buNone/>
            </a:pPr>
            <a:endParaRPr lang="fr-BE" dirty="0" smtClean="0"/>
          </a:p>
          <a:p>
            <a:r>
              <a:rPr lang="fr-BE" dirty="0" err="1" smtClean="0"/>
              <a:t>Voordeel</a:t>
            </a:r>
            <a:r>
              <a:rPr lang="fr-BE" dirty="0" smtClean="0"/>
              <a:t> cloud-</a:t>
            </a:r>
            <a:r>
              <a:rPr lang="fr-BE" dirty="0" err="1" smtClean="0"/>
              <a:t>init</a:t>
            </a:r>
            <a:r>
              <a:rPr lang="fr-BE" dirty="0"/>
              <a:t>?</a:t>
            </a:r>
            <a:endParaRPr lang="fr-BE" dirty="0" smtClean="0"/>
          </a:p>
          <a:p>
            <a:pPr lvl="1"/>
            <a:r>
              <a:rPr lang="fr-BE" dirty="0" smtClean="0"/>
              <a:t>Stand-</a:t>
            </a:r>
            <a:r>
              <a:rPr lang="fr-BE" dirty="0" err="1" smtClean="0"/>
              <a:t>alone</a:t>
            </a:r>
            <a:r>
              <a:rPr lang="fr-BE" dirty="0" smtClean="0"/>
              <a:t> &amp; </a:t>
            </a:r>
            <a:r>
              <a:rPr lang="fr-BE" dirty="0" err="1" smtClean="0"/>
              <a:t>samenwerking</a:t>
            </a:r>
            <a:r>
              <a:rPr lang="fr-BE" dirty="0" smtClean="0"/>
              <a:t> </a:t>
            </a:r>
          </a:p>
          <a:p>
            <a:endParaRPr lang="fr-BE" dirty="0" smtClean="0"/>
          </a:p>
          <a:p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39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4000" dirty="0" err="1" smtClean="0"/>
              <a:t>Artikel</a:t>
            </a:r>
            <a:r>
              <a:rPr lang="fr-BE" sz="4000" dirty="0" smtClean="0"/>
              <a:t> 2: « </a:t>
            </a:r>
            <a:r>
              <a:rPr lang="en-US" sz="4000" dirty="0" smtClean="0"/>
              <a:t>Using </a:t>
            </a:r>
            <a:r>
              <a:rPr lang="en-US" sz="4000" dirty="0" err="1"/>
              <a:t>Ansible</a:t>
            </a:r>
            <a:r>
              <a:rPr lang="en-US" sz="4000" dirty="0"/>
              <a:t> to Bootstrap My Work Environment Part </a:t>
            </a:r>
            <a:r>
              <a:rPr lang="en-US" sz="4000" dirty="0" smtClean="0"/>
              <a:t>4 </a:t>
            </a:r>
            <a:r>
              <a:rPr lang="fr-BE" sz="4000" dirty="0"/>
              <a:t>»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Wie</a:t>
            </a:r>
            <a:r>
              <a:rPr lang="fr-BE" dirty="0" smtClean="0"/>
              <a:t>? </a:t>
            </a:r>
          </a:p>
          <a:p>
            <a:pPr lvl="1"/>
            <a:r>
              <a:rPr lang="fr-BE" dirty="0" smtClean="0"/>
              <a:t>Scott </a:t>
            </a:r>
            <a:r>
              <a:rPr lang="fr-BE" dirty="0" err="1" smtClean="0"/>
              <a:t>Harney</a:t>
            </a:r>
            <a:endParaRPr lang="fr-BE" dirty="0" smtClean="0"/>
          </a:p>
          <a:p>
            <a:r>
              <a:rPr lang="fr-BE" dirty="0" smtClean="0"/>
              <a:t>Wat? </a:t>
            </a:r>
          </a:p>
          <a:p>
            <a:pPr lvl="1"/>
            <a:r>
              <a:rPr lang="fr-BE" dirty="0" err="1" smtClean="0"/>
              <a:t>Opzetten</a:t>
            </a:r>
            <a:r>
              <a:rPr lang="fr-BE" dirty="0" smtClean="0"/>
              <a:t> </a:t>
            </a:r>
            <a:r>
              <a:rPr lang="fr-BE" dirty="0" err="1" smtClean="0"/>
              <a:t>werkomgeving</a:t>
            </a:r>
            <a:r>
              <a:rPr lang="fr-BE" dirty="0" smtClean="0"/>
              <a:t> met </a:t>
            </a:r>
            <a:r>
              <a:rPr lang="fr-BE" dirty="0" err="1" smtClean="0"/>
              <a:t>Ansible</a:t>
            </a:r>
            <a:r>
              <a:rPr lang="fr-BE" dirty="0" smtClean="0"/>
              <a:t> en cloud-</a:t>
            </a:r>
            <a:r>
              <a:rPr lang="fr-BE" dirty="0" err="1" smtClean="0"/>
              <a:t>init</a:t>
            </a:r>
            <a:endParaRPr lang="fr-BE" dirty="0" smtClean="0"/>
          </a:p>
          <a:p>
            <a:pPr marL="0" indent="0">
              <a:buNone/>
            </a:pPr>
            <a:endParaRPr lang="fr-BE" dirty="0"/>
          </a:p>
          <a:p>
            <a:r>
              <a:rPr lang="fr-BE" dirty="0" err="1" smtClean="0"/>
              <a:t>Hoe</a:t>
            </a:r>
            <a:r>
              <a:rPr lang="fr-BE" dirty="0" smtClean="0"/>
              <a:t>? </a:t>
            </a:r>
          </a:p>
          <a:p>
            <a:pPr lvl="1"/>
            <a:r>
              <a:rPr lang="fr-BE" dirty="0" err="1" smtClean="0"/>
              <a:t>Ansible</a:t>
            </a:r>
            <a:r>
              <a:rPr lang="fr-BE" dirty="0" smtClean="0"/>
              <a:t> </a:t>
            </a:r>
            <a:r>
              <a:rPr lang="fr-BE" dirty="0" err="1" smtClean="0"/>
              <a:t>playbook</a:t>
            </a:r>
            <a:r>
              <a:rPr lang="fr-BE" dirty="0" smtClean="0"/>
              <a:t> met </a:t>
            </a:r>
            <a:r>
              <a:rPr lang="fr-BE" dirty="0" err="1" smtClean="0"/>
              <a:t>verwijzing</a:t>
            </a:r>
            <a:r>
              <a:rPr lang="fr-BE" dirty="0" smtClean="0"/>
              <a:t> cloud-</a:t>
            </a:r>
            <a:r>
              <a:rPr lang="fr-BE" dirty="0" err="1" smtClean="0"/>
              <a:t>init</a:t>
            </a:r>
            <a:endParaRPr lang="fr-BE" dirty="0" smtClean="0"/>
          </a:p>
          <a:p>
            <a:pPr lvl="1"/>
            <a:r>
              <a:rPr lang="fr-BE" dirty="0" smtClean="0"/>
              <a:t>Cloud-</a:t>
            </a:r>
            <a:r>
              <a:rPr lang="fr-BE" dirty="0" err="1" smtClean="0"/>
              <a:t>init</a:t>
            </a:r>
            <a:r>
              <a:rPr lang="fr-BE" dirty="0" smtClean="0"/>
              <a:t> script</a:t>
            </a:r>
          </a:p>
          <a:p>
            <a:pPr lvl="1"/>
            <a:r>
              <a:rPr lang="fr-BE" dirty="0" err="1" smtClean="0"/>
              <a:t>Tweede</a:t>
            </a:r>
            <a:r>
              <a:rPr lang="fr-BE" dirty="0" smtClean="0"/>
              <a:t> </a:t>
            </a:r>
            <a:r>
              <a:rPr lang="fr-BE" dirty="0" err="1" smtClean="0"/>
              <a:t>playbook</a:t>
            </a:r>
            <a:endParaRPr lang="fr-BE" dirty="0" smtClean="0"/>
          </a:p>
          <a:p>
            <a:pPr lvl="1"/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48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 b="1" dirty="0" smtClean="0"/>
              <a:t>3. </a:t>
            </a:r>
            <a:r>
              <a:rPr lang="fr-BE" sz="5400" b="1" dirty="0" err="1" smtClean="0"/>
              <a:t>Experimenten</a:t>
            </a:r>
            <a:endParaRPr lang="fr-BE" sz="5400" b="1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mtClean="0"/>
              <a:t>Maarten De Smedt</a:t>
            </a:r>
            <a:endParaRPr lang="fr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19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Achtergrond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Wie</a:t>
            </a:r>
            <a:r>
              <a:rPr lang="fr-BE" dirty="0" smtClean="0"/>
              <a:t> ben </a:t>
            </a:r>
            <a:r>
              <a:rPr lang="fr-BE" dirty="0" err="1" smtClean="0"/>
              <a:t>ik</a:t>
            </a:r>
            <a:r>
              <a:rPr lang="fr-BE" dirty="0" smtClean="0"/>
              <a:t>?</a:t>
            </a:r>
            <a:endParaRPr lang="fr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 smtClean="0"/>
              <a:t>Maarten De Smedt</a:t>
            </a:r>
          </a:p>
          <a:p>
            <a:endParaRPr lang="fr-BE" dirty="0" smtClean="0"/>
          </a:p>
          <a:p>
            <a:r>
              <a:rPr lang="fr-BE" dirty="0" err="1" smtClean="0"/>
              <a:t>HoGent</a:t>
            </a:r>
            <a:r>
              <a:rPr lang="fr-BE" dirty="0" smtClean="0"/>
              <a:t>: Campus Aalst</a:t>
            </a:r>
          </a:p>
          <a:p>
            <a:endParaRPr lang="fr-BE" dirty="0"/>
          </a:p>
          <a:p>
            <a:r>
              <a:rPr lang="fr-BE" dirty="0" err="1" smtClean="0"/>
              <a:t>Toegepaste</a:t>
            </a:r>
            <a:r>
              <a:rPr lang="fr-BE" dirty="0" smtClean="0"/>
              <a:t> </a:t>
            </a:r>
            <a:r>
              <a:rPr lang="fr-BE" dirty="0" err="1" smtClean="0"/>
              <a:t>Informatica</a:t>
            </a:r>
            <a:r>
              <a:rPr lang="fr-BE" dirty="0" smtClean="0"/>
              <a:t>: </a:t>
            </a:r>
            <a:r>
              <a:rPr lang="fr-BE" dirty="0" err="1" smtClean="0"/>
              <a:t>Netwerken</a:t>
            </a:r>
            <a:r>
              <a:rPr lang="fr-BE" dirty="0" smtClean="0"/>
              <a:t> en </a:t>
            </a:r>
            <a:r>
              <a:rPr lang="fr-BE" dirty="0" err="1" smtClean="0"/>
              <a:t>Systeembeheer</a:t>
            </a:r>
            <a:endParaRPr lang="fr-BE" dirty="0"/>
          </a:p>
        </p:txBody>
      </p:sp>
      <p:pic>
        <p:nvPicPr>
          <p:cNvPr id="7" name="Tijdelijke aanduiding voor inhoud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75" y="2691463"/>
            <a:ext cx="4395788" cy="29292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Methodologie</a:t>
            </a:r>
            <a:endParaRPr lang="fr-BE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Maarten De Smedt</a:t>
            </a:r>
            <a:endParaRPr lang="fr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20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Achtergrond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Methodologie</a:t>
            </a:r>
            <a:endParaRPr lang="fr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Testomgevingen</a:t>
            </a:r>
            <a:r>
              <a:rPr lang="fr-BE" dirty="0" smtClean="0"/>
              <a:t> </a:t>
            </a:r>
            <a:endParaRPr lang="fr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nl-BE" dirty="0" smtClean="0"/>
              <a:t>3 Omgevingen</a:t>
            </a:r>
          </a:p>
          <a:p>
            <a:pPr lvl="1"/>
            <a:r>
              <a:rPr lang="nl-BE" dirty="0" smtClean="0"/>
              <a:t>Cloud-</a:t>
            </a:r>
            <a:r>
              <a:rPr lang="nl-BE" dirty="0" err="1" smtClean="0"/>
              <a:t>init</a:t>
            </a:r>
            <a:endParaRPr lang="nl-BE" dirty="0" smtClean="0"/>
          </a:p>
          <a:p>
            <a:pPr lvl="1"/>
            <a:r>
              <a:rPr lang="nl-BE" dirty="0" err="1" smtClean="0"/>
              <a:t>Ansible</a:t>
            </a:r>
            <a:endParaRPr lang="nl-BE" dirty="0" smtClean="0"/>
          </a:p>
          <a:p>
            <a:pPr lvl="1"/>
            <a:r>
              <a:rPr lang="nl-BE" dirty="0" err="1" smtClean="0"/>
              <a:t>Ansible</a:t>
            </a:r>
            <a:r>
              <a:rPr lang="nl-BE" dirty="0" smtClean="0"/>
              <a:t> &amp; </a:t>
            </a:r>
            <a:r>
              <a:rPr lang="nl-BE" dirty="0" err="1" smtClean="0"/>
              <a:t>cloud-init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4 configuraties</a:t>
            </a:r>
          </a:p>
          <a:p>
            <a:pPr lvl="1"/>
            <a:r>
              <a:rPr lang="nl-BE" dirty="0" smtClean="0"/>
              <a:t>Basis</a:t>
            </a:r>
          </a:p>
          <a:p>
            <a:pPr lvl="1"/>
            <a:r>
              <a:rPr lang="nl-BE" dirty="0" smtClean="0"/>
              <a:t>Server</a:t>
            </a:r>
          </a:p>
          <a:p>
            <a:pPr lvl="1"/>
            <a:r>
              <a:rPr lang="nl-BE" dirty="0" smtClean="0"/>
              <a:t>Na startup</a:t>
            </a:r>
          </a:p>
          <a:p>
            <a:pPr lvl="1"/>
            <a:r>
              <a:rPr lang="nl-BE" dirty="0" err="1" smtClean="0"/>
              <a:t>Containerization</a:t>
            </a:r>
            <a:endParaRPr lang="nl-BE" dirty="0" smtClean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 err="1" smtClean="0"/>
              <a:t>Testcriteria</a:t>
            </a:r>
            <a:endParaRPr lang="fr-BE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BE" dirty="0" err="1"/>
              <a:t>Complexiteit</a:t>
            </a:r>
            <a:endParaRPr lang="fr-BE" dirty="0"/>
          </a:p>
          <a:p>
            <a:pPr lvl="1"/>
            <a:r>
              <a:rPr lang="fr-BE" dirty="0" err="1"/>
              <a:t>Opmaak</a:t>
            </a:r>
            <a:r>
              <a:rPr lang="fr-BE" dirty="0"/>
              <a:t> </a:t>
            </a:r>
            <a:r>
              <a:rPr lang="fr-BE" dirty="0" err="1"/>
              <a:t>bestand</a:t>
            </a:r>
            <a:endParaRPr lang="fr-BE" dirty="0"/>
          </a:p>
          <a:p>
            <a:pPr lvl="1"/>
            <a:r>
              <a:rPr lang="fr-BE" dirty="0" err="1"/>
              <a:t>Aanroeping</a:t>
            </a:r>
            <a:r>
              <a:rPr lang="fr-BE" dirty="0"/>
              <a:t> script</a:t>
            </a:r>
          </a:p>
          <a:p>
            <a:pPr lvl="1"/>
            <a:endParaRPr lang="fr-BE" dirty="0"/>
          </a:p>
          <a:p>
            <a:r>
              <a:rPr lang="fr-BE" dirty="0" err="1"/>
              <a:t>Snelheid</a:t>
            </a:r>
            <a:r>
              <a:rPr lang="fr-BE" dirty="0"/>
              <a:t> van </a:t>
            </a:r>
            <a:r>
              <a:rPr lang="fr-BE" dirty="0" err="1"/>
              <a:t>uitvoer</a:t>
            </a:r>
            <a:endParaRPr lang="fr-BE" dirty="0"/>
          </a:p>
          <a:p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5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Basis </a:t>
            </a:r>
            <a:r>
              <a:rPr lang="fr-BE" dirty="0" err="1" smtClean="0"/>
              <a:t>Configuraties</a:t>
            </a:r>
            <a:endParaRPr lang="fr-BE" dirty="0"/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Maarten De Smedt</a:t>
            </a:r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81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Basis </a:t>
            </a:r>
            <a:r>
              <a:rPr lang="fr-BE" dirty="0" err="1" smtClean="0"/>
              <a:t>Configuraties</a:t>
            </a:r>
            <a:endParaRPr lang="fr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1103311" y="1638249"/>
            <a:ext cx="3030279" cy="2476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BE" sz="2600" b="1" dirty="0" smtClean="0"/>
              <a:t>Packages</a:t>
            </a:r>
          </a:p>
          <a:p>
            <a:r>
              <a:rPr lang="fr-BE" sz="1800" dirty="0" smtClean="0"/>
              <a:t>Packages </a:t>
            </a:r>
            <a:r>
              <a:rPr lang="fr-BE" sz="1800" dirty="0" err="1" smtClean="0"/>
              <a:t>installeren</a:t>
            </a:r>
            <a:endParaRPr lang="fr-BE" sz="1800" dirty="0" smtClean="0"/>
          </a:p>
          <a:p>
            <a:pPr lvl="1"/>
            <a:r>
              <a:rPr lang="fr-BE" sz="1600" dirty="0" err="1" smtClean="0"/>
              <a:t>Pwgen</a:t>
            </a:r>
            <a:endParaRPr lang="fr-BE" sz="1600" dirty="0" smtClean="0"/>
          </a:p>
          <a:p>
            <a:pPr lvl="1"/>
            <a:r>
              <a:rPr lang="fr-BE" sz="1600" dirty="0" smtClean="0"/>
              <a:t>Git</a:t>
            </a:r>
          </a:p>
          <a:p>
            <a:pPr lvl="1"/>
            <a:r>
              <a:rPr lang="fr-BE" sz="1600" dirty="0" err="1" smtClean="0"/>
              <a:t>Tree</a:t>
            </a:r>
            <a:endParaRPr lang="fr-BE" sz="1600" dirty="0" smtClean="0"/>
          </a:p>
          <a:p>
            <a:r>
              <a:rPr lang="fr-BE" sz="1800" dirty="0" smtClean="0"/>
              <a:t>Packages </a:t>
            </a:r>
            <a:r>
              <a:rPr lang="fr-BE" sz="1800" dirty="0" err="1" smtClean="0"/>
              <a:t>updaten</a:t>
            </a:r>
            <a:endParaRPr lang="fr-BE" sz="18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23</a:t>
            </a:fld>
            <a:endParaRPr lang="en-US"/>
          </a:p>
        </p:txBody>
      </p:sp>
      <p:sp>
        <p:nvSpPr>
          <p:cNvPr id="7" name="Tijdelijke aanduiding voor inhoud 5"/>
          <p:cNvSpPr txBox="1">
            <a:spLocks/>
          </p:cNvSpPr>
          <p:nvPr/>
        </p:nvSpPr>
        <p:spPr>
          <a:xfrm>
            <a:off x="7171408" y="1638249"/>
            <a:ext cx="3030279" cy="2476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fr-BE" sz="2600" b="1" dirty="0" err="1"/>
              <a:t>Mappen</a:t>
            </a:r>
            <a:r>
              <a:rPr lang="fr-BE" sz="2600" b="1" dirty="0"/>
              <a:t> </a:t>
            </a:r>
            <a:r>
              <a:rPr lang="fr-BE" sz="2600" b="1" dirty="0" err="1" smtClean="0"/>
              <a:t>structuur</a:t>
            </a:r>
            <a:endParaRPr lang="fr-BE" sz="2600" b="1" dirty="0"/>
          </a:p>
        </p:txBody>
      </p:sp>
      <p:sp>
        <p:nvSpPr>
          <p:cNvPr id="8" name="Tijdelijke aanduiding voor inhoud 5"/>
          <p:cNvSpPr txBox="1">
            <a:spLocks/>
          </p:cNvSpPr>
          <p:nvPr/>
        </p:nvSpPr>
        <p:spPr>
          <a:xfrm>
            <a:off x="1103312" y="4381448"/>
            <a:ext cx="2842524" cy="2476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fr-BE" sz="3000" b="1" dirty="0" err="1" smtClean="0"/>
              <a:t>Users</a:t>
            </a:r>
            <a:r>
              <a:rPr lang="fr-BE" sz="3000" b="1" dirty="0" smtClean="0"/>
              <a:t> &amp; Groups</a:t>
            </a:r>
          </a:p>
          <a:p>
            <a:r>
              <a:rPr lang="fr-BE" dirty="0" smtClean="0"/>
              <a:t>Groups</a:t>
            </a:r>
          </a:p>
          <a:p>
            <a:pPr lvl="1"/>
            <a:r>
              <a:rPr lang="fr-BE" dirty="0" smtClean="0"/>
              <a:t>Name: Test</a:t>
            </a:r>
          </a:p>
          <a:p>
            <a:r>
              <a:rPr lang="fr-BE" dirty="0" err="1" smtClean="0"/>
              <a:t>Users</a:t>
            </a:r>
            <a:endParaRPr lang="fr-BE" dirty="0" smtClean="0"/>
          </a:p>
          <a:p>
            <a:pPr lvl="1"/>
            <a:r>
              <a:rPr lang="fr-BE" dirty="0" err="1" smtClean="0"/>
              <a:t>Naam</a:t>
            </a:r>
            <a:r>
              <a:rPr lang="fr-BE" dirty="0" smtClean="0"/>
              <a:t>: </a:t>
            </a:r>
            <a:r>
              <a:rPr lang="fr-BE" dirty="0" err="1" smtClean="0"/>
              <a:t>Bachelor</a:t>
            </a:r>
            <a:r>
              <a:rPr lang="fr-BE" dirty="0" smtClean="0"/>
              <a:t> </a:t>
            </a:r>
          </a:p>
          <a:p>
            <a:pPr lvl="1"/>
            <a:r>
              <a:rPr lang="fr-BE" dirty="0" err="1" smtClean="0">
                <a:sym typeface="Wingdings" panose="05000000000000000000" pitchFamily="2" charset="2"/>
              </a:rPr>
              <a:t>Wachtwoord</a:t>
            </a:r>
            <a:r>
              <a:rPr lang="fr-BE" dirty="0" smtClean="0">
                <a:sym typeface="Wingdings" panose="05000000000000000000" pitchFamily="2" charset="2"/>
              </a:rPr>
              <a:t>: </a:t>
            </a:r>
            <a:r>
              <a:rPr lang="fr-BE" dirty="0" err="1" smtClean="0">
                <a:sym typeface="Wingdings" panose="05000000000000000000" pitchFamily="2" charset="2"/>
              </a:rPr>
              <a:t>proef</a:t>
            </a:r>
            <a:endParaRPr lang="fr-BE" dirty="0" smtClean="0">
              <a:sym typeface="Wingdings" panose="05000000000000000000" pitchFamily="2" charset="2"/>
            </a:endParaRPr>
          </a:p>
          <a:p>
            <a:pPr lvl="1"/>
            <a:r>
              <a:rPr lang="fr-BE" dirty="0" smtClean="0"/>
              <a:t>Group: Test</a:t>
            </a:r>
          </a:p>
        </p:txBody>
      </p:sp>
      <p:sp>
        <p:nvSpPr>
          <p:cNvPr id="9" name="Tijdelijke aanduiding voor inhoud 5"/>
          <p:cNvSpPr txBox="1">
            <a:spLocks/>
          </p:cNvSpPr>
          <p:nvPr/>
        </p:nvSpPr>
        <p:spPr>
          <a:xfrm>
            <a:off x="7171408" y="4381448"/>
            <a:ext cx="3030279" cy="2476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fr-BE" sz="2600" b="1" dirty="0" smtClean="0"/>
              <a:t>SSH</a:t>
            </a:r>
          </a:p>
          <a:p>
            <a:r>
              <a:rPr lang="fr-BE" sz="1800" dirty="0" err="1" smtClean="0"/>
              <a:t>Toegang</a:t>
            </a:r>
            <a:r>
              <a:rPr lang="fr-BE" sz="1800" dirty="0" smtClean="0"/>
              <a:t> </a:t>
            </a:r>
            <a:r>
              <a:rPr lang="fr-BE" sz="1800" dirty="0" err="1" smtClean="0"/>
              <a:t>tot</a:t>
            </a:r>
            <a:r>
              <a:rPr lang="fr-BE" sz="1800" dirty="0" smtClean="0"/>
              <a:t> server met </a:t>
            </a:r>
            <a:r>
              <a:rPr lang="fr-BE" sz="1800" dirty="0" err="1" smtClean="0"/>
              <a:t>ssh</a:t>
            </a:r>
            <a:endParaRPr lang="fr-BE" sz="1800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035" y="2228782"/>
            <a:ext cx="2348672" cy="1342098"/>
          </a:xfrm>
          <a:prstGeom prst="rect">
            <a:avLst/>
          </a:prstGeom>
        </p:spPr>
      </p:pic>
      <p:sp>
        <p:nvSpPr>
          <p:cNvPr id="11" name="Afgeronde rechthoek 10"/>
          <p:cNvSpPr/>
          <p:nvPr/>
        </p:nvSpPr>
        <p:spPr>
          <a:xfrm>
            <a:off x="1103310" y="1551946"/>
            <a:ext cx="3030279" cy="264915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Afgeronde rechthoek 11"/>
          <p:cNvSpPr/>
          <p:nvPr/>
        </p:nvSpPr>
        <p:spPr>
          <a:xfrm>
            <a:off x="7171408" y="1551945"/>
            <a:ext cx="3030279" cy="274319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Afgeronde rechthoek 12"/>
          <p:cNvSpPr/>
          <p:nvPr/>
        </p:nvSpPr>
        <p:spPr>
          <a:xfrm>
            <a:off x="7171408" y="4397814"/>
            <a:ext cx="3030279" cy="23314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Afgeronde rechthoek 13"/>
          <p:cNvSpPr/>
          <p:nvPr/>
        </p:nvSpPr>
        <p:spPr>
          <a:xfrm>
            <a:off x="1103311" y="4295145"/>
            <a:ext cx="3030279" cy="243415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1548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Basisconfiguraties</a:t>
            </a:r>
            <a:r>
              <a:rPr lang="fr-BE" dirty="0" smtClean="0"/>
              <a:t>: </a:t>
            </a:r>
            <a:r>
              <a:rPr lang="fr-BE" dirty="0" err="1" smtClean="0"/>
              <a:t>Resultaat</a:t>
            </a:r>
            <a:endParaRPr lang="fr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Combinatie</a:t>
            </a:r>
            <a:r>
              <a:rPr lang="fr-BE" dirty="0" smtClean="0"/>
              <a:t> cloud-</a:t>
            </a:r>
            <a:r>
              <a:rPr lang="fr-BE" dirty="0" err="1" smtClean="0"/>
              <a:t>init</a:t>
            </a:r>
            <a:r>
              <a:rPr lang="fr-BE" dirty="0" smtClean="0"/>
              <a:t> &amp; </a:t>
            </a:r>
            <a:r>
              <a:rPr lang="fr-BE" dirty="0" err="1" smtClean="0"/>
              <a:t>Anisble</a:t>
            </a:r>
            <a:endParaRPr lang="fr-BE" dirty="0" smtClean="0"/>
          </a:p>
          <a:p>
            <a:pPr lvl="1"/>
            <a:r>
              <a:rPr lang="fr-BE" dirty="0" smtClean="0"/>
              <a:t>Te </a:t>
            </a:r>
            <a:r>
              <a:rPr lang="fr-BE" dirty="0" err="1"/>
              <a:t>o</a:t>
            </a:r>
            <a:r>
              <a:rPr lang="fr-BE" dirty="0" err="1" smtClean="0"/>
              <a:t>mslachtig</a:t>
            </a:r>
            <a:endParaRPr lang="fr-BE" dirty="0" smtClean="0"/>
          </a:p>
          <a:p>
            <a:endParaRPr lang="fr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79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Basisconfiguraties</a:t>
            </a:r>
            <a:r>
              <a:rPr lang="fr-BE" dirty="0" smtClean="0"/>
              <a:t>: </a:t>
            </a:r>
            <a:r>
              <a:rPr lang="fr-BE" dirty="0" err="1" smtClean="0"/>
              <a:t>Resultaat</a:t>
            </a:r>
            <a:endParaRPr lang="fr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>
          <a:xfrm>
            <a:off x="1103312" y="1645414"/>
            <a:ext cx="8946541" cy="4195481"/>
          </a:xfrm>
        </p:spPr>
        <p:txBody>
          <a:bodyPr/>
          <a:lstStyle/>
          <a:p>
            <a:r>
              <a:rPr lang="fr-BE" dirty="0" smtClean="0"/>
              <a:t>Cloud-</a:t>
            </a:r>
            <a:r>
              <a:rPr lang="fr-BE" dirty="0" err="1" smtClean="0"/>
              <a:t>init</a:t>
            </a:r>
            <a:endParaRPr lang="fr-BE" dirty="0" smtClean="0"/>
          </a:p>
          <a:p>
            <a:pPr lvl="1"/>
            <a:r>
              <a:rPr lang="fr-BE" dirty="0" err="1" smtClean="0"/>
              <a:t>Overzichtelijker</a:t>
            </a:r>
            <a:r>
              <a:rPr lang="fr-BE" dirty="0" smtClean="0"/>
              <a:t> </a:t>
            </a:r>
            <a:r>
              <a:rPr lang="fr-BE" dirty="0" err="1" smtClean="0"/>
              <a:t>bestand</a:t>
            </a:r>
            <a:endParaRPr lang="fr-BE" dirty="0" smtClean="0"/>
          </a:p>
          <a:p>
            <a:pPr lvl="1"/>
            <a:r>
              <a:rPr lang="fr-BE" dirty="0" err="1" smtClean="0"/>
              <a:t>Makkelijkere</a:t>
            </a:r>
            <a:r>
              <a:rPr lang="fr-BE" dirty="0" smtClean="0"/>
              <a:t> </a:t>
            </a:r>
            <a:r>
              <a:rPr lang="fr-BE" dirty="0" err="1" smtClean="0"/>
              <a:t>aanroeping</a:t>
            </a:r>
            <a:r>
              <a:rPr lang="fr-BE" dirty="0" smtClean="0"/>
              <a:t> script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25</a:t>
            </a:fld>
            <a:endParaRPr lang="en-US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03" y="3045944"/>
            <a:ext cx="3812805" cy="3497515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62"/>
          <a:stretch/>
        </p:blipFill>
        <p:spPr>
          <a:xfrm>
            <a:off x="5091560" y="3045944"/>
            <a:ext cx="4604273" cy="2723393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31" r="22842"/>
          <a:stretch/>
        </p:blipFill>
        <p:spPr>
          <a:xfrm>
            <a:off x="7748208" y="3045944"/>
            <a:ext cx="3552584" cy="377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00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Basisconfiguraties</a:t>
            </a:r>
            <a:r>
              <a:rPr lang="fr-BE" dirty="0" smtClean="0"/>
              <a:t>: </a:t>
            </a:r>
            <a:r>
              <a:rPr lang="fr-BE" dirty="0" err="1" smtClean="0"/>
              <a:t>Resultaat</a:t>
            </a:r>
            <a:endParaRPr lang="fr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 err="1" smtClean="0"/>
              <a:t>Ansible</a:t>
            </a:r>
            <a:endParaRPr lang="fr-BE" dirty="0" smtClean="0"/>
          </a:p>
          <a:p>
            <a:pPr lvl="1"/>
            <a:r>
              <a:rPr lang="fr-BE" dirty="0" err="1" smtClean="0"/>
              <a:t>Sneller</a:t>
            </a:r>
            <a:endParaRPr lang="fr-BE" dirty="0"/>
          </a:p>
        </p:txBody>
      </p:sp>
      <p:graphicFrame>
        <p:nvGraphicFramePr>
          <p:cNvPr id="24" name="Tijdelijke aanduiding voor inhoud 2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98006403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8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Basisconfiguraties</a:t>
            </a:r>
            <a:r>
              <a:rPr lang="fr-BE" dirty="0" smtClean="0"/>
              <a:t>: </a:t>
            </a:r>
            <a:r>
              <a:rPr lang="fr-BE" dirty="0" err="1" smtClean="0"/>
              <a:t>Resultaat</a:t>
            </a:r>
            <a:endParaRPr lang="fr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 err="1" smtClean="0"/>
              <a:t>Ansible</a:t>
            </a:r>
            <a:r>
              <a:rPr lang="fr-BE" dirty="0" smtClean="0"/>
              <a:t> </a:t>
            </a:r>
            <a:r>
              <a:rPr lang="fr-BE" dirty="0" err="1" smtClean="0"/>
              <a:t>Sneller</a:t>
            </a:r>
            <a:r>
              <a:rPr lang="fr-BE" dirty="0" smtClean="0"/>
              <a:t>?</a:t>
            </a:r>
          </a:p>
          <a:p>
            <a:pPr lvl="1"/>
            <a:r>
              <a:rPr lang="fr-BE" dirty="0" err="1" smtClean="0"/>
              <a:t>Verschil</a:t>
            </a:r>
            <a:r>
              <a:rPr lang="fr-BE" dirty="0" smtClean="0"/>
              <a:t>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minimaal</a:t>
            </a:r>
            <a:endParaRPr lang="fr-BE" dirty="0" smtClean="0"/>
          </a:p>
          <a:p>
            <a:endParaRPr lang="fr-BE" dirty="0">
              <a:sym typeface="Wingdings" panose="05000000000000000000" pitchFamily="2" charset="2"/>
            </a:endParaRPr>
          </a:p>
          <a:p>
            <a:endParaRPr lang="fr-BE" dirty="0" smtClean="0">
              <a:sym typeface="Wingdings" panose="05000000000000000000" pitchFamily="2" charset="2"/>
            </a:endParaRPr>
          </a:p>
          <a:p>
            <a:endParaRPr lang="fr-BE" dirty="0">
              <a:sym typeface="Wingdings" panose="05000000000000000000" pitchFamily="2" charset="2"/>
            </a:endParaRPr>
          </a:p>
          <a:p>
            <a:r>
              <a:rPr lang="fr-BE" dirty="0" err="1" smtClean="0">
                <a:sym typeface="Wingdings" panose="05000000000000000000" pitchFamily="2" charset="2"/>
              </a:rPr>
              <a:t>Beste</a:t>
            </a:r>
            <a:r>
              <a:rPr lang="fr-BE" dirty="0" smtClean="0">
                <a:sym typeface="Wingdings" panose="05000000000000000000" pitchFamily="2" charset="2"/>
              </a:rPr>
              <a:t> </a:t>
            </a:r>
            <a:r>
              <a:rPr lang="fr-BE" dirty="0" err="1" smtClean="0">
                <a:sym typeface="Wingdings" panose="05000000000000000000" pitchFamily="2" charset="2"/>
              </a:rPr>
              <a:t>oplossing</a:t>
            </a:r>
            <a:r>
              <a:rPr lang="fr-BE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fr-BE" dirty="0" smtClean="0">
                <a:sym typeface="Wingdings" panose="05000000000000000000" pitchFamily="2" charset="2"/>
              </a:rPr>
              <a:t>Cloud-</a:t>
            </a:r>
            <a:r>
              <a:rPr lang="fr-BE" dirty="0" err="1" smtClean="0">
                <a:sym typeface="Wingdings" panose="05000000000000000000" pitchFamily="2" charset="2"/>
              </a:rPr>
              <a:t>init</a:t>
            </a:r>
            <a:endParaRPr lang="fr-BE" dirty="0" smtClean="0">
              <a:sym typeface="Wingdings" panose="05000000000000000000" pitchFamily="2" charset="2"/>
            </a:endParaRPr>
          </a:p>
          <a:p>
            <a:endParaRPr lang="fr-BE" dirty="0">
              <a:sym typeface="Wingdings" panose="05000000000000000000" pitchFamily="2" charset="2"/>
            </a:endParaRPr>
          </a:p>
          <a:p>
            <a:endParaRPr lang="fr-BE" dirty="0" smtClean="0"/>
          </a:p>
          <a:p>
            <a:pPr lvl="1"/>
            <a:endParaRPr lang="fr-BE" dirty="0" smtClean="0"/>
          </a:p>
        </p:txBody>
      </p:sp>
      <p:graphicFrame>
        <p:nvGraphicFramePr>
          <p:cNvPr id="24" name="Tijdelijke aanduiding voor inhoud 2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2434821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86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Server </a:t>
            </a:r>
            <a:r>
              <a:rPr lang="fr-BE" dirty="0" err="1" smtClean="0"/>
              <a:t>Configuraties</a:t>
            </a:r>
            <a:endParaRPr lang="fr-BE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Maarten De Smedt</a:t>
            </a:r>
            <a:endParaRPr lang="fr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9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Server </a:t>
            </a:r>
            <a:r>
              <a:rPr lang="fr-BE" dirty="0" err="1" smtClean="0"/>
              <a:t>Configuraties</a:t>
            </a:r>
            <a:endParaRPr lang="fr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LAMP Server</a:t>
            </a:r>
          </a:p>
          <a:p>
            <a:pPr lvl="1"/>
            <a:r>
              <a:rPr lang="fr-BE" dirty="0" smtClean="0"/>
              <a:t>Web server op Linux</a:t>
            </a:r>
          </a:p>
          <a:p>
            <a:pPr lvl="1"/>
            <a:endParaRPr lang="fr-BE" dirty="0"/>
          </a:p>
          <a:p>
            <a:r>
              <a:rPr lang="fr-BE" dirty="0" smtClean="0"/>
              <a:t>MySQL Server</a:t>
            </a:r>
          </a:p>
          <a:p>
            <a:pPr lvl="1"/>
            <a:r>
              <a:rPr lang="fr-BE" dirty="0" err="1" smtClean="0"/>
              <a:t>Database</a:t>
            </a:r>
            <a:r>
              <a:rPr lang="fr-BE" dirty="0" smtClean="0"/>
              <a:t> Server</a:t>
            </a:r>
          </a:p>
          <a:p>
            <a:pPr lvl="1"/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0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1DC1BA2-F48F-4618-9ADF-362CD2D8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4C752CD8-7375-4A6F-9B6A-35043D20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 smtClean="0"/>
              <a:t>Achtergrond</a:t>
            </a:r>
          </a:p>
          <a:p>
            <a:pPr lvl="1"/>
            <a:r>
              <a:rPr lang="nl-BE" dirty="0" smtClean="0"/>
              <a:t>Motivatie</a:t>
            </a:r>
          </a:p>
          <a:p>
            <a:pPr lvl="1"/>
            <a:r>
              <a:rPr lang="nl-BE" dirty="0" smtClean="0"/>
              <a:t>Onderzoeksvragen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Stand van zaken</a:t>
            </a:r>
          </a:p>
          <a:p>
            <a:pPr lvl="1"/>
            <a:r>
              <a:rPr lang="nl-BE" dirty="0" smtClean="0"/>
              <a:t>Inleiding tot </a:t>
            </a:r>
            <a:r>
              <a:rPr lang="nl-BE" dirty="0" err="1" smtClean="0"/>
              <a:t>Ansible</a:t>
            </a:r>
            <a:r>
              <a:rPr lang="nl-BE" dirty="0" smtClean="0"/>
              <a:t> &amp; </a:t>
            </a:r>
            <a:r>
              <a:rPr lang="nl-BE" dirty="0" err="1" smtClean="0"/>
              <a:t>cloud-init</a:t>
            </a:r>
            <a:endParaRPr lang="nl-BE" dirty="0" smtClean="0"/>
          </a:p>
          <a:p>
            <a:pPr lvl="1"/>
            <a:r>
              <a:rPr lang="nl-BE" dirty="0" smtClean="0"/>
              <a:t>Literatuurstudie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Experimenten</a:t>
            </a:r>
          </a:p>
          <a:p>
            <a:pPr lvl="1"/>
            <a:r>
              <a:rPr lang="nl-BE" dirty="0" smtClean="0"/>
              <a:t>Methodologie</a:t>
            </a:r>
            <a:endParaRPr lang="nl-BE" dirty="0" smtClean="0"/>
          </a:p>
          <a:p>
            <a:pPr lvl="1"/>
            <a:r>
              <a:rPr lang="nl-BE" dirty="0" smtClean="0"/>
              <a:t>Basis configuraties</a:t>
            </a:r>
          </a:p>
          <a:p>
            <a:pPr lvl="1"/>
            <a:r>
              <a:rPr lang="nl-BE" dirty="0" smtClean="0"/>
              <a:t>LAMP en </a:t>
            </a:r>
            <a:r>
              <a:rPr lang="nl-BE" dirty="0" err="1" smtClean="0"/>
              <a:t>MySQL</a:t>
            </a:r>
            <a:r>
              <a:rPr lang="nl-BE" dirty="0" smtClean="0"/>
              <a:t> configuraties</a:t>
            </a:r>
          </a:p>
          <a:p>
            <a:pPr lvl="1"/>
            <a:r>
              <a:rPr lang="nl-BE" dirty="0" smtClean="0"/>
              <a:t>Aanpassing na startup</a:t>
            </a:r>
          </a:p>
          <a:p>
            <a:pPr lvl="1"/>
            <a:r>
              <a:rPr lang="nl-BE" dirty="0" err="1" smtClean="0"/>
              <a:t>Containerization</a:t>
            </a:r>
            <a:endParaRPr lang="nl-BE" dirty="0" smtClean="0"/>
          </a:p>
          <a:p>
            <a:pPr marL="457200" indent="-457200">
              <a:buFont typeface="+mj-lt"/>
              <a:buAutoNum type="arabicPeriod"/>
            </a:pPr>
            <a:r>
              <a:rPr lang="nl-BE" dirty="0" smtClean="0"/>
              <a:t>Conclusie &amp; Toekomstige onderzoeksvragen</a:t>
            </a: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Server </a:t>
            </a:r>
            <a:r>
              <a:rPr lang="fr-BE" dirty="0" err="1"/>
              <a:t>Configuraties</a:t>
            </a:r>
            <a:r>
              <a:rPr lang="fr-BE" dirty="0"/>
              <a:t>: </a:t>
            </a:r>
            <a:r>
              <a:rPr lang="fr-BE" dirty="0" err="1"/>
              <a:t>Resultaat</a:t>
            </a:r>
            <a:endParaRPr lang="fr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Verschil</a:t>
            </a:r>
            <a:r>
              <a:rPr lang="fr-BE" dirty="0"/>
              <a:t> </a:t>
            </a:r>
            <a:r>
              <a:rPr lang="fr-BE" dirty="0" err="1"/>
              <a:t>tussen</a:t>
            </a:r>
            <a:r>
              <a:rPr lang="fr-BE" dirty="0"/>
              <a:t> MySQL en </a:t>
            </a:r>
            <a:r>
              <a:rPr lang="fr-BE" dirty="0" err="1"/>
              <a:t>Lamp</a:t>
            </a:r>
            <a:endParaRPr lang="fr-BE" dirty="0"/>
          </a:p>
          <a:p>
            <a:pPr lvl="1"/>
            <a:r>
              <a:rPr lang="fr-BE" dirty="0"/>
              <a:t>Cloud-</a:t>
            </a:r>
            <a:r>
              <a:rPr lang="fr-BE" dirty="0" err="1"/>
              <a:t>init</a:t>
            </a:r>
            <a:r>
              <a:rPr lang="fr-BE" dirty="0"/>
              <a:t> </a:t>
            </a:r>
            <a:r>
              <a:rPr lang="fr-BE" dirty="0" err="1"/>
              <a:t>bestand</a:t>
            </a: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Server </a:t>
            </a:r>
            <a:r>
              <a:rPr lang="fr-BE" dirty="0" err="1" smtClean="0"/>
              <a:t>Configuraties</a:t>
            </a:r>
            <a:r>
              <a:rPr lang="fr-BE" dirty="0" smtClean="0"/>
              <a:t>: </a:t>
            </a:r>
            <a:r>
              <a:rPr lang="fr-BE" dirty="0" err="1" smtClean="0"/>
              <a:t>Resultaat</a:t>
            </a:r>
            <a:endParaRPr lang="fr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idx="1"/>
          </p:nvPr>
        </p:nvSpPr>
        <p:spPr>
          <a:xfrm>
            <a:off x="1053597" y="1853248"/>
            <a:ext cx="4396338" cy="576262"/>
          </a:xfrm>
        </p:spPr>
        <p:txBody>
          <a:bodyPr/>
          <a:lstStyle/>
          <a:p>
            <a:r>
              <a:rPr lang="fr-BE" dirty="0" smtClean="0"/>
              <a:t>LAMP</a:t>
            </a:r>
            <a:endParaRPr lang="fr-BE" dirty="0"/>
          </a:p>
        </p:txBody>
      </p:sp>
      <p:pic>
        <p:nvPicPr>
          <p:cNvPr id="10" name="Tijdelijke aanduiding voor inhoud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97" y="3055078"/>
            <a:ext cx="4395787" cy="2556068"/>
          </a:xfrm>
        </p:spPr>
      </p:pic>
      <p:sp>
        <p:nvSpPr>
          <p:cNvPr id="6" name="Tijdelijke aanduiding voor tekst 5"/>
          <p:cNvSpPr>
            <a:spLocks noGrp="1"/>
          </p:cNvSpPr>
          <p:nvPr>
            <p:ph type="body" sz="quarter" idx="3"/>
          </p:nvPr>
        </p:nvSpPr>
        <p:spPr>
          <a:xfrm>
            <a:off x="5604779" y="1853248"/>
            <a:ext cx="4396339" cy="576262"/>
          </a:xfrm>
        </p:spPr>
        <p:txBody>
          <a:bodyPr/>
          <a:lstStyle/>
          <a:p>
            <a:r>
              <a:rPr lang="fr-BE" dirty="0" smtClean="0"/>
              <a:t>MySQL</a:t>
            </a:r>
            <a:endParaRPr lang="fr-BE" dirty="0"/>
          </a:p>
        </p:txBody>
      </p:sp>
      <p:pic>
        <p:nvPicPr>
          <p:cNvPr id="9" name="Tijdelijke aanduiding voor inhoud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81" y="2462848"/>
            <a:ext cx="4910621" cy="3856480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72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Server </a:t>
            </a:r>
            <a:r>
              <a:rPr lang="fr-BE" dirty="0" err="1"/>
              <a:t>Configuraties</a:t>
            </a:r>
            <a:r>
              <a:rPr lang="fr-BE" dirty="0"/>
              <a:t>: </a:t>
            </a:r>
            <a:r>
              <a:rPr lang="fr-BE" dirty="0" err="1"/>
              <a:t>Resultaat</a:t>
            </a:r>
            <a:endParaRPr lang="fr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Cloud-</a:t>
            </a:r>
            <a:r>
              <a:rPr lang="fr-BE" dirty="0" err="1" smtClean="0"/>
              <a:t>init</a:t>
            </a:r>
            <a:endParaRPr lang="fr-BE" dirty="0" smtClean="0"/>
          </a:p>
          <a:p>
            <a:pPr lvl="1"/>
            <a:r>
              <a:rPr lang="fr-BE" dirty="0" err="1" smtClean="0"/>
              <a:t>Meeste</a:t>
            </a:r>
            <a:r>
              <a:rPr lang="fr-BE" dirty="0" smtClean="0"/>
              <a:t> </a:t>
            </a:r>
            <a:r>
              <a:rPr lang="fr-BE" dirty="0" err="1" smtClean="0"/>
              <a:t>configuraties</a:t>
            </a:r>
            <a:r>
              <a:rPr lang="fr-BE" dirty="0" smtClean="0"/>
              <a:t> in </a:t>
            </a:r>
            <a:r>
              <a:rPr lang="fr-BE" i="1" dirty="0" err="1" smtClean="0"/>
              <a:t>runcmd</a:t>
            </a:r>
            <a:endParaRPr lang="fr-BE" dirty="0" smtClean="0"/>
          </a:p>
          <a:p>
            <a:endParaRPr lang="fr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32</a:t>
            </a:fld>
            <a:endParaRPr lang="en-US"/>
          </a:p>
        </p:txBody>
      </p:sp>
      <p:pic>
        <p:nvPicPr>
          <p:cNvPr id="16" name="Tijdelijke aanduiding voor inhoud 1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66" y="1853248"/>
            <a:ext cx="5321973" cy="4179529"/>
          </a:xfrm>
        </p:spPr>
      </p:pic>
    </p:spTree>
    <p:extLst>
      <p:ext uri="{BB962C8B-B14F-4D97-AF65-F5344CB8AC3E}">
        <p14:creationId xmlns:p14="http://schemas.microsoft.com/office/powerpoint/2010/main" val="88158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Server </a:t>
            </a:r>
            <a:r>
              <a:rPr lang="fr-BE" dirty="0" err="1"/>
              <a:t>Configuraties</a:t>
            </a:r>
            <a:r>
              <a:rPr lang="fr-BE" dirty="0"/>
              <a:t>: </a:t>
            </a:r>
            <a:r>
              <a:rPr lang="fr-BE" dirty="0" err="1"/>
              <a:t>Resultaat</a:t>
            </a:r>
            <a:endParaRPr lang="fr-BE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Ansible</a:t>
            </a:r>
            <a:endParaRPr lang="fr-BE" dirty="0"/>
          </a:p>
          <a:p>
            <a:pPr lvl="1"/>
            <a:r>
              <a:rPr lang="fr-BE" dirty="0" err="1" smtClean="0"/>
              <a:t>Meer</a:t>
            </a:r>
            <a:r>
              <a:rPr lang="fr-BE" dirty="0" smtClean="0"/>
              <a:t> Modules</a:t>
            </a:r>
          </a:p>
          <a:p>
            <a:pPr lvl="1"/>
            <a:r>
              <a:rPr lang="fr-BE" dirty="0" err="1" smtClean="0"/>
              <a:t>Sneller</a:t>
            </a:r>
            <a:endParaRPr lang="fr-BE" dirty="0" smtClean="0"/>
          </a:p>
          <a:p>
            <a:pPr lvl="1"/>
            <a:r>
              <a:rPr lang="fr-BE" dirty="0" err="1" smtClean="0"/>
              <a:t>Betere</a:t>
            </a:r>
            <a:r>
              <a:rPr lang="fr-BE" dirty="0" smtClean="0"/>
              <a:t> output</a:t>
            </a:r>
            <a:endParaRPr lang="fr-BE" dirty="0"/>
          </a:p>
          <a:p>
            <a:pPr lvl="1"/>
            <a:endParaRPr lang="fr-BE" dirty="0"/>
          </a:p>
          <a:p>
            <a:r>
              <a:rPr lang="fr-BE" dirty="0" err="1" smtClean="0"/>
              <a:t>Ansible</a:t>
            </a:r>
            <a:r>
              <a:rPr lang="fr-BE" dirty="0" smtClean="0"/>
              <a:t> en cloud-</a:t>
            </a:r>
            <a:r>
              <a:rPr lang="fr-BE" dirty="0" err="1" smtClean="0"/>
              <a:t>init</a:t>
            </a:r>
            <a:endParaRPr lang="fr-BE" dirty="0" smtClean="0"/>
          </a:p>
          <a:p>
            <a:pPr lvl="1"/>
            <a:r>
              <a:rPr lang="fr-BE" dirty="0" err="1" smtClean="0"/>
              <a:t>Sneller</a:t>
            </a:r>
            <a:endParaRPr lang="fr-BE" dirty="0" smtClean="0"/>
          </a:p>
          <a:p>
            <a:pPr lvl="1"/>
            <a:r>
              <a:rPr lang="fr-BE" dirty="0" err="1" smtClean="0"/>
              <a:t>Makkelijke</a:t>
            </a:r>
            <a:r>
              <a:rPr lang="fr-BE" dirty="0" smtClean="0"/>
              <a:t> </a:t>
            </a:r>
            <a:r>
              <a:rPr lang="fr-BE" dirty="0" err="1" smtClean="0"/>
              <a:t>aanroeping</a:t>
            </a:r>
            <a:endParaRPr lang="fr-BE" dirty="0" smtClean="0"/>
          </a:p>
          <a:p>
            <a:pPr lvl="1"/>
            <a:endParaRPr lang="fr-BE" dirty="0"/>
          </a:p>
        </p:txBody>
      </p:sp>
      <p:graphicFrame>
        <p:nvGraphicFramePr>
          <p:cNvPr id="14" name="Tijdelijke aanduiding voor inhoud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13722829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34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Server </a:t>
            </a:r>
            <a:r>
              <a:rPr lang="fr-BE" dirty="0" err="1" smtClean="0"/>
              <a:t>Configuratie</a:t>
            </a:r>
            <a:r>
              <a:rPr lang="fr-BE" dirty="0" smtClean="0"/>
              <a:t>: </a:t>
            </a:r>
            <a:r>
              <a:rPr lang="fr-BE" dirty="0" err="1" smtClean="0"/>
              <a:t>Resultaat</a:t>
            </a:r>
            <a:endParaRPr lang="fr-BE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174529"/>
            <a:ext cx="4827668" cy="3642039"/>
          </a:xfrm>
        </p:spPr>
      </p:pic>
      <p:pic>
        <p:nvPicPr>
          <p:cNvPr id="7" name="Tijdelijke aanduiding voor inhoud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42" y="2174529"/>
            <a:ext cx="5444431" cy="3642039"/>
          </a:xfr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3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Server </a:t>
            </a:r>
            <a:r>
              <a:rPr lang="fr-BE" dirty="0" err="1"/>
              <a:t>Configuraties</a:t>
            </a:r>
            <a:r>
              <a:rPr lang="fr-BE" dirty="0"/>
              <a:t>: </a:t>
            </a:r>
            <a:r>
              <a:rPr lang="fr-BE" dirty="0" err="1"/>
              <a:t>Resultaat</a:t>
            </a:r>
            <a:endParaRPr lang="fr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 smtClean="0"/>
              <a:t>Beste</a:t>
            </a:r>
            <a:r>
              <a:rPr lang="fr-BE" dirty="0" smtClean="0"/>
              <a:t> </a:t>
            </a:r>
            <a:r>
              <a:rPr lang="fr-BE" dirty="0" err="1" smtClean="0"/>
              <a:t>Optie</a:t>
            </a:r>
            <a:r>
              <a:rPr lang="fr-BE" dirty="0" smtClean="0"/>
              <a:t>?</a:t>
            </a:r>
          </a:p>
          <a:p>
            <a:pPr lvl="1"/>
            <a:r>
              <a:rPr lang="fr-BE" dirty="0" err="1" smtClean="0"/>
              <a:t>Ansible</a:t>
            </a:r>
            <a:endParaRPr lang="fr-BE" dirty="0"/>
          </a:p>
          <a:p>
            <a:pPr lvl="1"/>
            <a:endParaRPr lang="fr-BE" dirty="0" smtClean="0"/>
          </a:p>
          <a:p>
            <a:pPr lvl="1"/>
            <a:endParaRPr lang="fr-BE" dirty="0"/>
          </a:p>
          <a:p>
            <a:r>
              <a:rPr lang="fr-BE" dirty="0" err="1" smtClean="0"/>
              <a:t>Bij</a:t>
            </a:r>
            <a:r>
              <a:rPr lang="fr-BE" dirty="0" smtClean="0"/>
              <a:t> startup?</a:t>
            </a:r>
          </a:p>
          <a:p>
            <a:pPr lvl="1"/>
            <a:r>
              <a:rPr lang="fr-BE" dirty="0" err="1" smtClean="0"/>
              <a:t>Ansible</a:t>
            </a:r>
            <a:r>
              <a:rPr lang="fr-BE" dirty="0" smtClean="0"/>
              <a:t> &amp; cloud-</a:t>
            </a:r>
            <a:r>
              <a:rPr lang="fr-BE" dirty="0" err="1" smtClean="0"/>
              <a:t>init</a:t>
            </a:r>
            <a:endParaRPr lang="fr-BE" dirty="0" smtClean="0"/>
          </a:p>
          <a:p>
            <a:pPr lvl="1"/>
            <a:endParaRPr lang="fr-BE" dirty="0"/>
          </a:p>
          <a:p>
            <a:endParaRPr lang="fr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5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Aanpassing</a:t>
            </a:r>
            <a:r>
              <a:rPr lang="fr-BE" dirty="0"/>
              <a:t> </a:t>
            </a:r>
            <a:r>
              <a:rPr lang="fr-BE" dirty="0" smtClean="0"/>
              <a:t>Na Startup</a:t>
            </a:r>
            <a:endParaRPr lang="fr-BE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Maarten De Smedt</a:t>
            </a:r>
            <a:endParaRPr lang="fr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80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Aanpassing</a:t>
            </a:r>
            <a:r>
              <a:rPr lang="fr-BE" dirty="0"/>
              <a:t> Na Startup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Cloud-</a:t>
            </a:r>
            <a:r>
              <a:rPr lang="fr-BE" dirty="0" err="1" smtClean="0"/>
              <a:t>init</a:t>
            </a:r>
            <a:endParaRPr lang="fr-BE" dirty="0" smtClean="0"/>
          </a:p>
          <a:p>
            <a:pPr lvl="1"/>
            <a:r>
              <a:rPr lang="fr-BE" dirty="0" smtClean="0"/>
              <a:t>In </a:t>
            </a:r>
            <a:r>
              <a:rPr lang="fr-BE" dirty="0" err="1"/>
              <a:t>d</a:t>
            </a:r>
            <a:r>
              <a:rPr lang="fr-BE" dirty="0" err="1" smtClean="0"/>
              <a:t>eze</a:t>
            </a:r>
            <a:r>
              <a:rPr lang="fr-BE" dirty="0" smtClean="0"/>
              <a:t> setup niet </a:t>
            </a:r>
            <a:r>
              <a:rPr lang="fr-BE" dirty="0" err="1" smtClean="0"/>
              <a:t>mogelijk</a:t>
            </a:r>
            <a:endParaRPr lang="fr-BE" dirty="0" smtClean="0"/>
          </a:p>
          <a:p>
            <a:pPr lvl="1"/>
            <a:endParaRPr lang="fr-BE" dirty="0"/>
          </a:p>
          <a:p>
            <a:r>
              <a:rPr lang="fr-BE" dirty="0" err="1" smtClean="0"/>
              <a:t>Ansible</a:t>
            </a:r>
            <a:endParaRPr lang="fr-BE" dirty="0" smtClean="0"/>
          </a:p>
          <a:p>
            <a:pPr lvl="1"/>
            <a:r>
              <a:rPr lang="fr-BE" dirty="0" smtClean="0"/>
              <a:t>Commando </a:t>
            </a:r>
            <a:r>
              <a:rPr lang="fr-BE" dirty="0" err="1" smtClean="0"/>
              <a:t>uitvoeren</a:t>
            </a:r>
            <a:endParaRPr lang="fr-BE" dirty="0" smtClean="0"/>
          </a:p>
          <a:p>
            <a:pPr lvl="1"/>
            <a:endParaRPr lang="fr-BE" dirty="0"/>
          </a:p>
          <a:p>
            <a:endParaRPr lang="fr-BE" dirty="0" smtClean="0"/>
          </a:p>
          <a:p>
            <a:r>
              <a:rPr lang="fr-BE" dirty="0" err="1" smtClean="0"/>
              <a:t>Beste</a:t>
            </a:r>
            <a:r>
              <a:rPr lang="fr-BE" dirty="0" smtClean="0"/>
              <a:t> </a:t>
            </a:r>
            <a:r>
              <a:rPr lang="fr-BE" dirty="0" err="1" smtClean="0"/>
              <a:t>Optie</a:t>
            </a:r>
            <a:r>
              <a:rPr lang="fr-BE" dirty="0" smtClean="0"/>
              <a:t>?</a:t>
            </a:r>
          </a:p>
          <a:p>
            <a:pPr lvl="1"/>
            <a:r>
              <a:rPr lang="fr-BE" dirty="0" err="1" smtClean="0"/>
              <a:t>Ansible</a:t>
            </a:r>
            <a:endParaRPr lang="fr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76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Dockerization</a:t>
            </a:r>
            <a:endParaRPr lang="fr-BE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Maarten De Smedt</a:t>
            </a:r>
            <a:endParaRPr lang="fr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627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Dockerization</a:t>
            </a:r>
            <a:endParaRPr lang="fr-BE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Docker server</a:t>
            </a:r>
          </a:p>
          <a:p>
            <a:pPr lvl="1"/>
            <a:r>
              <a:rPr lang="fr-BE" dirty="0" smtClean="0"/>
              <a:t>1 Container </a:t>
            </a:r>
            <a:r>
              <a:rPr lang="fr-BE" dirty="0" smtClean="0">
                <a:sym typeface="Wingdings" panose="05000000000000000000" pitchFamily="2" charset="2"/>
              </a:rPr>
              <a:t> </a:t>
            </a:r>
            <a:r>
              <a:rPr lang="fr-BE" dirty="0" err="1" smtClean="0">
                <a:sym typeface="Wingdings" panose="05000000000000000000" pitchFamily="2" charset="2"/>
              </a:rPr>
              <a:t>my-sql</a:t>
            </a:r>
            <a:r>
              <a:rPr lang="fr-BE" dirty="0" smtClean="0">
                <a:sym typeface="Wingdings" panose="05000000000000000000" pitchFamily="2" charset="2"/>
              </a:rPr>
              <a:t> server</a:t>
            </a:r>
          </a:p>
          <a:p>
            <a:pPr lvl="1"/>
            <a:endParaRPr lang="fr-BE" dirty="0">
              <a:sym typeface="Wingdings" panose="05000000000000000000" pitchFamily="2" charset="2"/>
            </a:endParaRPr>
          </a:p>
          <a:p>
            <a:r>
              <a:rPr lang="fr-BE" dirty="0" smtClean="0">
                <a:sym typeface="Wingdings" panose="05000000000000000000" pitchFamily="2" charset="2"/>
              </a:rPr>
              <a:t>Cloud-</a:t>
            </a:r>
            <a:r>
              <a:rPr lang="fr-BE" dirty="0" err="1" smtClean="0">
                <a:sym typeface="Wingdings" panose="05000000000000000000" pitchFamily="2" charset="2"/>
              </a:rPr>
              <a:t>init</a:t>
            </a:r>
            <a:r>
              <a:rPr lang="fr-BE" dirty="0" smtClean="0">
                <a:sym typeface="Wingdings" panose="05000000000000000000" pitchFamily="2" charset="2"/>
              </a:rPr>
              <a:t> </a:t>
            </a:r>
            <a:r>
              <a:rPr lang="fr-BE" dirty="0" err="1" smtClean="0">
                <a:sym typeface="Wingdings" panose="05000000000000000000" pitchFamily="2" charset="2"/>
              </a:rPr>
              <a:t>configuratie</a:t>
            </a:r>
            <a:endParaRPr lang="fr-BE" dirty="0" smtClean="0">
              <a:sym typeface="Wingdings" panose="05000000000000000000" pitchFamily="2" charset="2"/>
            </a:endParaRPr>
          </a:p>
          <a:p>
            <a:pPr lvl="1"/>
            <a:r>
              <a:rPr lang="fr-BE" dirty="0" smtClean="0">
                <a:sym typeface="Wingdings" panose="05000000000000000000" pitchFamily="2" charset="2"/>
              </a:rPr>
              <a:t>Docker-compose</a:t>
            </a:r>
          </a:p>
          <a:p>
            <a:endParaRPr lang="fr-BE" dirty="0">
              <a:sym typeface="Wingdings" panose="05000000000000000000" pitchFamily="2" charset="2"/>
            </a:endParaRPr>
          </a:p>
          <a:p>
            <a:r>
              <a:rPr lang="fr-BE" dirty="0" err="1" smtClean="0">
                <a:sym typeface="Wingdings" panose="05000000000000000000" pitchFamily="2" charset="2"/>
              </a:rPr>
              <a:t>Ansible</a:t>
            </a:r>
            <a:r>
              <a:rPr lang="fr-BE" dirty="0" smtClean="0">
                <a:sym typeface="Wingdings" panose="05000000000000000000" pitchFamily="2" charset="2"/>
              </a:rPr>
              <a:t> en « </a:t>
            </a:r>
            <a:r>
              <a:rPr lang="fr-BE" dirty="0" err="1" smtClean="0">
                <a:sym typeface="Wingdings" panose="05000000000000000000" pitchFamily="2" charset="2"/>
              </a:rPr>
              <a:t>Ansible</a:t>
            </a:r>
            <a:r>
              <a:rPr lang="fr-BE" dirty="0" smtClean="0">
                <a:sym typeface="Wingdings" panose="05000000000000000000" pitchFamily="2" charset="2"/>
              </a:rPr>
              <a:t> &amp; cloud-</a:t>
            </a:r>
            <a:r>
              <a:rPr lang="fr-BE" dirty="0" err="1" smtClean="0">
                <a:sym typeface="Wingdings" panose="05000000000000000000" pitchFamily="2" charset="2"/>
              </a:rPr>
              <a:t>init</a:t>
            </a:r>
            <a:r>
              <a:rPr lang="fr-BE" dirty="0" smtClean="0">
                <a:sym typeface="Wingdings" panose="05000000000000000000" pitchFamily="2" charset="2"/>
              </a:rPr>
              <a:t> » </a:t>
            </a:r>
            <a:r>
              <a:rPr lang="fr-BE" dirty="0" err="1" smtClean="0">
                <a:sym typeface="Wingdings" panose="05000000000000000000" pitchFamily="2" charset="2"/>
              </a:rPr>
              <a:t>configuratie</a:t>
            </a:r>
            <a:endParaRPr lang="fr-BE" dirty="0" smtClean="0">
              <a:sym typeface="Wingdings" panose="05000000000000000000" pitchFamily="2" charset="2"/>
            </a:endParaRPr>
          </a:p>
          <a:p>
            <a:pPr lvl="1"/>
            <a:r>
              <a:rPr lang="fr-BE" dirty="0" err="1" smtClean="0">
                <a:sym typeface="Wingdings" panose="05000000000000000000" pitchFamily="2" charset="2"/>
              </a:rPr>
              <a:t>Ansible</a:t>
            </a:r>
            <a:r>
              <a:rPr lang="fr-BE" dirty="0" smtClean="0">
                <a:sym typeface="Wingdings" panose="05000000000000000000" pitchFamily="2" charset="2"/>
              </a:rPr>
              <a:t> module</a:t>
            </a:r>
          </a:p>
          <a:p>
            <a:pPr lvl="1"/>
            <a:endParaRPr lang="fr-BE" dirty="0" smtClean="0">
              <a:sym typeface="Wingdings" panose="05000000000000000000" pitchFamily="2" charset="2"/>
            </a:endParaRPr>
          </a:p>
          <a:p>
            <a:pPr lvl="1"/>
            <a:endParaRPr lang="fr-BE" dirty="0" smtClean="0"/>
          </a:p>
          <a:p>
            <a:pPr lvl="1"/>
            <a:endParaRPr lang="fr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1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 b="1" dirty="0" smtClean="0"/>
              <a:t>1. </a:t>
            </a:r>
            <a:r>
              <a:rPr lang="fr-BE" sz="5400" b="1" dirty="0" err="1" smtClean="0"/>
              <a:t>Achtergrond</a:t>
            </a:r>
            <a:endParaRPr lang="fr-BE" sz="5400" b="1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mtClean="0"/>
              <a:t>Maarten De Smedt</a:t>
            </a:r>
            <a:endParaRPr lang="fr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4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Achtergrond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Dockerization</a:t>
            </a:r>
            <a:r>
              <a:rPr lang="fr-BE" dirty="0" smtClean="0"/>
              <a:t>: </a:t>
            </a:r>
            <a:r>
              <a:rPr lang="fr-BE" smtClean="0"/>
              <a:t>Resultaat</a:t>
            </a:r>
            <a:endParaRPr lang="fr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9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</a:t>
            </a:r>
            <a:r>
              <a:rPr lang="fr-BE" dirty="0" err="1" smtClean="0"/>
              <a:t>otivatie</a:t>
            </a:r>
            <a:endParaRPr lang="fr-BE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Maarten De Smedt</a:t>
            </a:r>
            <a:endParaRPr lang="fr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Achtergrond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Motivatie</a:t>
            </a:r>
            <a:endParaRPr lang="fr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Be-Mobile</a:t>
            </a:r>
          </a:p>
          <a:p>
            <a:pPr lvl="1"/>
            <a:r>
              <a:rPr lang="fr-BE" dirty="0" err="1" smtClean="0"/>
              <a:t>Werken</a:t>
            </a:r>
            <a:r>
              <a:rPr lang="fr-BE" dirty="0" smtClean="0"/>
              <a:t> met </a:t>
            </a:r>
            <a:r>
              <a:rPr lang="fr-BE" dirty="0" err="1" smtClean="0"/>
              <a:t>Ansible</a:t>
            </a:r>
            <a:endParaRPr lang="fr-BE" dirty="0" smtClean="0"/>
          </a:p>
          <a:p>
            <a:pPr lvl="1"/>
            <a:r>
              <a:rPr lang="fr-BE" dirty="0" err="1" smtClean="0"/>
              <a:t>Ontdekking</a:t>
            </a:r>
            <a:r>
              <a:rPr lang="fr-BE" dirty="0" smtClean="0"/>
              <a:t> cloud-</a:t>
            </a:r>
            <a:r>
              <a:rPr lang="fr-BE" dirty="0" err="1" smtClean="0"/>
              <a:t>init</a:t>
            </a:r>
            <a:endParaRPr lang="fr-BE" dirty="0" smtClean="0"/>
          </a:p>
          <a:p>
            <a:pPr lvl="1"/>
            <a:r>
              <a:rPr lang="fr-BE" dirty="0" err="1" smtClean="0"/>
              <a:t>Waar</a:t>
            </a:r>
            <a:r>
              <a:rPr lang="fr-BE" dirty="0" smtClean="0"/>
              <a:t> </a:t>
            </a:r>
            <a:r>
              <a:rPr lang="fr-BE" dirty="0" err="1" smtClean="0"/>
              <a:t>past</a:t>
            </a:r>
            <a:r>
              <a:rPr lang="fr-BE" dirty="0" smtClean="0"/>
              <a:t> cloud-</a:t>
            </a:r>
            <a:r>
              <a:rPr lang="fr-BE" dirty="0" err="1" smtClean="0"/>
              <a:t>init</a:t>
            </a:r>
            <a:r>
              <a:rPr lang="fr-BE" dirty="0" smtClean="0"/>
              <a:t> hun setup?</a:t>
            </a:r>
            <a:endParaRPr lang="fr-BE" dirty="0"/>
          </a:p>
          <a:p>
            <a:pPr lvl="1"/>
            <a:r>
              <a:rPr lang="fr-BE" dirty="0" err="1" smtClean="0"/>
              <a:t>Weinig</a:t>
            </a:r>
            <a:r>
              <a:rPr lang="fr-BE" dirty="0" smtClean="0"/>
              <a:t> </a:t>
            </a:r>
            <a:r>
              <a:rPr lang="fr-BE" dirty="0" err="1" smtClean="0"/>
              <a:t>onderzoek</a:t>
            </a:r>
            <a:r>
              <a:rPr lang="fr-BE" dirty="0" smtClean="0"/>
              <a:t> </a:t>
            </a:r>
            <a:r>
              <a:rPr lang="fr-BE" dirty="0" err="1" smtClean="0"/>
              <a:t>naar</a:t>
            </a:r>
            <a:r>
              <a:rPr lang="fr-BE" dirty="0" smtClean="0"/>
              <a:t> </a:t>
            </a:r>
            <a:r>
              <a:rPr lang="fr-BE" dirty="0" err="1" smtClean="0"/>
              <a:t>gedaan</a:t>
            </a:r>
            <a:endParaRPr lang="fr-BE" dirty="0" smtClean="0"/>
          </a:p>
          <a:p>
            <a:pPr lvl="1"/>
            <a:endParaRPr lang="fr-BE" dirty="0" smtClean="0"/>
          </a:p>
          <a:p>
            <a:endParaRPr lang="fr-BE" dirty="0"/>
          </a:p>
          <a:p>
            <a:endParaRPr lang="fr-BE" dirty="0" smtClean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6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Achtergrond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Onderzoeksvragen</a:t>
            </a:r>
            <a:endParaRPr lang="fr-BE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smtClean="0"/>
              <a:t>Maarten De Smedt</a:t>
            </a:r>
            <a:endParaRPr lang="fr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7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Achtergrond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Onderzoeksvragen</a:t>
            </a:r>
            <a:endParaRPr lang="fr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 smtClean="0"/>
          </a:p>
          <a:p>
            <a:endParaRPr lang="fr-BE" dirty="0"/>
          </a:p>
          <a:p>
            <a:r>
              <a:rPr lang="fr-BE" dirty="0" smtClean="0"/>
              <a:t>Is </a:t>
            </a:r>
            <a:r>
              <a:rPr lang="fr-BE" dirty="0" err="1" smtClean="0"/>
              <a:t>Ansible</a:t>
            </a:r>
            <a:r>
              <a:rPr lang="fr-BE" dirty="0" smtClean="0"/>
              <a:t> </a:t>
            </a:r>
            <a:r>
              <a:rPr lang="fr-BE" dirty="0" err="1" smtClean="0"/>
              <a:t>overbodig</a:t>
            </a:r>
            <a:r>
              <a:rPr lang="fr-BE" dirty="0" smtClean="0"/>
              <a:t> </a:t>
            </a:r>
            <a:r>
              <a:rPr lang="fr-BE" dirty="0" err="1" smtClean="0"/>
              <a:t>door</a:t>
            </a:r>
            <a:r>
              <a:rPr lang="fr-BE" dirty="0" smtClean="0"/>
              <a:t> het </a:t>
            </a:r>
            <a:r>
              <a:rPr lang="fr-BE" dirty="0" err="1" smtClean="0"/>
              <a:t>gebruik</a:t>
            </a:r>
            <a:r>
              <a:rPr lang="fr-BE" dirty="0" smtClean="0"/>
              <a:t> cloud-</a:t>
            </a:r>
            <a:r>
              <a:rPr lang="fr-BE" dirty="0" err="1" smtClean="0"/>
              <a:t>init</a:t>
            </a:r>
            <a:r>
              <a:rPr lang="fr-BE" dirty="0" smtClean="0"/>
              <a:t>?</a:t>
            </a:r>
          </a:p>
          <a:p>
            <a:endParaRPr lang="fr-BE" dirty="0" smtClean="0"/>
          </a:p>
          <a:p>
            <a:r>
              <a:rPr lang="fr-BE" dirty="0" err="1" smtClean="0"/>
              <a:t>Kunnen</a:t>
            </a:r>
            <a:r>
              <a:rPr lang="fr-BE" dirty="0" smtClean="0"/>
              <a:t> </a:t>
            </a:r>
            <a:r>
              <a:rPr lang="fr-BE" dirty="0" err="1" smtClean="0"/>
              <a:t>Ansible</a:t>
            </a:r>
            <a:r>
              <a:rPr lang="fr-BE" dirty="0" smtClean="0"/>
              <a:t> en cloud-</a:t>
            </a:r>
            <a:r>
              <a:rPr lang="fr-BE" dirty="0" err="1" smtClean="0"/>
              <a:t>init</a:t>
            </a:r>
            <a:r>
              <a:rPr lang="fr-BE" dirty="0" smtClean="0"/>
              <a:t> </a:t>
            </a:r>
            <a:r>
              <a:rPr lang="fr-BE" dirty="0" err="1" smtClean="0"/>
              <a:t>samenwerken</a:t>
            </a:r>
            <a:r>
              <a:rPr lang="fr-BE" dirty="0" smtClean="0"/>
              <a:t> en </a:t>
            </a:r>
            <a:r>
              <a:rPr lang="fr-BE" dirty="0" err="1" smtClean="0"/>
              <a:t>hoe</a:t>
            </a:r>
            <a:r>
              <a:rPr lang="fr-BE" dirty="0" smtClean="0"/>
              <a:t>?</a:t>
            </a:r>
            <a:endParaRPr lang="fr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8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Achtergrond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1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z="5400" b="1" dirty="0" smtClean="0"/>
              <a:t>2. Stand Van </a:t>
            </a:r>
            <a:r>
              <a:rPr lang="fr-BE" sz="5400" b="1" dirty="0" err="1" smtClean="0"/>
              <a:t>Zaken</a:t>
            </a:r>
            <a:endParaRPr lang="fr-BE" sz="5400" b="1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Maarten De Smedt</a:t>
            </a:r>
            <a:endParaRPr lang="fr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6F60F-0C7F-4E8F-906C-164A4C087B51}" type="slidenum">
              <a:rPr lang="en-US" smtClean="0"/>
              <a:t>9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Stand Van Zaken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4947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Terugblik</Template>
  <TotalTime>386</TotalTime>
  <Words>779</Words>
  <Application>Microsoft Office PowerPoint</Application>
  <PresentationFormat>Breedbeeld</PresentationFormat>
  <Paragraphs>340</Paragraphs>
  <Slides>40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Century Gothic</vt:lpstr>
      <vt:lpstr>Wingdings</vt:lpstr>
      <vt:lpstr>Wingdings 2</vt:lpstr>
      <vt:lpstr>Wingdings 3</vt:lpstr>
      <vt:lpstr>HDOfficeLightV0</vt:lpstr>
      <vt:lpstr>Ion</vt:lpstr>
      <vt:lpstr>Onderzoek naar samenwerking tussen: Ansible &amp; cloud-init</vt:lpstr>
      <vt:lpstr>Wie ben ik?</vt:lpstr>
      <vt:lpstr>Table of contents</vt:lpstr>
      <vt:lpstr>1. Achtergrond</vt:lpstr>
      <vt:lpstr>Motivatie</vt:lpstr>
      <vt:lpstr>Motivatie</vt:lpstr>
      <vt:lpstr>Onderzoeksvragen</vt:lpstr>
      <vt:lpstr>Onderzoeksvragen</vt:lpstr>
      <vt:lpstr>2. Stand Van Zaken</vt:lpstr>
      <vt:lpstr>Inleiding tot Ansible &amp; cloud-init</vt:lpstr>
      <vt:lpstr>Ansible</vt:lpstr>
      <vt:lpstr>Ansible: Playbook</vt:lpstr>
      <vt:lpstr>Cloud-init</vt:lpstr>
      <vt:lpstr>Cloud-init: Modules</vt:lpstr>
      <vt:lpstr>Cloud-init: user data &amp; cloudconfig</vt:lpstr>
      <vt:lpstr>Literatuurstudie</vt:lpstr>
      <vt:lpstr>Artikel 1: « An introduction to server provisioning with CloudInit »</vt:lpstr>
      <vt:lpstr>Artikel 2: « Using Ansible to Bootstrap My Work Environment Part 4 »</vt:lpstr>
      <vt:lpstr>3. Experimenten</vt:lpstr>
      <vt:lpstr>Methodologie</vt:lpstr>
      <vt:lpstr>Methodologie</vt:lpstr>
      <vt:lpstr>Basis Configuraties</vt:lpstr>
      <vt:lpstr>Basis Configuraties</vt:lpstr>
      <vt:lpstr>Basisconfiguraties: Resultaat</vt:lpstr>
      <vt:lpstr>Basisconfiguraties: Resultaat</vt:lpstr>
      <vt:lpstr>Basisconfiguraties: Resultaat</vt:lpstr>
      <vt:lpstr>Basisconfiguraties: Resultaat</vt:lpstr>
      <vt:lpstr>Server Configuraties</vt:lpstr>
      <vt:lpstr>Server Configuraties</vt:lpstr>
      <vt:lpstr>Server Configuraties: Resultaat</vt:lpstr>
      <vt:lpstr>Server Configuraties: Resultaat</vt:lpstr>
      <vt:lpstr>Server Configuraties: Resultaat</vt:lpstr>
      <vt:lpstr>Server Configuraties: Resultaat</vt:lpstr>
      <vt:lpstr>Server Configuratie: Resultaat</vt:lpstr>
      <vt:lpstr>Server Configuraties: Resultaat</vt:lpstr>
      <vt:lpstr>Aanpassing Na Startup</vt:lpstr>
      <vt:lpstr>Aanpassing Na Startup</vt:lpstr>
      <vt:lpstr>Dockerization</vt:lpstr>
      <vt:lpstr>Dockerization</vt:lpstr>
      <vt:lpstr>Dockerization: Resultaat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Onderzoek naar samenwerking tussen: Ansible &amp; cloud-init</dc:title>
  <dc:creator>Maarten De Smedt</dc:creator>
  <cp:lastModifiedBy>Maarten De Smedt</cp:lastModifiedBy>
  <cp:revision>226</cp:revision>
  <dcterms:created xsi:type="dcterms:W3CDTF">2019-05-23T14:30:56Z</dcterms:created>
  <dcterms:modified xsi:type="dcterms:W3CDTF">2019-06-04T18:56:25Z</dcterms:modified>
</cp:coreProperties>
</file>