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E8"/>
    <a:srgbClr val="FFFFF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DCB98-5D9C-4F42-9A16-113C7076BFF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F36359-3A6B-48CF-8902-7D4C3BBE49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 new applications</a:t>
          </a:r>
        </a:p>
      </dgm:t>
    </dgm:pt>
    <dgm:pt modelId="{2F9A1F26-F2C6-43ED-9BE9-D383EB9620F1}" type="parTrans" cxnId="{0606BB10-A4D0-43ED-B433-1F54AAB27D1E}">
      <dgm:prSet/>
      <dgm:spPr/>
      <dgm:t>
        <a:bodyPr/>
        <a:lstStyle/>
        <a:p>
          <a:endParaRPr lang="en-US"/>
        </a:p>
      </dgm:t>
    </dgm:pt>
    <dgm:pt modelId="{A0F9215B-9714-434D-88F6-1FD21124D7E7}" type="sibTrans" cxnId="{0606BB10-A4D0-43ED-B433-1F54AAB27D1E}">
      <dgm:prSet/>
      <dgm:spPr/>
      <dgm:t>
        <a:bodyPr/>
        <a:lstStyle/>
        <a:p>
          <a:endParaRPr lang="en-US"/>
        </a:p>
      </dgm:t>
    </dgm:pt>
    <dgm:pt modelId="{1551A82C-1DFD-432C-945A-CF3EAB810D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Maintain old projects</a:t>
          </a:r>
        </a:p>
      </dgm:t>
    </dgm:pt>
    <dgm:pt modelId="{1BC483DC-44EC-4B8A-AE1E-D9978CFC7448}" type="parTrans" cxnId="{277F4870-9692-41BD-B2C5-63B619F0A9A5}">
      <dgm:prSet/>
      <dgm:spPr/>
      <dgm:t>
        <a:bodyPr/>
        <a:lstStyle/>
        <a:p>
          <a:endParaRPr lang="en-US"/>
        </a:p>
      </dgm:t>
    </dgm:pt>
    <dgm:pt modelId="{EA0002AE-4D47-436C-A37F-0CF08A1910E0}" type="sibTrans" cxnId="{277F4870-9692-41BD-B2C5-63B619F0A9A5}">
      <dgm:prSet/>
      <dgm:spPr/>
      <dgm:t>
        <a:bodyPr/>
        <a:lstStyle/>
        <a:p>
          <a:endParaRPr lang="en-US"/>
        </a:p>
      </dgm:t>
    </dgm:pt>
    <dgm:pt modelId="{70E87456-9105-435D-A045-AB5AE24193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Courses</a:t>
          </a:r>
        </a:p>
      </dgm:t>
    </dgm:pt>
    <dgm:pt modelId="{4EE79DA9-A84B-46B9-A0BE-09C74F4C6F91}" type="parTrans" cxnId="{F97DF6D4-6A5E-4C09-A9E3-98ADB0E33523}">
      <dgm:prSet/>
      <dgm:spPr/>
      <dgm:t>
        <a:bodyPr/>
        <a:lstStyle/>
        <a:p>
          <a:endParaRPr lang="en-US"/>
        </a:p>
      </dgm:t>
    </dgm:pt>
    <dgm:pt modelId="{E4C4B9C7-84CF-4735-AAC0-32506DC04049}" type="sibTrans" cxnId="{F97DF6D4-6A5E-4C09-A9E3-98ADB0E33523}">
      <dgm:prSet/>
      <dgm:spPr/>
      <dgm:t>
        <a:bodyPr/>
        <a:lstStyle/>
        <a:p>
          <a:endParaRPr lang="en-US"/>
        </a:p>
      </dgm:t>
    </dgm:pt>
    <dgm:pt modelId="{7A83543A-BB24-4703-A630-2A480818A9B6}" type="pres">
      <dgm:prSet presAssocID="{4AADCB98-5D9C-4F42-9A16-113C7076BFF0}" presName="root" presStyleCnt="0">
        <dgm:presLayoutVars>
          <dgm:dir/>
          <dgm:resizeHandles val="exact"/>
        </dgm:presLayoutVars>
      </dgm:prSet>
      <dgm:spPr/>
    </dgm:pt>
    <dgm:pt modelId="{F211593F-EA85-4FF0-9C52-72C1E9D6C24E}" type="pres">
      <dgm:prSet presAssocID="{69F36359-3A6B-48CF-8902-7D4C3BBE4945}" presName="compNode" presStyleCnt="0"/>
      <dgm:spPr/>
    </dgm:pt>
    <dgm:pt modelId="{27001FB1-09A8-4E06-AB1C-9A90784EE17E}" type="pres">
      <dgm:prSet presAssocID="{69F36359-3A6B-48CF-8902-7D4C3BBE494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28B5DAC-26B0-4CA8-A114-7DF58B4CC3C4}" type="pres">
      <dgm:prSet presAssocID="{69F36359-3A6B-48CF-8902-7D4C3BBE49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druk"/>
        </a:ext>
      </dgm:extLst>
    </dgm:pt>
    <dgm:pt modelId="{EF0CFA9D-9364-44A7-860A-0247CC44DB95}" type="pres">
      <dgm:prSet presAssocID="{69F36359-3A6B-48CF-8902-7D4C3BBE4945}" presName="spaceRect" presStyleCnt="0"/>
      <dgm:spPr/>
    </dgm:pt>
    <dgm:pt modelId="{A8E4A8D9-545F-48C2-9196-1C35712E3DB5}" type="pres">
      <dgm:prSet presAssocID="{69F36359-3A6B-48CF-8902-7D4C3BBE4945}" presName="textRect" presStyleLbl="revTx" presStyleIdx="0" presStyleCnt="3">
        <dgm:presLayoutVars>
          <dgm:chMax val="1"/>
          <dgm:chPref val="1"/>
        </dgm:presLayoutVars>
      </dgm:prSet>
      <dgm:spPr/>
    </dgm:pt>
    <dgm:pt modelId="{65231358-3AA7-4DE5-92E3-95B6ACF52289}" type="pres">
      <dgm:prSet presAssocID="{A0F9215B-9714-434D-88F6-1FD21124D7E7}" presName="sibTrans" presStyleCnt="0"/>
      <dgm:spPr/>
    </dgm:pt>
    <dgm:pt modelId="{617D4890-F5DE-4507-BC72-C4F7C41FEEC0}" type="pres">
      <dgm:prSet presAssocID="{1551A82C-1DFD-432C-945A-CF3EAB810DC8}" presName="compNode" presStyleCnt="0"/>
      <dgm:spPr/>
    </dgm:pt>
    <dgm:pt modelId="{BC1C290F-08AC-4D30-9985-CA4A8BFEE099}" type="pres">
      <dgm:prSet presAssocID="{1551A82C-1DFD-432C-945A-CF3EAB810DC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208D851-F969-4351-879A-7D35CAAA28BD}" type="pres">
      <dgm:prSet presAssocID="{1551A82C-1DFD-432C-945A-CF3EAB810D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A350112D-407D-47FC-96FE-A03CB19AE533}" type="pres">
      <dgm:prSet presAssocID="{1551A82C-1DFD-432C-945A-CF3EAB810DC8}" presName="spaceRect" presStyleCnt="0"/>
      <dgm:spPr/>
    </dgm:pt>
    <dgm:pt modelId="{A891AC51-B1DF-4950-9211-119661E99E37}" type="pres">
      <dgm:prSet presAssocID="{1551A82C-1DFD-432C-945A-CF3EAB810DC8}" presName="textRect" presStyleLbl="revTx" presStyleIdx="1" presStyleCnt="3">
        <dgm:presLayoutVars>
          <dgm:chMax val="1"/>
          <dgm:chPref val="1"/>
        </dgm:presLayoutVars>
      </dgm:prSet>
      <dgm:spPr/>
    </dgm:pt>
    <dgm:pt modelId="{1A93196C-E093-42BC-B2EB-BA59A401EEDE}" type="pres">
      <dgm:prSet presAssocID="{EA0002AE-4D47-436C-A37F-0CF08A1910E0}" presName="sibTrans" presStyleCnt="0"/>
      <dgm:spPr/>
    </dgm:pt>
    <dgm:pt modelId="{A9C5038B-2245-4421-8EB1-87AFADEBDCA8}" type="pres">
      <dgm:prSet presAssocID="{70E87456-9105-435D-A045-AB5AE241939E}" presName="compNode" presStyleCnt="0"/>
      <dgm:spPr/>
    </dgm:pt>
    <dgm:pt modelId="{ACDE1653-2355-4BEB-A379-9FABFDF06318}" type="pres">
      <dgm:prSet presAssocID="{70E87456-9105-435D-A045-AB5AE241939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580A97-4B72-46C8-AA89-2BFC85BDF3DC}" type="pres">
      <dgm:prSet presAssocID="{70E87456-9105-435D-A045-AB5AE24193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ent"/>
        </a:ext>
      </dgm:extLst>
    </dgm:pt>
    <dgm:pt modelId="{2EE4A405-0E44-4C81-967D-C26C3B472455}" type="pres">
      <dgm:prSet presAssocID="{70E87456-9105-435D-A045-AB5AE241939E}" presName="spaceRect" presStyleCnt="0"/>
      <dgm:spPr/>
    </dgm:pt>
    <dgm:pt modelId="{0ABC284E-0FA0-4B76-98C0-6FD191612146}" type="pres">
      <dgm:prSet presAssocID="{70E87456-9105-435D-A045-AB5AE24193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06BB10-A4D0-43ED-B433-1F54AAB27D1E}" srcId="{4AADCB98-5D9C-4F42-9A16-113C7076BFF0}" destId="{69F36359-3A6B-48CF-8902-7D4C3BBE4945}" srcOrd="0" destOrd="0" parTransId="{2F9A1F26-F2C6-43ED-9BE9-D383EB9620F1}" sibTransId="{A0F9215B-9714-434D-88F6-1FD21124D7E7}"/>
    <dgm:cxn modelId="{277F4870-9692-41BD-B2C5-63B619F0A9A5}" srcId="{4AADCB98-5D9C-4F42-9A16-113C7076BFF0}" destId="{1551A82C-1DFD-432C-945A-CF3EAB810DC8}" srcOrd="1" destOrd="0" parTransId="{1BC483DC-44EC-4B8A-AE1E-D9978CFC7448}" sibTransId="{EA0002AE-4D47-436C-A37F-0CF08A1910E0}"/>
    <dgm:cxn modelId="{FC32BCAA-65AD-45AD-B729-D0076502CEAE}" type="presOf" srcId="{1551A82C-1DFD-432C-945A-CF3EAB810DC8}" destId="{A891AC51-B1DF-4950-9211-119661E99E37}" srcOrd="0" destOrd="0" presId="urn:microsoft.com/office/officeart/2018/5/layout/IconLeafLabelList"/>
    <dgm:cxn modelId="{F97DF6D4-6A5E-4C09-A9E3-98ADB0E33523}" srcId="{4AADCB98-5D9C-4F42-9A16-113C7076BFF0}" destId="{70E87456-9105-435D-A045-AB5AE241939E}" srcOrd="2" destOrd="0" parTransId="{4EE79DA9-A84B-46B9-A0BE-09C74F4C6F91}" sibTransId="{E4C4B9C7-84CF-4735-AAC0-32506DC04049}"/>
    <dgm:cxn modelId="{7D50B5ED-F186-4EA6-910C-49D2A82441D8}" type="presOf" srcId="{70E87456-9105-435D-A045-AB5AE241939E}" destId="{0ABC284E-0FA0-4B76-98C0-6FD191612146}" srcOrd="0" destOrd="0" presId="urn:microsoft.com/office/officeart/2018/5/layout/IconLeafLabelList"/>
    <dgm:cxn modelId="{CFED0CF5-66AF-4620-BB11-B6B05E4FD056}" type="presOf" srcId="{69F36359-3A6B-48CF-8902-7D4C3BBE4945}" destId="{A8E4A8D9-545F-48C2-9196-1C35712E3DB5}" srcOrd="0" destOrd="0" presId="urn:microsoft.com/office/officeart/2018/5/layout/IconLeafLabelList"/>
    <dgm:cxn modelId="{9D5A77FA-A191-40E8-A97E-5E215030A90C}" type="presOf" srcId="{4AADCB98-5D9C-4F42-9A16-113C7076BFF0}" destId="{7A83543A-BB24-4703-A630-2A480818A9B6}" srcOrd="0" destOrd="0" presId="urn:microsoft.com/office/officeart/2018/5/layout/IconLeafLabelList"/>
    <dgm:cxn modelId="{FF206C25-4C04-4F63-B6B9-C3ED49F5EC6A}" type="presParOf" srcId="{7A83543A-BB24-4703-A630-2A480818A9B6}" destId="{F211593F-EA85-4FF0-9C52-72C1E9D6C24E}" srcOrd="0" destOrd="0" presId="urn:microsoft.com/office/officeart/2018/5/layout/IconLeafLabelList"/>
    <dgm:cxn modelId="{8E5603AE-B811-478A-B00E-D936B47001C1}" type="presParOf" srcId="{F211593F-EA85-4FF0-9C52-72C1E9D6C24E}" destId="{27001FB1-09A8-4E06-AB1C-9A90784EE17E}" srcOrd="0" destOrd="0" presId="urn:microsoft.com/office/officeart/2018/5/layout/IconLeafLabelList"/>
    <dgm:cxn modelId="{D7009A68-6916-4F9F-8319-9270FCB0DF46}" type="presParOf" srcId="{F211593F-EA85-4FF0-9C52-72C1E9D6C24E}" destId="{828B5DAC-26B0-4CA8-A114-7DF58B4CC3C4}" srcOrd="1" destOrd="0" presId="urn:microsoft.com/office/officeart/2018/5/layout/IconLeafLabelList"/>
    <dgm:cxn modelId="{9347B259-D041-42DC-ACCD-BD8EE69480E5}" type="presParOf" srcId="{F211593F-EA85-4FF0-9C52-72C1E9D6C24E}" destId="{EF0CFA9D-9364-44A7-860A-0247CC44DB95}" srcOrd="2" destOrd="0" presId="urn:microsoft.com/office/officeart/2018/5/layout/IconLeafLabelList"/>
    <dgm:cxn modelId="{7EDCB91D-C53B-4CAF-86D9-5CCEAB5EBC82}" type="presParOf" srcId="{F211593F-EA85-4FF0-9C52-72C1E9D6C24E}" destId="{A8E4A8D9-545F-48C2-9196-1C35712E3DB5}" srcOrd="3" destOrd="0" presId="urn:microsoft.com/office/officeart/2018/5/layout/IconLeafLabelList"/>
    <dgm:cxn modelId="{CB15B7DF-61C2-4093-8469-3507E198AF22}" type="presParOf" srcId="{7A83543A-BB24-4703-A630-2A480818A9B6}" destId="{65231358-3AA7-4DE5-92E3-95B6ACF52289}" srcOrd="1" destOrd="0" presId="urn:microsoft.com/office/officeart/2018/5/layout/IconLeafLabelList"/>
    <dgm:cxn modelId="{E7BBC3AF-2EC4-4B95-9FE6-109F30FB1317}" type="presParOf" srcId="{7A83543A-BB24-4703-A630-2A480818A9B6}" destId="{617D4890-F5DE-4507-BC72-C4F7C41FEEC0}" srcOrd="2" destOrd="0" presId="urn:microsoft.com/office/officeart/2018/5/layout/IconLeafLabelList"/>
    <dgm:cxn modelId="{672DB794-16D2-4C19-A3CA-093E4638B7F5}" type="presParOf" srcId="{617D4890-F5DE-4507-BC72-C4F7C41FEEC0}" destId="{BC1C290F-08AC-4D30-9985-CA4A8BFEE099}" srcOrd="0" destOrd="0" presId="urn:microsoft.com/office/officeart/2018/5/layout/IconLeafLabelList"/>
    <dgm:cxn modelId="{BA2C9A86-40B6-4903-96B8-5D647DD35BA7}" type="presParOf" srcId="{617D4890-F5DE-4507-BC72-C4F7C41FEEC0}" destId="{3208D851-F969-4351-879A-7D35CAAA28BD}" srcOrd="1" destOrd="0" presId="urn:microsoft.com/office/officeart/2018/5/layout/IconLeafLabelList"/>
    <dgm:cxn modelId="{2D1295FC-9E71-4580-B57C-D29A81BA3777}" type="presParOf" srcId="{617D4890-F5DE-4507-BC72-C4F7C41FEEC0}" destId="{A350112D-407D-47FC-96FE-A03CB19AE533}" srcOrd="2" destOrd="0" presId="urn:microsoft.com/office/officeart/2018/5/layout/IconLeafLabelList"/>
    <dgm:cxn modelId="{61D8E849-97AF-4972-B0A2-9CEC312E698B}" type="presParOf" srcId="{617D4890-F5DE-4507-BC72-C4F7C41FEEC0}" destId="{A891AC51-B1DF-4950-9211-119661E99E37}" srcOrd="3" destOrd="0" presId="urn:microsoft.com/office/officeart/2018/5/layout/IconLeafLabelList"/>
    <dgm:cxn modelId="{64295906-7912-458E-BC24-90FA86DA17F7}" type="presParOf" srcId="{7A83543A-BB24-4703-A630-2A480818A9B6}" destId="{1A93196C-E093-42BC-B2EB-BA59A401EEDE}" srcOrd="3" destOrd="0" presId="urn:microsoft.com/office/officeart/2018/5/layout/IconLeafLabelList"/>
    <dgm:cxn modelId="{D962388C-9B9B-4C08-A4DF-F3F086966252}" type="presParOf" srcId="{7A83543A-BB24-4703-A630-2A480818A9B6}" destId="{A9C5038B-2245-4421-8EB1-87AFADEBDCA8}" srcOrd="4" destOrd="0" presId="urn:microsoft.com/office/officeart/2018/5/layout/IconLeafLabelList"/>
    <dgm:cxn modelId="{4F6E008E-0115-49AC-A0C4-4FE188F0DE64}" type="presParOf" srcId="{A9C5038B-2245-4421-8EB1-87AFADEBDCA8}" destId="{ACDE1653-2355-4BEB-A379-9FABFDF06318}" srcOrd="0" destOrd="0" presId="urn:microsoft.com/office/officeart/2018/5/layout/IconLeafLabelList"/>
    <dgm:cxn modelId="{62AB5C4D-5C18-4F91-A39C-297CABB7582B}" type="presParOf" srcId="{A9C5038B-2245-4421-8EB1-87AFADEBDCA8}" destId="{66580A97-4B72-46C8-AA89-2BFC85BDF3DC}" srcOrd="1" destOrd="0" presId="urn:microsoft.com/office/officeart/2018/5/layout/IconLeafLabelList"/>
    <dgm:cxn modelId="{03607C98-837A-4378-B339-4D6CAFF663EF}" type="presParOf" srcId="{A9C5038B-2245-4421-8EB1-87AFADEBDCA8}" destId="{2EE4A405-0E44-4C81-967D-C26C3B472455}" srcOrd="2" destOrd="0" presId="urn:microsoft.com/office/officeart/2018/5/layout/IconLeafLabelList"/>
    <dgm:cxn modelId="{BBEC995D-081F-4148-AA38-919AA8C42DD8}" type="presParOf" srcId="{A9C5038B-2245-4421-8EB1-87AFADEBDCA8}" destId="{0ABC284E-0FA0-4B76-98C0-6FD19161214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01FB1-09A8-4E06-AB1C-9A90784EE17E}">
      <dsp:nvSpPr>
        <dsp:cNvPr id="0" name=""/>
        <dsp:cNvSpPr/>
      </dsp:nvSpPr>
      <dsp:spPr>
        <a:xfrm>
          <a:off x="681337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B5DAC-26B0-4CA8-A114-7DF58B4CC3C4}">
      <dsp:nvSpPr>
        <dsp:cNvPr id="0" name=""/>
        <dsp:cNvSpPr/>
      </dsp:nvSpPr>
      <dsp:spPr>
        <a:xfrm>
          <a:off x="1076212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4A8D9-545F-48C2-9196-1C35712E3DB5}">
      <dsp:nvSpPr>
        <dsp:cNvPr id="0" name=""/>
        <dsp:cNvSpPr/>
      </dsp:nvSpPr>
      <dsp:spPr>
        <a:xfrm>
          <a:off x="89024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Develop new applications</a:t>
          </a:r>
        </a:p>
      </dsp:txBody>
      <dsp:txXfrm>
        <a:off x="89024" y="2804184"/>
        <a:ext cx="3037500" cy="720000"/>
      </dsp:txXfrm>
    </dsp:sp>
    <dsp:sp modelId="{BC1C290F-08AC-4D30-9985-CA4A8BFEE099}">
      <dsp:nvSpPr>
        <dsp:cNvPr id="0" name=""/>
        <dsp:cNvSpPr/>
      </dsp:nvSpPr>
      <dsp:spPr>
        <a:xfrm>
          <a:off x="4250400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8D851-F969-4351-879A-7D35CAAA28BD}">
      <dsp:nvSpPr>
        <dsp:cNvPr id="0" name=""/>
        <dsp:cNvSpPr/>
      </dsp:nvSpPr>
      <dsp:spPr>
        <a:xfrm>
          <a:off x="4645275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1AC51-B1DF-4950-9211-119661E99E37}">
      <dsp:nvSpPr>
        <dsp:cNvPr id="0" name=""/>
        <dsp:cNvSpPr/>
      </dsp:nvSpPr>
      <dsp:spPr>
        <a:xfrm>
          <a:off x="3658087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Maintain old projects</a:t>
          </a:r>
        </a:p>
      </dsp:txBody>
      <dsp:txXfrm>
        <a:off x="3658087" y="2804184"/>
        <a:ext cx="3037500" cy="720000"/>
      </dsp:txXfrm>
    </dsp:sp>
    <dsp:sp modelId="{ACDE1653-2355-4BEB-A379-9FABFDF06318}">
      <dsp:nvSpPr>
        <dsp:cNvPr id="0" name=""/>
        <dsp:cNvSpPr/>
      </dsp:nvSpPr>
      <dsp:spPr>
        <a:xfrm>
          <a:off x="7819462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80A97-4B72-46C8-AA89-2BFC85BDF3DC}">
      <dsp:nvSpPr>
        <dsp:cNvPr id="0" name=""/>
        <dsp:cNvSpPr/>
      </dsp:nvSpPr>
      <dsp:spPr>
        <a:xfrm>
          <a:off x="8214337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284E-0FA0-4B76-98C0-6FD191612146}">
      <dsp:nvSpPr>
        <dsp:cNvPr id="0" name=""/>
        <dsp:cNvSpPr/>
      </dsp:nvSpPr>
      <dsp:spPr>
        <a:xfrm>
          <a:off x="7227150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Courses</a:t>
          </a:r>
        </a:p>
      </dsp:txBody>
      <dsp:txXfrm>
        <a:off x="7227150" y="2804184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47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9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4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6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5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0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60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CE33-1DB5-4CF7-B976-435071CA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D89FB3-3F5F-44DE-86CB-A37BCB1E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2FC9B5C-59F9-4907-94F7-B5E2C0244C85}"/>
              </a:ext>
            </a:extLst>
          </p:cNvPr>
          <p:cNvSpPr/>
          <p:nvPr/>
        </p:nvSpPr>
        <p:spPr>
          <a:xfrm>
            <a:off x="270769" y="248575"/>
            <a:ext cx="11650462" cy="6320901"/>
          </a:xfrm>
          <a:prstGeom prst="rect">
            <a:avLst/>
          </a:prstGeom>
          <a:solidFill>
            <a:srgbClr val="FDF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7C0A4C-46BA-45EB-A77D-12530A8F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36" y="1323425"/>
            <a:ext cx="9484927" cy="42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CE33-1DB5-4CF7-B976-435071CA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Company name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D89FB3-3F5F-44DE-86CB-A37BCB1E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11809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/>
              <a:t>Nickname + what we provide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6814C76-B961-4F62-B396-6DA3A39C6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027"/>
          <a:stretch/>
        </p:blipFill>
        <p:spPr>
          <a:xfrm>
            <a:off x="3517508" y="3138269"/>
            <a:ext cx="5146335" cy="24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2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CE33-1DB5-4CF7-B976-435071CA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nl-BE" sz="2800"/>
              <a:t>The manager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D89FB3-3F5F-44DE-86CB-A37BCB1E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marL="36900" indent="0">
              <a:buClr>
                <a:srgbClr val="AF7364"/>
              </a:buClr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Hoofdtekst)"/>
              </a:rPr>
              <a:t>Three main qualities:</a:t>
            </a:r>
          </a:p>
          <a:p>
            <a:pPr>
              <a:buClr>
                <a:srgbClr val="AF7364"/>
              </a:buClr>
            </a:pPr>
            <a:r>
              <a:rPr lang="en-US" sz="1600" dirty="0">
                <a:effectLst/>
                <a:latin typeface="Calisto MT (Hoofdtekst)"/>
                <a:ea typeface="Calibri" panose="020F0502020204030204" pitchFamily="34" charset="0"/>
                <a:cs typeface="Times New Roman" panose="02020603050405020304" pitchFamily="18" charset="0"/>
              </a:rPr>
              <a:t>Vision</a:t>
            </a:r>
          </a:p>
          <a:p>
            <a:pPr>
              <a:buClr>
                <a:srgbClr val="AF7364"/>
              </a:buClr>
            </a:pPr>
            <a:r>
              <a:rPr lang="en-US" sz="1600" dirty="0">
                <a:effectLst/>
                <a:latin typeface="Calisto MT (Hoofdtekst)"/>
                <a:ea typeface="Calibri" panose="020F0502020204030204" pitchFamily="34" charset="0"/>
                <a:cs typeface="Times New Roman" panose="02020603050405020304" pitchFamily="18" charset="0"/>
              </a:rPr>
              <a:t>Integrity</a:t>
            </a:r>
          </a:p>
          <a:p>
            <a:pPr>
              <a:buClr>
                <a:srgbClr val="AF7364"/>
              </a:buClr>
            </a:pPr>
            <a:r>
              <a:rPr lang="en-US" sz="1600" dirty="0">
                <a:effectLst/>
                <a:latin typeface="Calisto MT (Hoofdtekst)"/>
                <a:ea typeface="Calibri" panose="020F0502020204030204" pitchFamily="34" charset="0"/>
                <a:cs typeface="Times New Roman" panose="02020603050405020304" pitchFamily="18" charset="0"/>
              </a:rPr>
              <a:t>Decisive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 (Hoofdtekst)"/>
            </a:endParaRPr>
          </a:p>
        </p:txBody>
      </p:sp>
      <p:pic>
        <p:nvPicPr>
          <p:cNvPr id="2054" name="Picture 19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052" name="Picture 4" descr="Maarten Oste">
            <a:extLst>
              <a:ext uri="{FF2B5EF4-FFF2-40B4-BE49-F238E27FC236}">
                <a16:creationId xmlns:a16="http://schemas.microsoft.com/office/drawing/2014/main" id="{5B74E7E6-ECD9-4D28-8790-487C5C661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r="11283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2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CE33-1DB5-4CF7-B976-435071CA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nl-BE" dirty="0" err="1"/>
              <a:t>Departments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D89FB3-3F5F-44DE-86CB-A37BCB1E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BA00E"/>
              </a:buClr>
            </a:pPr>
            <a:r>
              <a:rPr lang="en-US">
                <a:effectLst/>
                <a:latin typeface="Calisto MT (Hoofdtekst)"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</a:p>
          <a:p>
            <a:pPr>
              <a:buClr>
                <a:srgbClr val="FBA00E"/>
              </a:buClr>
            </a:pPr>
            <a:r>
              <a:rPr lang="en-US">
                <a:effectLst/>
                <a:latin typeface="Calisto MT (Hoofdtekst)"/>
                <a:ea typeface="Calibri" panose="020F0502020204030204" pitchFamily="34" charset="0"/>
                <a:cs typeface="Times New Roman" panose="02020603050405020304" pitchFamily="18" charset="0"/>
              </a:rPr>
              <a:t>Back-end</a:t>
            </a:r>
          </a:p>
          <a:p>
            <a:pPr>
              <a:buClr>
                <a:srgbClr val="FBA00E"/>
              </a:buClr>
            </a:pPr>
            <a:r>
              <a:rPr lang="en-US">
                <a:effectLst/>
                <a:latin typeface="Calisto MT (Hoofdtekst)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</a:p>
          <a:p>
            <a:pPr>
              <a:buClr>
                <a:srgbClr val="FBA00E"/>
              </a:buClr>
            </a:pPr>
            <a:r>
              <a:rPr lang="en-US">
                <a:effectLst/>
                <a:latin typeface="Calisto MT (Hoofdtekst)"/>
                <a:ea typeface="Calibri" panose="020F0502020204030204" pitchFamily="34" charset="0"/>
                <a:cs typeface="Times New Roman" panose="02020603050405020304" pitchFamily="18" charset="0"/>
              </a:rPr>
              <a:t>Marketing </a:t>
            </a:r>
          </a:p>
          <a:p>
            <a:pPr>
              <a:buClr>
                <a:srgbClr val="FBA00E"/>
              </a:buClr>
            </a:pPr>
            <a:r>
              <a:rPr lang="en-US">
                <a:effectLst/>
                <a:latin typeface="Calisto MT (Hoofdtekst)"/>
                <a:ea typeface="Calibri" panose="020F0502020204030204" pitchFamily="34" charset="0"/>
                <a:cs typeface="Times New Roman" panose="02020603050405020304" pitchFamily="18" charset="0"/>
              </a:rPr>
              <a:t>Human resources 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 (Hoofdtekst)"/>
            </a:endParaRPr>
          </a:p>
        </p:txBody>
      </p:sp>
      <p:pic>
        <p:nvPicPr>
          <p:cNvPr id="3074" name="Picture 2" descr="Departments | Sisters Elementary School">
            <a:extLst>
              <a:ext uri="{FF2B5EF4-FFF2-40B4-BE49-F238E27FC236}">
                <a16:creationId xmlns:a16="http://schemas.microsoft.com/office/drawing/2014/main" id="{36E3D9E4-A65B-43EA-9E89-7B8C8423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317515"/>
            <a:ext cx="4065464" cy="288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4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CE33-1DB5-4CF7-B976-435071CA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nl-BE" dirty="0" err="1">
                <a:solidFill>
                  <a:srgbClr val="DADADA"/>
                </a:solidFill>
              </a:rPr>
              <a:t>Specialities</a:t>
            </a:r>
            <a:endParaRPr lang="nl-BE" dirty="0">
              <a:solidFill>
                <a:srgbClr val="DADADA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D89FB3-3F5F-44DE-86CB-A37BCB1E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385" y="1732449"/>
            <a:ext cx="3649327" cy="4058751"/>
          </a:xfrm>
        </p:spPr>
        <p:txBody>
          <a:bodyPr anchor="ctr">
            <a:normAutofit/>
          </a:bodyPr>
          <a:lstStyle/>
          <a:p>
            <a:pPr marL="36900" indent="0" algn="ctr">
              <a:buClr>
                <a:srgbClr val="AF7364"/>
              </a:buCl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Hoofdtekst)"/>
              </a:rPr>
              <a:t>web apps and websites where we really make a difference</a:t>
            </a:r>
          </a:p>
        </p:txBody>
      </p:sp>
      <p:pic>
        <p:nvPicPr>
          <p:cNvPr id="87" name="Graphic 86" descr="Laptop">
            <a:extLst>
              <a:ext uri="{FF2B5EF4-FFF2-40B4-BE49-F238E27FC236}">
                <a16:creationId xmlns:a16="http://schemas.microsoft.com/office/drawing/2014/main" id="{32A18899-4F1C-47DA-82AA-CD5B3FFF5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CE33-1DB5-4CF7-B976-435071CA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nl-BE"/>
              <a:t>Activities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2C1EFB77-2FCA-427D-A6E1-199E1A13F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02489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7001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CE33-1DB5-4CF7-B976-435071CA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Koppen)"/>
              </a:rPr>
              <a:t>M</a:t>
            </a:r>
            <a:r>
              <a:rPr lang="nl-BE" b="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Koppen)"/>
              </a:rPr>
              <a:t>ost important </a:t>
            </a:r>
            <a:r>
              <a:rPr lang="nl-BE" b="0" i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Koppen)"/>
              </a:rPr>
              <a:t>customers</a:t>
            </a:r>
            <a:endParaRPr lang="nl-B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 (Koppen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A69DAE-F0AE-42E3-91DE-07FA1C35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86420"/>
            <a:ext cx="10353762" cy="65564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3600" dirty="0"/>
              <a:t>All customers are equally as valuable!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73013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CE33-1DB5-4CF7-B976-435071CA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Market share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405352C4-9DDD-4D1A-A9D6-369E76B1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</a:rPr>
              <a:t>Now: +/-15% 			Future: ↑</a:t>
            </a:r>
          </a:p>
        </p:txBody>
      </p:sp>
      <p:pic>
        <p:nvPicPr>
          <p:cNvPr id="22" name="Picture 17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3" name="Graphic 12" descr="Markt">
            <a:extLst>
              <a:ext uri="{FF2B5EF4-FFF2-40B4-BE49-F238E27FC236}">
                <a16:creationId xmlns:a16="http://schemas.microsoft.com/office/drawing/2014/main" id="{E776C5CD-2EED-4A91-9AD2-756DB8DC4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5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ACE33-1DB5-4CF7-B976-435071CA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Koppen)"/>
              </a:rPr>
              <a:t>New </a:t>
            </a:r>
            <a:r>
              <a:rPr lang="nl-B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Koppen)"/>
              </a:rPr>
              <a:t>workers</a:t>
            </a:r>
            <a:r>
              <a:rPr lang="nl-B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Koppen)"/>
              </a:rPr>
              <a:t> profile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A69DAE-F0AE-42E3-91DE-07FA1C35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760" y="2880755"/>
            <a:ext cx="1971448" cy="1495936"/>
          </a:xfrm>
        </p:spPr>
        <p:txBody>
          <a:bodyPr>
            <a:normAutofit/>
          </a:bodyPr>
          <a:lstStyle/>
          <a:p>
            <a:r>
              <a:rPr lang="en-US" dirty="0"/>
              <a:t>Team player</a:t>
            </a:r>
          </a:p>
          <a:p>
            <a:r>
              <a:rPr lang="en-US" dirty="0"/>
              <a:t>Motivated</a:t>
            </a:r>
          </a:p>
          <a:p>
            <a:r>
              <a:rPr lang="en-US" dirty="0"/>
              <a:t>Creative</a:t>
            </a:r>
          </a:p>
          <a:p>
            <a:endParaRPr lang="en-US" dirty="0"/>
          </a:p>
        </p:txBody>
      </p:sp>
      <p:sp>
        <p:nvSpPr>
          <p:cNvPr id="5" name="Tijdelijke aanduiding voor inhoud 3">
            <a:extLst>
              <a:ext uri="{FF2B5EF4-FFF2-40B4-BE49-F238E27FC236}">
                <a16:creationId xmlns:a16="http://schemas.microsoft.com/office/drawing/2014/main" id="{2D639938-1C0F-40A8-B161-52E22DA46E28}"/>
              </a:ext>
            </a:extLst>
          </p:cNvPr>
          <p:cNvSpPr txBox="1">
            <a:spLocks/>
          </p:cNvSpPr>
          <p:nvPr/>
        </p:nvSpPr>
        <p:spPr>
          <a:xfrm>
            <a:off x="7344792" y="2880755"/>
            <a:ext cx="1971448" cy="14959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 5</a:t>
            </a:r>
          </a:p>
          <a:p>
            <a:r>
              <a:rPr lang="en-US" dirty="0"/>
              <a:t>CSS3 </a:t>
            </a:r>
          </a:p>
          <a:p>
            <a:r>
              <a:rPr lang="en-US" dirty="0"/>
              <a:t>JavaScript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1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Breedbeeld</PresentationFormat>
  <Paragraphs>30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Calisto MT</vt:lpstr>
      <vt:lpstr>Calisto MT (Hoofdtekst)</vt:lpstr>
      <vt:lpstr>Calisto MT (Koppen)</vt:lpstr>
      <vt:lpstr>Wingdings 2</vt:lpstr>
      <vt:lpstr>Leisteen</vt:lpstr>
      <vt:lpstr>PowerPoint-presentatie</vt:lpstr>
      <vt:lpstr>Company name</vt:lpstr>
      <vt:lpstr>The manager</vt:lpstr>
      <vt:lpstr>Departments</vt:lpstr>
      <vt:lpstr>Specialities</vt:lpstr>
      <vt:lpstr>Activities</vt:lpstr>
      <vt:lpstr>Most important customers</vt:lpstr>
      <vt:lpstr>Market share</vt:lpstr>
      <vt:lpstr>New workers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Maarten Oste</dc:creator>
  <cp:lastModifiedBy>Maarten Oste</cp:lastModifiedBy>
  <cp:revision>2</cp:revision>
  <dcterms:created xsi:type="dcterms:W3CDTF">2020-12-27T13:40:14Z</dcterms:created>
  <dcterms:modified xsi:type="dcterms:W3CDTF">2020-12-27T13:50:38Z</dcterms:modified>
</cp:coreProperties>
</file>