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Nuni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6d6500db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6d6500db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6d6500d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6d6500d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688a7a8e6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688a7a8e6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688a7a8e6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688a7a8e6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5dee36f81_6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5dee36f81_6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5dee36f81_6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5dee36f81_6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5dee36f81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5dee36f81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5dee36f81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5dee36f81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5dee36f81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5dee36f81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5dee36f81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5dee36f81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5dee36f81_6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5dee36f81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688a7a8e6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688a7a8e6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688a7a8e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688a7a8e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6d6500db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6d6500db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1" name="Google Shape;31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08" name="Google Shape;108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7" name="Google Shape;117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36" name="Google Shape;36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0" name="Google Shape;50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77" name="Google Shape;77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2" name="Google Shape;82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" name="Google Shape;85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ctrTitle"/>
          </p:nvPr>
        </p:nvSpPr>
        <p:spPr>
          <a:xfrm>
            <a:off x="1858703" y="1638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Team Nourish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3"/>
          <p:cNvSpPr txBox="1"/>
          <p:nvPr>
            <p:ph idx="1" type="subTitle"/>
          </p:nvPr>
        </p:nvSpPr>
        <p:spPr>
          <a:xfrm>
            <a:off x="1891350" y="25717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Identifying eating and drinking patterns from audio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25" y="4105976"/>
            <a:ext cx="2336330" cy="8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3"/>
          <p:cNvSpPr txBox="1"/>
          <p:nvPr/>
        </p:nvSpPr>
        <p:spPr>
          <a:xfrm>
            <a:off x="3726350" y="3044775"/>
            <a:ext cx="162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Florian Rumpold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Lucas Pawlak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Maarten de Jonge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819163" y="569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Best Score Validation set</a:t>
            </a:r>
            <a:endParaRPr/>
          </a:p>
        </p:txBody>
      </p:sp>
      <p:sp>
        <p:nvSpPr>
          <p:cNvPr id="200" name="Google Shape;200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488" y="1419475"/>
            <a:ext cx="362902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819150" y="541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Best Score Test set</a:t>
            </a:r>
            <a:endParaRPr/>
          </a:p>
        </p:txBody>
      </p:sp>
      <p:sp>
        <p:nvSpPr>
          <p:cNvPr id="207" name="Google Shape;207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625" y="1495675"/>
            <a:ext cx="371475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Loss &amp; Accuracy Binary Models</a:t>
            </a:r>
            <a:endParaRPr/>
          </a:p>
        </p:txBody>
      </p:sp>
      <p:sp>
        <p:nvSpPr>
          <p:cNvPr id="214" name="Google Shape;214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38" y="1897025"/>
            <a:ext cx="3356263" cy="234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4476" y="1941863"/>
            <a:ext cx="3356250" cy="2250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Confusion Matrix Binary model</a:t>
            </a:r>
            <a:endParaRPr/>
          </a:p>
        </p:txBody>
      </p:sp>
      <p:sp>
        <p:nvSpPr>
          <p:cNvPr id="222" name="Google Shape;222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23" name="Google Shape;2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813" y="1642125"/>
            <a:ext cx="3432380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Next steps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de" sz="1400">
                <a:latin typeface="Roboto"/>
                <a:ea typeface="Roboto"/>
                <a:cs typeface="Roboto"/>
                <a:sym typeface="Roboto"/>
              </a:rPr>
              <a:t>Almost no more programming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de" sz="1400">
                <a:latin typeface="Roboto"/>
                <a:ea typeface="Roboto"/>
                <a:cs typeface="Roboto"/>
                <a:sym typeface="Roboto"/>
              </a:rPr>
              <a:t>Slight tuning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de" sz="1400">
                <a:latin typeface="Roboto"/>
                <a:ea typeface="Roboto"/>
                <a:cs typeface="Roboto"/>
                <a:sym typeface="Roboto"/>
              </a:rPr>
              <a:t>Finishing model for problem owner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de" sz="1400">
                <a:latin typeface="Roboto"/>
                <a:ea typeface="Roboto"/>
                <a:cs typeface="Roboto"/>
                <a:sym typeface="Roboto"/>
              </a:rPr>
              <a:t>Research paper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de" sz="1400">
                <a:latin typeface="Roboto"/>
                <a:ea typeface="Roboto"/>
                <a:cs typeface="Roboto"/>
                <a:sym typeface="Roboto"/>
              </a:rPr>
              <a:t>Personal portfolios and test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31" name="Google Shape;2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25" y="4105976"/>
            <a:ext cx="2336330" cy="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311700" y="2067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Questions, Feedback &amp; Advice are very welcome!</a:t>
            </a:r>
            <a:endParaRPr i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38" name="Google Shape;2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25" y="4105976"/>
            <a:ext cx="2336330" cy="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Table of contents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8355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de" sz="1400">
                <a:latin typeface="Roboto"/>
                <a:ea typeface="Roboto"/>
                <a:cs typeface="Roboto"/>
                <a:sym typeface="Roboto"/>
              </a:rPr>
              <a:t>Introduction Project Teddy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de" sz="1400">
                <a:latin typeface="Roboto"/>
                <a:ea typeface="Roboto"/>
                <a:cs typeface="Roboto"/>
                <a:sym typeface="Roboto"/>
              </a:rPr>
              <a:t>Our objective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de" sz="1400">
                <a:latin typeface="Roboto"/>
                <a:ea typeface="Roboto"/>
                <a:cs typeface="Roboto"/>
                <a:sym typeface="Roboto"/>
              </a:rPr>
              <a:t>Research question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de" sz="1400">
                <a:latin typeface="Roboto"/>
                <a:ea typeface="Roboto"/>
                <a:cs typeface="Roboto"/>
                <a:sym typeface="Roboto"/>
              </a:rPr>
              <a:t>Our models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de" sz="1400">
                <a:latin typeface="Roboto"/>
                <a:ea typeface="Roboto"/>
                <a:cs typeface="Roboto"/>
                <a:sym typeface="Roboto"/>
              </a:rPr>
              <a:t>Next (final) steps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25" y="4105976"/>
            <a:ext cx="2336330" cy="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Introduction to Project Teddy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262300" y="1749725"/>
            <a:ext cx="3752400" cy="18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de" sz="1400"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de" sz="1400">
                <a:latin typeface="Roboto"/>
                <a:ea typeface="Roboto"/>
                <a:cs typeface="Roboto"/>
                <a:sym typeface="Roboto"/>
              </a:rPr>
              <a:t>ementia patients living alone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de" sz="1400">
                <a:latin typeface="Roboto"/>
                <a:ea typeface="Roboto"/>
                <a:cs typeface="Roboto"/>
                <a:sym typeface="Roboto"/>
              </a:rPr>
              <a:t>Teddy with sensors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de" sz="1400">
                <a:latin typeface="Roboto"/>
                <a:ea typeface="Roboto"/>
                <a:cs typeface="Roboto"/>
                <a:sym typeface="Roboto"/>
              </a:rPr>
              <a:t>Assess </a:t>
            </a:r>
            <a:r>
              <a:rPr lang="de" sz="1400">
                <a:latin typeface="Roboto"/>
                <a:ea typeface="Roboto"/>
                <a:cs typeface="Roboto"/>
                <a:sym typeface="Roboto"/>
              </a:rPr>
              <a:t>Quality of Life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000" y="1464150"/>
            <a:ext cx="3015776" cy="301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125" y="4105976"/>
            <a:ext cx="2336330" cy="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669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Our objective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819150" y="1990725"/>
            <a:ext cx="3423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de" sz="1400">
                <a:latin typeface="Roboto"/>
                <a:ea typeface="Roboto"/>
                <a:cs typeface="Roboto"/>
                <a:sym typeface="Roboto"/>
              </a:rPr>
              <a:t>Detecting eating and drinking sounds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de" sz="1400">
                <a:latin typeface="Roboto"/>
                <a:ea typeface="Roboto"/>
                <a:cs typeface="Roboto"/>
                <a:sym typeface="Roboto"/>
              </a:rPr>
              <a:t>Detect if the patient is eating and drinking on a regular basis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475" y="1249625"/>
            <a:ext cx="4405625" cy="31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125" y="4105976"/>
            <a:ext cx="2336330" cy="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Research Question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269900" y="1866075"/>
            <a:ext cx="8520600" cy="28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9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i="1" lang="de" sz="1900">
                <a:latin typeface="Roboto"/>
                <a:ea typeface="Roboto"/>
                <a:cs typeface="Roboto"/>
                <a:sym typeface="Roboto"/>
              </a:rPr>
              <a:t>hich deep learning model has the highest precision to detect eating and drinking sounds?</a:t>
            </a:r>
            <a:endParaRPr i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25" y="4105976"/>
            <a:ext cx="2336330" cy="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Old Models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311700" y="1585200"/>
            <a:ext cx="8079000" cy="25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de" sz="1400">
                <a:latin typeface="Roboto"/>
                <a:ea typeface="Roboto"/>
                <a:cs typeface="Roboto"/>
                <a:sym typeface="Roboto"/>
              </a:rPr>
              <a:t>Machine learning (LinRegress, K-Nearest Neighbor)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de" sz="1400">
                <a:latin typeface="Roboto"/>
                <a:ea typeface="Roboto"/>
                <a:cs typeface="Roboto"/>
                <a:sym typeface="Roboto"/>
              </a:rPr>
              <a:t>manual feature engineering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de" sz="1400">
                <a:latin typeface="Roboto"/>
                <a:ea typeface="Roboto"/>
                <a:cs typeface="Roboto"/>
                <a:sym typeface="Roboto"/>
              </a:rPr>
              <a:t>Linear Neural networks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de" sz="1400">
                <a:latin typeface="Roboto"/>
                <a:ea typeface="Roboto"/>
                <a:cs typeface="Roboto"/>
                <a:sym typeface="Roboto"/>
              </a:rPr>
              <a:t>low accuracy and precision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de" sz="1400">
                <a:latin typeface="Roboto"/>
                <a:ea typeface="Roboto"/>
                <a:cs typeface="Roboto"/>
                <a:sym typeface="Roboto"/>
              </a:rPr>
              <a:t>Greatly overfitting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de" sz="1400">
                <a:latin typeface="Roboto"/>
                <a:ea typeface="Roboto"/>
                <a:cs typeface="Roboto"/>
                <a:sym typeface="Roboto"/>
              </a:rPr>
              <a:t>Adding Convolution steps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de" sz="1400">
                <a:latin typeface="Roboto"/>
                <a:ea typeface="Roboto"/>
                <a:cs typeface="Roboto"/>
                <a:sym typeface="Roboto"/>
              </a:rPr>
              <a:t>Adjusting hyperparameters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25" y="4105976"/>
            <a:ext cx="2336330" cy="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Loss &amp; Accuracy of old model</a:t>
            </a:r>
            <a:endParaRPr/>
          </a:p>
        </p:txBody>
      </p:sp>
      <p:sp>
        <p:nvSpPr>
          <p:cNvPr id="176" name="Google Shape;176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843075"/>
            <a:ext cx="3590885" cy="26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0812" y="1887879"/>
            <a:ext cx="3414038" cy="2568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New </a:t>
            </a:r>
            <a:r>
              <a:rPr lang="de">
                <a:latin typeface="Roboto"/>
                <a:ea typeface="Roboto"/>
                <a:cs typeface="Roboto"/>
                <a:sym typeface="Roboto"/>
              </a:rPr>
              <a:t>Models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311700" y="1585200"/>
            <a:ext cx="8079000" cy="25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de" sz="1400">
                <a:latin typeface="Roboto"/>
                <a:ea typeface="Roboto"/>
                <a:cs typeface="Roboto"/>
                <a:sym typeface="Roboto"/>
              </a:rPr>
              <a:t>Implemented different ResNet Models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de" sz="1400">
                <a:latin typeface="Roboto"/>
                <a:ea typeface="Roboto"/>
                <a:cs typeface="Roboto"/>
                <a:sym typeface="Roboto"/>
              </a:rPr>
              <a:t>Increased accuracy score but the max is 0.80 on Validation Set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de" sz="1400">
                <a:latin typeface="Roboto"/>
                <a:ea typeface="Roboto"/>
                <a:cs typeface="Roboto"/>
                <a:sym typeface="Roboto"/>
              </a:rPr>
              <a:t>Fluctuating </a:t>
            </a:r>
            <a:r>
              <a:rPr lang="de" sz="1400">
                <a:latin typeface="Roboto"/>
                <a:ea typeface="Roboto"/>
                <a:cs typeface="Roboto"/>
                <a:sym typeface="Roboto"/>
              </a:rPr>
              <a:t>Validation Loss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de" sz="1400">
                <a:latin typeface="Roboto"/>
                <a:ea typeface="Roboto"/>
                <a:cs typeface="Roboto"/>
                <a:sym typeface="Roboto"/>
              </a:rPr>
              <a:t>Trying binary classifiers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de" sz="1400">
                <a:latin typeface="Roboto"/>
                <a:ea typeface="Roboto"/>
                <a:cs typeface="Roboto"/>
                <a:sym typeface="Roboto"/>
              </a:rPr>
              <a:t>No significant improvements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25" y="4105976"/>
            <a:ext cx="2336330" cy="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Loss &amp; Accuracy ResNet Models</a:t>
            </a:r>
            <a:endParaRPr/>
          </a:p>
        </p:txBody>
      </p:sp>
      <p:sp>
        <p:nvSpPr>
          <p:cNvPr id="192" name="Google Shape;192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75" y="1800200"/>
            <a:ext cx="3924300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4575" y="1897013"/>
            <a:ext cx="3626159" cy="2340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