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5dee36f81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5dee36f81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538d09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538d09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538d0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538d0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538d09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538d09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5906f2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5906f2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538d09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538d09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538d09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538d09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5906f2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5906f2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5dee36f81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5dee36f81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8" name="Google Shape;10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36" name="Google Shape;36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7" name="Google Shape;77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2" name="Google Shape;8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1858703" y="1638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Team Nourish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Identifying eating and drinking patterns from audio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3726350" y="3044775"/>
            <a:ext cx="16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Florian Rumpold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Lucas Pawlak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Maarten de Jonge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206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Questions, Feedback &amp; Advice are very welcome!</a:t>
            </a:r>
            <a:endParaRPr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 paper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Created the skeleton of the paper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Introduction, the conclusion.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Need to fill the chapters now.</a:t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Reducing the training time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First Training of simple Model took 4 hrs.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Solution: Save Melspectrogram tensors to disk and load them dynamically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Reduced to 6 mins for 100 Epochs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Creating Models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626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Tried linear Models with and without Convolutional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Experimented with Layer sizes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Oscillating accuracy score for validation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Overfitting right from the start</a:t>
            </a:r>
            <a:endParaRPr/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36" y="1188425"/>
            <a:ext cx="5554324" cy="3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type="title"/>
          </p:nvPr>
        </p:nvSpPr>
        <p:spPr>
          <a:xfrm>
            <a:off x="819138" y="45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Best model so far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35525" y="85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Loss &amp; Accuracy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885950"/>
            <a:ext cx="3299050" cy="2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00" y="1922188"/>
            <a:ext cx="3136575" cy="20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327850" y="440075"/>
            <a:ext cx="448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Validation set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50" y="1062038"/>
            <a:ext cx="36480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885025" y="517350"/>
            <a:ext cx="7505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set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47750"/>
            <a:ext cx="3657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Next steps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Adding Dropout to counter overfitting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Implementing our own Trainer class, to better display important metrics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Continue working on the Research paper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Learning lab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4105976"/>
            <a:ext cx="233633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