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sldIdLst>
    <p:sldId id="256" r:id="rId5"/>
    <p:sldId id="257" r:id="rId6"/>
    <p:sldId id="263" r:id="rId7"/>
    <p:sldId id="262" r:id="rId8"/>
    <p:sldId id="261" r:id="rId9"/>
    <p:sldId id="258" r:id="rId10"/>
    <p:sldId id="259" r:id="rId11"/>
    <p:sldId id="260" r:id="rId12"/>
  </p:sldIdLst>
  <p:sldSz cx="17340263" cy="9753600"/>
  <p:notesSz cx="6858000" cy="9144000"/>
  <p:defaultTextStyle>
    <a:defPPr>
      <a:defRPr lang="nl-NL"/>
    </a:defPPr>
    <a:lvl1pPr marL="0" algn="l" defTabSz="1254008" rtl="0" eaLnBrk="1" latinLnBrk="0" hangingPunct="1">
      <a:defRPr sz="2469" kern="1200">
        <a:solidFill>
          <a:schemeClr val="tx1"/>
        </a:solidFill>
        <a:latin typeface="+mn-lt"/>
        <a:ea typeface="+mn-ea"/>
        <a:cs typeface="+mn-cs"/>
      </a:defRPr>
    </a:lvl1pPr>
    <a:lvl2pPr marL="627004" algn="l" defTabSz="1254008" rtl="0" eaLnBrk="1" latinLnBrk="0" hangingPunct="1">
      <a:defRPr sz="2469" kern="1200">
        <a:solidFill>
          <a:schemeClr val="tx1"/>
        </a:solidFill>
        <a:latin typeface="+mn-lt"/>
        <a:ea typeface="+mn-ea"/>
        <a:cs typeface="+mn-cs"/>
      </a:defRPr>
    </a:lvl2pPr>
    <a:lvl3pPr marL="1254008" algn="l" defTabSz="1254008" rtl="0" eaLnBrk="1" latinLnBrk="0" hangingPunct="1">
      <a:defRPr sz="2469" kern="1200">
        <a:solidFill>
          <a:schemeClr val="tx1"/>
        </a:solidFill>
        <a:latin typeface="+mn-lt"/>
        <a:ea typeface="+mn-ea"/>
        <a:cs typeface="+mn-cs"/>
      </a:defRPr>
    </a:lvl3pPr>
    <a:lvl4pPr marL="1881012" algn="l" defTabSz="1254008" rtl="0" eaLnBrk="1" latinLnBrk="0" hangingPunct="1">
      <a:defRPr sz="2469" kern="1200">
        <a:solidFill>
          <a:schemeClr val="tx1"/>
        </a:solidFill>
        <a:latin typeface="+mn-lt"/>
        <a:ea typeface="+mn-ea"/>
        <a:cs typeface="+mn-cs"/>
      </a:defRPr>
    </a:lvl4pPr>
    <a:lvl5pPr marL="2508016" algn="l" defTabSz="1254008" rtl="0" eaLnBrk="1" latinLnBrk="0" hangingPunct="1">
      <a:defRPr sz="2469" kern="1200">
        <a:solidFill>
          <a:schemeClr val="tx1"/>
        </a:solidFill>
        <a:latin typeface="+mn-lt"/>
        <a:ea typeface="+mn-ea"/>
        <a:cs typeface="+mn-cs"/>
      </a:defRPr>
    </a:lvl5pPr>
    <a:lvl6pPr marL="3135020" algn="l" defTabSz="1254008" rtl="0" eaLnBrk="1" latinLnBrk="0" hangingPunct="1">
      <a:defRPr sz="2469" kern="1200">
        <a:solidFill>
          <a:schemeClr val="tx1"/>
        </a:solidFill>
        <a:latin typeface="+mn-lt"/>
        <a:ea typeface="+mn-ea"/>
        <a:cs typeface="+mn-cs"/>
      </a:defRPr>
    </a:lvl6pPr>
    <a:lvl7pPr marL="3762024" algn="l" defTabSz="1254008" rtl="0" eaLnBrk="1" latinLnBrk="0" hangingPunct="1">
      <a:defRPr sz="2469" kern="1200">
        <a:solidFill>
          <a:schemeClr val="tx1"/>
        </a:solidFill>
        <a:latin typeface="+mn-lt"/>
        <a:ea typeface="+mn-ea"/>
        <a:cs typeface="+mn-cs"/>
      </a:defRPr>
    </a:lvl7pPr>
    <a:lvl8pPr marL="4389029" algn="l" defTabSz="1254008" rtl="0" eaLnBrk="1" latinLnBrk="0" hangingPunct="1">
      <a:defRPr sz="2469" kern="1200">
        <a:solidFill>
          <a:schemeClr val="tx1"/>
        </a:solidFill>
        <a:latin typeface="+mn-lt"/>
        <a:ea typeface="+mn-ea"/>
        <a:cs typeface="+mn-cs"/>
      </a:defRPr>
    </a:lvl8pPr>
    <a:lvl9pPr marL="5016033" algn="l" defTabSz="1254008" rtl="0" eaLnBrk="1" latinLnBrk="0" hangingPunct="1">
      <a:defRPr sz="24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46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06" y="264"/>
      </p:cViewPr>
      <p:guideLst>
        <p:guide orient="horz" pos="3072"/>
        <p:guide pos="5461"/>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MIS">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9838" y="3962703"/>
            <a:ext cx="6320532" cy="1991625"/>
          </a:xfrm>
          <a:prstGeom prst="rect">
            <a:avLst/>
          </a:prstGeom>
        </p:spPr>
      </p:pic>
    </p:spTree>
    <p:extLst>
      <p:ext uri="{BB962C8B-B14F-4D97-AF65-F5344CB8AC3E}">
        <p14:creationId xmlns:p14="http://schemas.microsoft.com/office/powerpoint/2010/main" val="32241044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OTO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482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FOTO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68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FOTO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4452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3 MEDEDELINGEN">
    <p:bg>
      <p:bgPr>
        <a:solidFill>
          <a:schemeClr val="accent5"/>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22955248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MEDEDELINGEN">
    <p:bg>
      <p:bgPr>
        <a:solidFill>
          <a:srgbClr val="E7343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21916878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3 MEDEDELINGEN">
    <p:bg>
      <p:bgPr>
        <a:solidFill>
          <a:schemeClr val="accent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41732074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3 MEDEDELINGEN">
    <p:bg>
      <p:bgPr>
        <a:solidFill>
          <a:schemeClr val="accent3"/>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8156837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3 MEDEDELINGEN">
    <p:bg>
      <p:bgPr>
        <a:solidFill>
          <a:schemeClr val="accent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6702747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5_3 MEDEDELING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4563845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6_3 MEDEDELINGEN">
    <p:bg>
      <p:bgPr>
        <a:solidFill>
          <a:srgbClr val="00A9C7"/>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92843" y="4756913"/>
            <a:ext cx="4374664"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19" name="Text Placeholder 2"/>
          <p:cNvSpPr>
            <a:spLocks noGrp="1"/>
          </p:cNvSpPr>
          <p:nvPr>
            <p:ph type="body" idx="10" hasCustomPrompt="1"/>
          </p:nvPr>
        </p:nvSpPr>
        <p:spPr>
          <a:xfrm>
            <a:off x="6471999" y="4756907"/>
            <a:ext cx="4374664" cy="3925774"/>
          </a:xfrm>
          <a:prstGeom prst="rect">
            <a:avLst/>
          </a:prstGeom>
        </p:spPr>
        <p:txBody>
          <a:bodyPr>
            <a:norm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12050547" y="4764929"/>
            <a:ext cx="4374664"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6" name="Group 5"/>
          <p:cNvGrpSpPr>
            <a:grpSpLocks noChangeAspect="1"/>
          </p:cNvGrpSpPr>
          <p:nvPr/>
        </p:nvGrpSpPr>
        <p:grpSpPr>
          <a:xfrm>
            <a:off x="2136635" y="3477196"/>
            <a:ext cx="1472678" cy="1035445"/>
            <a:chOff x="1502273" y="2576434"/>
            <a:chExt cx="1035445" cy="1035445"/>
          </a:xfrm>
        </p:grpSpPr>
        <p:sp>
          <p:nvSpPr>
            <p:cNvPr id="4" name="Oval 3"/>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5" name="TextBox 4"/>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sp>
        <p:nvSpPr>
          <p:cNvPr id="17"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grpSp>
        <p:nvGrpSpPr>
          <p:cNvPr id="15" name="Group 14"/>
          <p:cNvGrpSpPr>
            <a:grpSpLocks noChangeAspect="1"/>
          </p:cNvGrpSpPr>
          <p:nvPr/>
        </p:nvGrpSpPr>
        <p:grpSpPr>
          <a:xfrm>
            <a:off x="7922992" y="3477194"/>
            <a:ext cx="1472678" cy="1035445"/>
            <a:chOff x="1502273" y="2576434"/>
            <a:chExt cx="1035445" cy="1035445"/>
          </a:xfrm>
        </p:grpSpPr>
        <p:sp>
          <p:nvSpPr>
            <p:cNvPr id="16" name="Oval 15"/>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8" name="TextBox 17"/>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grpSp>
        <p:nvGrpSpPr>
          <p:cNvPr id="21" name="Group 20"/>
          <p:cNvGrpSpPr>
            <a:grpSpLocks noChangeAspect="1"/>
          </p:cNvGrpSpPr>
          <p:nvPr/>
        </p:nvGrpSpPr>
        <p:grpSpPr>
          <a:xfrm>
            <a:off x="13501540" y="3477194"/>
            <a:ext cx="1472678" cy="1035445"/>
            <a:chOff x="1502273" y="2576434"/>
            <a:chExt cx="1035445" cy="1035445"/>
          </a:xfrm>
        </p:grpSpPr>
        <p:sp>
          <p:nvSpPr>
            <p:cNvPr id="22" name="Oval 2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23" name="TextBox 22"/>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3</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4223004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HALLO">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92143" y="2571563"/>
            <a:ext cx="14955977" cy="1290587"/>
          </a:xfrm>
          <a:prstGeom prst="rect">
            <a:avLst/>
          </a:prstGeom>
        </p:spPr>
        <p:txBody>
          <a:bodyPr>
            <a:noAutofit/>
          </a:bodyPr>
          <a:lstStyle>
            <a:lvl1pPr algn="ctr">
              <a:defRPr sz="9600"/>
            </a:lvl1pPr>
          </a:lstStyle>
          <a:p>
            <a:r>
              <a:rPr lang="en-US" dirty="0" smtClean="0"/>
              <a:t>hallo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10" name="Text Placeholder 9"/>
          <p:cNvSpPr>
            <a:spLocks noGrp="1"/>
          </p:cNvSpPr>
          <p:nvPr>
            <p:ph type="body" sz="quarter" idx="10" hasCustomPrompt="1"/>
          </p:nvPr>
        </p:nvSpPr>
        <p:spPr>
          <a:xfrm>
            <a:off x="1192143" y="3886215"/>
            <a:ext cx="14955977" cy="2238291"/>
          </a:xfrm>
          <a:prstGeom prst="rect">
            <a:avLst/>
          </a:prstGeom>
        </p:spPr>
        <p:txBody>
          <a:bodyPr/>
          <a:lstStyle>
            <a:lvl1pPr marL="0" indent="0" algn="ctr">
              <a:lnSpc>
                <a:spcPct val="100000"/>
              </a:lnSpc>
              <a:buNone/>
              <a:defRPr baseline="0">
                <a:solidFill>
                  <a:schemeClr val="tx1"/>
                </a:solidFill>
                <a:latin typeface="+mj-lt"/>
                <a:ea typeface="Arial Unicode MS" panose="020B0604020202020204" pitchFamily="34" charset="-128"/>
                <a:cs typeface="Arial Unicode MS" panose="020B0604020202020204" pitchFamily="34" charset="-128"/>
              </a:defRPr>
            </a:lvl1pPr>
          </a:lstStyle>
          <a:p>
            <a:pPr lvl="0"/>
            <a:r>
              <a:rPr lang="en-US" dirty="0" err="1" smtClean="0"/>
              <a:t>Voorstelpagina</a:t>
            </a:r>
            <a:r>
              <a:rPr lang="en-US" dirty="0" smtClean="0"/>
              <a:t/>
            </a:r>
            <a:br>
              <a:rPr lang="en-US" dirty="0" smtClean="0"/>
            </a:br>
            <a:r>
              <a:rPr lang="en-US" dirty="0" err="1" smtClean="0"/>
              <a:t>Naam</a:t>
            </a:r>
            <a:r>
              <a:rPr lang="en-US" dirty="0" smtClean="0"/>
              <a:t> </a:t>
            </a:r>
            <a:r>
              <a:rPr lang="en-US" dirty="0" err="1" smtClean="0"/>
              <a:t>Achternaam</a:t>
            </a:r>
            <a:r>
              <a:rPr lang="en-US" dirty="0" smtClean="0"/>
              <a:t/>
            </a:r>
            <a:br>
              <a:rPr lang="en-US" dirty="0" smtClean="0"/>
            </a:br>
            <a:r>
              <a:rPr lang="en-US" dirty="0" err="1" smtClean="0"/>
              <a:t>Bedrijf</a:t>
            </a:r>
            <a:r>
              <a:rPr lang="en-US" dirty="0" smtClean="0"/>
              <a:t>, </a:t>
            </a:r>
            <a:r>
              <a:rPr lang="en-US" dirty="0" err="1" smtClean="0"/>
              <a:t>functie</a:t>
            </a:r>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2111599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2 MEDEDELING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1502697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 MEDEDELINGEN">
    <p:bg>
      <p:bgPr>
        <a:solidFill>
          <a:srgbClr val="E7343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41305596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2 MEDEDELING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1608654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2 MEDEDELING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31304049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2 MEDEDELING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23999018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5_2 MEDEDELING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15687168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6_2 MEDEDELINGEN">
    <p:bg>
      <p:bgPr>
        <a:solidFill>
          <a:srgbClr val="00A9C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 y="843466"/>
            <a:ext cx="17340262" cy="973309"/>
          </a:xfrm>
          <a:prstGeom prst="rect">
            <a:avLst/>
          </a:prstGeom>
        </p:spPr>
        <p:txBody>
          <a:bodyPr anchor="t" anchorCtr="0">
            <a:noAutofit/>
          </a:bodyPr>
          <a:lstStyle>
            <a:lvl1pPr algn="ctr">
              <a:defRPr sz="650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3" name="Text Placeholder 2"/>
          <p:cNvSpPr>
            <a:spLocks noGrp="1"/>
          </p:cNvSpPr>
          <p:nvPr>
            <p:ph type="body" idx="1" hasCustomPrompt="1"/>
          </p:nvPr>
        </p:nvSpPr>
        <p:spPr>
          <a:xfrm>
            <a:off x="892843" y="4756913"/>
            <a:ext cx="7029540" cy="3925775"/>
          </a:xfrm>
          <a:prstGeom prst="rect">
            <a:avLst/>
          </a:prstGeom>
        </p:spPr>
        <p:txBody>
          <a:bodyPr>
            <a:noAutofit/>
          </a:bodyPr>
          <a:lstStyle>
            <a:lvl1pPr marL="0" indent="0" algn="ctr">
              <a:lnSpc>
                <a:spcPct val="120000"/>
              </a:lnSpc>
              <a:buNone/>
              <a:defRPr sz="3200" b="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sp>
        <p:nvSpPr>
          <p:cNvPr id="20" name="Text Placeholder 2"/>
          <p:cNvSpPr>
            <a:spLocks noGrp="1"/>
          </p:cNvSpPr>
          <p:nvPr>
            <p:ph type="body" idx="11" hasCustomPrompt="1"/>
          </p:nvPr>
        </p:nvSpPr>
        <p:spPr>
          <a:xfrm>
            <a:off x="9395060" y="4764929"/>
            <a:ext cx="7030151" cy="3917752"/>
          </a:xfrm>
          <a:prstGeom prst="rect">
            <a:avLst/>
          </a:prstGeom>
        </p:spPr>
        <p:txBody>
          <a:bodyPr>
            <a:normAutofit/>
          </a:bodyPr>
          <a:lstStyle>
            <a:lvl1pPr marL="0" indent="0" algn="ctr">
              <a:lnSpc>
                <a:spcPct val="120000"/>
              </a:lnSpc>
              <a:buNone/>
              <a:defRPr sz="3200" b="0" baseline="0">
                <a:solidFill>
                  <a:schemeClr val="tx1"/>
                </a:solidFill>
                <a:latin typeface="+mj-lt"/>
                <a:cs typeface="Arial" panose="020B0604020202020204" pitchFamily="34" charset="0"/>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smtClean="0"/>
              <a:t>Rat. </a:t>
            </a:r>
            <a:r>
              <a:rPr lang="en-US" dirty="0" err="1" smtClean="0"/>
              <a:t>Aquam</a:t>
            </a:r>
            <a:r>
              <a:rPr lang="en-US" dirty="0" smtClean="0"/>
              <a:t> </a:t>
            </a:r>
            <a:r>
              <a:rPr lang="en-US" dirty="0" err="1" smtClean="0"/>
              <a:t>fuga</a:t>
            </a:r>
            <a:r>
              <a:rPr lang="en-US" dirty="0" smtClean="0"/>
              <a:t>. Ed </a:t>
            </a:r>
            <a:r>
              <a:rPr lang="en-US" dirty="0" err="1" smtClean="0"/>
              <a:t>erro</a:t>
            </a:r>
            <a:r>
              <a:rPr lang="en-US" dirty="0" smtClean="0"/>
              <a:t> </a:t>
            </a:r>
            <a:r>
              <a:rPr lang="en-US" dirty="0" err="1" smtClean="0"/>
              <a:t>es</a:t>
            </a:r>
            <a:r>
              <a:rPr lang="en-US" dirty="0" smtClean="0"/>
              <a:t> </a:t>
            </a:r>
            <a:r>
              <a:rPr lang="en-US" dirty="0" err="1" smtClean="0"/>
              <a:t>maxime</a:t>
            </a:r>
            <a:r>
              <a:rPr lang="en-US" dirty="0" smtClean="0"/>
              <a:t> </a:t>
            </a:r>
            <a:r>
              <a:rPr lang="en-US" dirty="0" err="1" smtClean="0"/>
              <a:t>sunt</a:t>
            </a:r>
            <a:r>
              <a:rPr lang="en-US" dirty="0" smtClean="0"/>
              <a:t> quo </a:t>
            </a:r>
            <a:r>
              <a:rPr lang="en-US" dirty="0" err="1" smtClean="0"/>
              <a:t>occusdam</a:t>
            </a:r>
            <a:r>
              <a:rPr lang="en-US" dirty="0" smtClean="0"/>
              <a:t>, </a:t>
            </a:r>
            <a:r>
              <a:rPr lang="en-US" dirty="0" err="1" smtClean="0"/>
              <a:t>eaquid</a:t>
            </a:r>
            <a:r>
              <a:rPr lang="en-US" dirty="0" smtClean="0"/>
              <a:t> </a:t>
            </a:r>
            <a:r>
              <a:rPr lang="en-US" dirty="0" err="1" smtClean="0"/>
              <a:t>mossie</a:t>
            </a:r>
            <a:r>
              <a:rPr lang="en-US" dirty="0" smtClean="0"/>
              <a:t> </a:t>
            </a:r>
            <a:r>
              <a:rPr lang="en-US" dirty="0" err="1" smtClean="0"/>
              <a:t>uitquis</a:t>
            </a:r>
            <a:r>
              <a:rPr lang="en-US" dirty="0" smtClean="0"/>
              <a:t> </a:t>
            </a:r>
            <a:r>
              <a:rPr lang="en-US" dirty="0" err="1" smtClean="0"/>
              <a:t>atest</a:t>
            </a:r>
            <a:endParaRPr lang="en-US" dirty="0" smtClean="0"/>
          </a:p>
        </p:txBody>
      </p:sp>
      <p:grpSp>
        <p:nvGrpSpPr>
          <p:cNvPr id="11" name="Group 10"/>
          <p:cNvGrpSpPr>
            <a:grpSpLocks noChangeAspect="1"/>
          </p:cNvGrpSpPr>
          <p:nvPr/>
        </p:nvGrpSpPr>
        <p:grpSpPr>
          <a:xfrm>
            <a:off x="3671274" y="3490637"/>
            <a:ext cx="1472678" cy="1035445"/>
            <a:chOff x="1502273" y="2576434"/>
            <a:chExt cx="1035445" cy="1035445"/>
          </a:xfrm>
        </p:grpSpPr>
        <p:sp>
          <p:nvSpPr>
            <p:cNvPr id="12" name="Oval 11"/>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3" name="TextBox 12"/>
            <p:cNvSpPr txBox="1"/>
            <p:nvPr/>
          </p:nvSpPr>
          <p:spPr>
            <a:xfrm>
              <a:off x="1502273" y="2709435"/>
              <a:ext cx="1035445" cy="769441"/>
            </a:xfrm>
            <a:prstGeom prst="rect">
              <a:avLst/>
            </a:prstGeom>
            <a:noFill/>
          </p:spPr>
          <p:txBody>
            <a:bodyPr wrap="square" rtlCol="0">
              <a:spAutoFit/>
            </a:bodyPr>
            <a:lstStyle/>
            <a:p>
              <a:pPr algn="ctr"/>
              <a:r>
                <a:rPr lang="nl-NL" sz="4400" b="1" dirty="0" smtClean="0">
                  <a:latin typeface="+mj-lt"/>
                  <a:cs typeface="Arial" panose="020B0604020202020204" pitchFamily="34" charset="0"/>
                </a:rPr>
                <a:t>1</a:t>
              </a:r>
              <a:endParaRPr lang="nl-NL" sz="4400" b="1" dirty="0">
                <a:latin typeface="+mj-lt"/>
                <a:cs typeface="Arial" panose="020B0604020202020204" pitchFamily="34" charset="0"/>
              </a:endParaRPr>
            </a:p>
          </p:txBody>
        </p:sp>
      </p:grpSp>
      <p:grpSp>
        <p:nvGrpSpPr>
          <p:cNvPr id="14" name="Group 13"/>
          <p:cNvGrpSpPr>
            <a:grpSpLocks noChangeAspect="1"/>
          </p:cNvGrpSpPr>
          <p:nvPr/>
        </p:nvGrpSpPr>
        <p:grpSpPr>
          <a:xfrm>
            <a:off x="12173796" y="3490639"/>
            <a:ext cx="1472678" cy="1035445"/>
            <a:chOff x="1502273" y="2576434"/>
            <a:chExt cx="1035445" cy="1035445"/>
          </a:xfrm>
        </p:grpSpPr>
        <p:sp>
          <p:nvSpPr>
            <p:cNvPr id="15" name="Oval 14"/>
            <p:cNvSpPr/>
            <p:nvPr/>
          </p:nvSpPr>
          <p:spPr>
            <a:xfrm>
              <a:off x="1647960" y="2576434"/>
              <a:ext cx="744071" cy="1035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69"/>
            </a:p>
          </p:txBody>
        </p:sp>
        <p:sp>
          <p:nvSpPr>
            <p:cNvPr id="16" name="TextBox 15"/>
            <p:cNvSpPr txBox="1"/>
            <p:nvPr/>
          </p:nvSpPr>
          <p:spPr>
            <a:xfrm>
              <a:off x="1502273" y="2709435"/>
              <a:ext cx="1035445" cy="769441"/>
            </a:xfrm>
            <a:prstGeom prst="rect">
              <a:avLst/>
            </a:prstGeom>
            <a:noFill/>
          </p:spPr>
          <p:txBody>
            <a:bodyPr wrap="square" rtlCol="0">
              <a:spAutoFit/>
            </a:bodyPr>
            <a:lstStyle/>
            <a:p>
              <a:pPr algn="ctr"/>
              <a:r>
                <a:rPr lang="en-US" sz="4400" b="1" dirty="0" smtClean="0">
                  <a:latin typeface="+mj-lt"/>
                  <a:cs typeface="Arial" panose="020B0604020202020204" pitchFamily="34" charset="0"/>
                </a:rPr>
                <a:t>2</a:t>
              </a:r>
              <a:endParaRPr lang="nl-NL" sz="4400" b="1" dirty="0">
                <a:latin typeface="+mj-lt"/>
                <a:cs typeface="Arial" panose="020B0604020202020204" pitchFamily="34" charset="0"/>
              </a:endParaRPr>
            </a:p>
          </p:txBody>
        </p:sp>
      </p:grpSp>
    </p:spTree>
    <p:extLst>
      <p:ext uri="{BB962C8B-B14F-4D97-AF65-F5344CB8AC3E}">
        <p14:creationId xmlns:p14="http://schemas.microsoft.com/office/powerpoint/2010/main" val="41641886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CO BULLE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sp>
        <p:nvSpPr>
          <p:cNvPr id="4" name="Text Placeholder 3"/>
          <p:cNvSpPr>
            <a:spLocks noGrp="1"/>
          </p:cNvSpPr>
          <p:nvPr>
            <p:ph type="body" sz="quarter" idx="10"/>
          </p:nvPr>
        </p:nvSpPr>
        <p:spPr>
          <a:xfrm>
            <a:off x="1902169" y="2655978"/>
            <a:ext cx="11958638" cy="56705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59354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TANDAARD BULLE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4" name="Text Placeholder 3"/>
          <p:cNvSpPr>
            <a:spLocks noGrp="1"/>
          </p:cNvSpPr>
          <p:nvPr>
            <p:ph type="body" sz="quarter" idx="10"/>
          </p:nvPr>
        </p:nvSpPr>
        <p:spPr>
          <a:xfrm>
            <a:off x="1917700" y="2603500"/>
            <a:ext cx="11942763" cy="57277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1478113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TANDAARD ALLEEN TIT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4701235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HALLO WIT">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10" name="Title 1"/>
          <p:cNvSpPr>
            <a:spLocks noGrp="1"/>
          </p:cNvSpPr>
          <p:nvPr>
            <p:ph type="title" hasCustomPrompt="1"/>
          </p:nvPr>
        </p:nvSpPr>
        <p:spPr>
          <a:xfrm>
            <a:off x="1192143" y="2571563"/>
            <a:ext cx="14955977" cy="1290587"/>
          </a:xfrm>
          <a:prstGeom prst="rect">
            <a:avLst/>
          </a:prstGeom>
        </p:spPr>
        <p:txBody>
          <a:bodyPr>
            <a:noAutofit/>
          </a:bodyPr>
          <a:lstStyle>
            <a:lvl1pPr algn="ctr">
              <a:defRPr sz="9600">
                <a:solidFill>
                  <a:schemeClr val="bg2"/>
                </a:solidFill>
              </a:defRPr>
            </a:lvl1pPr>
          </a:lstStyle>
          <a:p>
            <a:r>
              <a:rPr lang="en-US" dirty="0" smtClean="0"/>
              <a:t>HALLO</a:t>
            </a:r>
            <a:endParaRPr lang="en-US" dirty="0"/>
          </a:p>
        </p:txBody>
      </p:sp>
      <p:sp>
        <p:nvSpPr>
          <p:cNvPr id="11" name="Text Placeholder 9"/>
          <p:cNvSpPr>
            <a:spLocks noGrp="1"/>
          </p:cNvSpPr>
          <p:nvPr>
            <p:ph type="body" sz="quarter" idx="10" hasCustomPrompt="1"/>
          </p:nvPr>
        </p:nvSpPr>
        <p:spPr>
          <a:xfrm>
            <a:off x="1192143" y="3886217"/>
            <a:ext cx="14955977" cy="2707095"/>
          </a:xfrm>
          <a:prstGeom prst="rect">
            <a:avLst/>
          </a:prstGeom>
        </p:spPr>
        <p:txBody>
          <a:bodyPr/>
          <a:lstStyle>
            <a:lvl1pPr marL="0" indent="0" algn="ctr">
              <a:lnSpc>
                <a:spcPct val="100000"/>
              </a:lnSpc>
              <a:buNone/>
              <a:defRPr baseline="0">
                <a:solidFill>
                  <a:schemeClr val="bg1"/>
                </a:solidFill>
                <a:latin typeface="+mj-lt"/>
                <a:ea typeface="Arial Unicode MS" panose="020B0604020202020204" pitchFamily="34" charset="-128"/>
                <a:cs typeface="Arial Unicode MS" panose="020B0604020202020204" pitchFamily="34" charset="-128"/>
              </a:defRPr>
            </a:lvl1pPr>
          </a:lstStyle>
          <a:p>
            <a:pPr lvl="0"/>
            <a:r>
              <a:rPr lang="en-US" dirty="0" err="1" smtClean="0"/>
              <a:t>Voorstelpagina</a:t>
            </a:r>
            <a:r>
              <a:rPr lang="en-US" dirty="0" smtClean="0"/>
              <a:t/>
            </a:r>
            <a:br>
              <a:rPr lang="en-US" dirty="0" smtClean="0"/>
            </a:br>
            <a:r>
              <a:rPr lang="en-US" dirty="0" err="1" smtClean="0"/>
              <a:t>Naam</a:t>
            </a:r>
            <a:r>
              <a:rPr lang="en-US" dirty="0" smtClean="0"/>
              <a:t> </a:t>
            </a:r>
            <a:r>
              <a:rPr lang="en-US" dirty="0" err="1" smtClean="0"/>
              <a:t>Achternaam</a:t>
            </a:r>
            <a:r>
              <a:rPr lang="en-US" dirty="0" smtClean="0"/>
              <a:t/>
            </a:r>
            <a:br>
              <a:rPr lang="en-US" dirty="0" smtClean="0"/>
            </a:br>
            <a:r>
              <a:rPr lang="en-US" dirty="0" err="1" smtClean="0"/>
              <a:t>Bedrijf</a:t>
            </a:r>
            <a:r>
              <a:rPr lang="en-US" dirty="0" smtClean="0"/>
              <a:t>, </a:t>
            </a:r>
            <a:r>
              <a:rPr lang="en-US" dirty="0" err="1" smtClean="0"/>
              <a:t>functie</a:t>
            </a:r>
            <a:endParaRPr lang="en-US" dirty="0" smtClean="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12314395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TANDAARD ALLEEN TITEL ZWAR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71" y="843459"/>
            <a:ext cx="12883036" cy="1346288"/>
          </a:xfrm>
          <a:prstGeom prst="rect">
            <a:avLst/>
          </a:prstGeom>
        </p:spPr>
        <p:txBody>
          <a:bodyPr anchor="t" anchorCtr="0">
            <a:noAutofit/>
          </a:bodyPr>
          <a:lstStyle>
            <a:lvl1pPr>
              <a:lnSpc>
                <a:spcPct val="80000"/>
              </a:lnSpc>
              <a:defRPr sz="5400" baseline="0">
                <a:solidFill>
                  <a:schemeClr val="bg1"/>
                </a:solidFill>
              </a:defRPr>
            </a:lvl1pPr>
          </a:lstStyle>
          <a:p>
            <a:r>
              <a:rPr lang="en-US" dirty="0" err="1" smtClean="0"/>
              <a:t>Plaats</a:t>
            </a:r>
            <a:r>
              <a:rPr lang="en-US" dirty="0" smtClean="0"/>
              <a:t> </a:t>
            </a:r>
            <a:r>
              <a:rPr lang="en-US" dirty="0" err="1" smtClean="0"/>
              <a:t>titel</a:t>
            </a:r>
            <a:r>
              <a:rPr lang="en-US" dirty="0" smtClean="0"/>
              <a:t> </a:t>
            </a:r>
            <a:r>
              <a:rPr lang="en-US" dirty="0" err="1" smtClean="0"/>
              <a:t>hier</a:t>
            </a:r>
            <a:endParaRPr lang="en-US" dirty="0"/>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213173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rgbClr val="0069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1484454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0853196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2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809960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3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5723333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4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4191822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5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8118433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6_FOTO 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2432473" y="0"/>
            <a:ext cx="7443764" cy="9753600"/>
          </a:xfrm>
          <a:prstGeom prst="rect">
            <a:avLst/>
          </a:prstGeom>
          <a:solidFill>
            <a:srgbClr val="00A9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0" y="0"/>
            <a:ext cx="8793066" cy="9753600"/>
          </a:xfrm>
          <a:prstGeom prst="rect">
            <a:avLst/>
          </a:prstGeom>
          <a:solidFill>
            <a:srgbClr val="00A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243247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304167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6101393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1982276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BLOKK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7769" y="843459"/>
            <a:ext cx="14955977" cy="1450560"/>
          </a:xfrm>
          <a:prstGeom prst="rect">
            <a:avLst/>
          </a:prstGeom>
        </p:spPr>
        <p:txBody>
          <a:bodyPr anchor="t" anchorCtr="0">
            <a:noAutofit/>
          </a:bodyPr>
          <a:lstStyle>
            <a:lvl1pPr>
              <a:defRPr sz="6500" baseline="0"/>
            </a:lvl1pPr>
          </a:lstStyle>
          <a:p>
            <a:r>
              <a:rPr lang="en-US" dirty="0" err="1" smtClean="0"/>
              <a:t>Luxe</a:t>
            </a:r>
            <a:r>
              <a:rPr lang="en-US" dirty="0" smtClean="0"/>
              <a:t> agenda - </a:t>
            </a:r>
            <a:r>
              <a:rPr lang="en-US" dirty="0" err="1" smtClean="0"/>
              <a:t>Titel</a:t>
            </a:r>
            <a:endParaRPr lang="en-US" dirty="0"/>
          </a:p>
        </p:txBody>
      </p:sp>
      <p:sp>
        <p:nvSpPr>
          <p:cNvPr id="3" name="Text Placeholder 2"/>
          <p:cNvSpPr>
            <a:spLocks noGrp="1"/>
          </p:cNvSpPr>
          <p:nvPr>
            <p:ph type="body" idx="1" hasCustomPrompt="1"/>
          </p:nvPr>
        </p:nvSpPr>
        <p:spPr>
          <a:xfrm>
            <a:off x="205346" y="284273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1</a:t>
            </a:r>
          </a:p>
        </p:txBody>
      </p:sp>
      <p:sp>
        <p:nvSpPr>
          <p:cNvPr id="19" name="Text Placeholder 2"/>
          <p:cNvSpPr>
            <a:spLocks noGrp="1"/>
          </p:cNvSpPr>
          <p:nvPr>
            <p:ph type="body" idx="10" hasCustomPrompt="1"/>
          </p:nvPr>
        </p:nvSpPr>
        <p:spPr>
          <a:xfrm>
            <a:off x="6012660" y="284273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2</a:t>
            </a:r>
          </a:p>
        </p:txBody>
      </p:sp>
      <p:sp>
        <p:nvSpPr>
          <p:cNvPr id="20" name="Text Placeholder 2"/>
          <p:cNvSpPr>
            <a:spLocks noGrp="1"/>
          </p:cNvSpPr>
          <p:nvPr>
            <p:ph type="body" idx="11" hasCustomPrompt="1"/>
          </p:nvPr>
        </p:nvSpPr>
        <p:spPr>
          <a:xfrm>
            <a:off x="11819368" y="285075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3</a:t>
            </a:r>
          </a:p>
        </p:txBody>
      </p:sp>
      <p:sp>
        <p:nvSpPr>
          <p:cNvPr id="21" name="Text Placeholder 2"/>
          <p:cNvSpPr>
            <a:spLocks noGrp="1"/>
          </p:cNvSpPr>
          <p:nvPr>
            <p:ph type="body" idx="12" hasCustomPrompt="1"/>
          </p:nvPr>
        </p:nvSpPr>
        <p:spPr>
          <a:xfrm>
            <a:off x="216754" y="522499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4</a:t>
            </a:r>
          </a:p>
        </p:txBody>
      </p:sp>
      <p:sp>
        <p:nvSpPr>
          <p:cNvPr id="22" name="Text Placeholder 2"/>
          <p:cNvSpPr>
            <a:spLocks noGrp="1"/>
          </p:cNvSpPr>
          <p:nvPr>
            <p:ph type="body" idx="13" hasCustomPrompt="1"/>
          </p:nvPr>
        </p:nvSpPr>
        <p:spPr>
          <a:xfrm>
            <a:off x="6024071" y="5224998"/>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5</a:t>
            </a:r>
          </a:p>
        </p:txBody>
      </p:sp>
      <p:sp>
        <p:nvSpPr>
          <p:cNvPr id="25" name="Text Placeholder 2"/>
          <p:cNvSpPr>
            <a:spLocks noGrp="1"/>
          </p:cNvSpPr>
          <p:nvPr>
            <p:ph type="body" idx="15" hasCustomPrompt="1"/>
          </p:nvPr>
        </p:nvSpPr>
        <p:spPr>
          <a:xfrm>
            <a:off x="6024071" y="7615269"/>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6</a:t>
            </a:r>
          </a:p>
        </p:txBody>
      </p:sp>
      <p:sp>
        <p:nvSpPr>
          <p:cNvPr id="26" name="Text Placeholder 2"/>
          <p:cNvSpPr>
            <a:spLocks noGrp="1"/>
          </p:cNvSpPr>
          <p:nvPr>
            <p:ph type="body" idx="16" hasCustomPrompt="1"/>
          </p:nvPr>
        </p:nvSpPr>
        <p:spPr>
          <a:xfrm>
            <a:off x="11830779" y="7623291"/>
            <a:ext cx="5293344" cy="1825283"/>
          </a:xfrm>
          <a:prstGeom prst="rect">
            <a:avLst/>
          </a:prstGeom>
        </p:spPr>
        <p:txBody>
          <a:bodyPr/>
          <a:lstStyle>
            <a:lvl1pPr marL="0" indent="0">
              <a:buNone/>
              <a:defRPr sz="3200" b="1" cap="all" baseline="0">
                <a:solidFill>
                  <a:schemeClr val="tx1"/>
                </a:solidFill>
              </a:defRPr>
            </a:lvl1pPr>
            <a:lvl2pPr marL="609609" indent="0">
              <a:buNone/>
              <a:defRPr sz="2667">
                <a:solidFill>
                  <a:schemeClr val="tx1">
                    <a:tint val="75000"/>
                  </a:schemeClr>
                </a:solidFill>
              </a:defRPr>
            </a:lvl2pPr>
            <a:lvl3pPr marL="1219216" indent="0">
              <a:buNone/>
              <a:defRPr sz="2400">
                <a:solidFill>
                  <a:schemeClr val="tx1">
                    <a:tint val="75000"/>
                  </a:schemeClr>
                </a:solidFill>
              </a:defRPr>
            </a:lvl3pPr>
            <a:lvl4pPr marL="1828824" indent="0">
              <a:buNone/>
              <a:defRPr sz="2133">
                <a:solidFill>
                  <a:schemeClr val="tx1">
                    <a:tint val="75000"/>
                  </a:schemeClr>
                </a:solidFill>
              </a:defRPr>
            </a:lvl4pPr>
            <a:lvl5pPr marL="2438432" indent="0">
              <a:buNone/>
              <a:defRPr sz="2133">
                <a:solidFill>
                  <a:schemeClr val="tx1">
                    <a:tint val="75000"/>
                  </a:schemeClr>
                </a:solidFill>
              </a:defRPr>
            </a:lvl5pPr>
            <a:lvl6pPr marL="3048040" indent="0">
              <a:buNone/>
              <a:defRPr sz="2133">
                <a:solidFill>
                  <a:schemeClr val="tx1">
                    <a:tint val="75000"/>
                  </a:schemeClr>
                </a:solidFill>
              </a:defRPr>
            </a:lvl6pPr>
            <a:lvl7pPr marL="3657649" indent="0">
              <a:buNone/>
              <a:defRPr sz="2133">
                <a:solidFill>
                  <a:schemeClr val="tx1">
                    <a:tint val="75000"/>
                  </a:schemeClr>
                </a:solidFill>
              </a:defRPr>
            </a:lvl7pPr>
            <a:lvl8pPr marL="4267256" indent="0">
              <a:buNone/>
              <a:defRPr sz="2133">
                <a:solidFill>
                  <a:schemeClr val="tx1">
                    <a:tint val="75000"/>
                  </a:schemeClr>
                </a:solidFill>
              </a:defRPr>
            </a:lvl8pPr>
            <a:lvl9pPr marL="4876864" indent="0">
              <a:buNone/>
              <a:defRPr sz="2133">
                <a:solidFill>
                  <a:schemeClr val="tx1">
                    <a:tint val="75000"/>
                  </a:schemeClr>
                </a:solidFill>
              </a:defRPr>
            </a:lvl9pPr>
          </a:lstStyle>
          <a:p>
            <a:pPr lvl="0"/>
            <a:r>
              <a:rPr lang="en-US" dirty="0" err="1" smtClean="0"/>
              <a:t>Agendapunt</a:t>
            </a:r>
            <a:r>
              <a:rPr lang="en-US" dirty="0" smtClean="0"/>
              <a:t> 7</a:t>
            </a:r>
          </a:p>
        </p:txBody>
      </p:sp>
    </p:spTree>
    <p:extLst>
      <p:ext uri="{BB962C8B-B14F-4D97-AF65-F5344CB8AC3E}">
        <p14:creationId xmlns:p14="http://schemas.microsoft.com/office/powerpoint/2010/main" val="13517763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3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671708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4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40407140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5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124948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rgbClr val="008F3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rgbClr val="008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451146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6_FOTO 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7440447" y="0"/>
            <a:ext cx="7443764" cy="9753600"/>
          </a:xfrm>
          <a:prstGeom prst="rect">
            <a:avLst/>
          </a:prstGeom>
          <a:solidFill>
            <a:srgbClr val="00A9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Rectangle 1"/>
          <p:cNvSpPr/>
          <p:nvPr/>
        </p:nvSpPr>
        <p:spPr>
          <a:xfrm>
            <a:off x="8547197" y="0"/>
            <a:ext cx="8793066" cy="9753600"/>
          </a:xfrm>
          <a:prstGeom prst="rect">
            <a:avLst/>
          </a:prstGeom>
          <a:solidFill>
            <a:srgbClr val="00A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3" name="Content Placeholder 3"/>
          <p:cNvSpPr>
            <a:spLocks noGrp="1"/>
          </p:cNvSpPr>
          <p:nvPr>
            <p:ph sz="half" idx="2" hasCustomPrompt="1"/>
          </p:nvPr>
        </p:nvSpPr>
        <p:spPr>
          <a:xfrm>
            <a:off x="11071063" y="0"/>
            <a:ext cx="3884446"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0046642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OLORS QUOTE 1">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3" name="Content Placeholder 3"/>
          <p:cNvSpPr>
            <a:spLocks noGrp="1"/>
          </p:cNvSpPr>
          <p:nvPr>
            <p:ph sz="half" idx="2" hasCustomPrompt="1"/>
          </p:nvPr>
        </p:nvSpPr>
        <p:spPr>
          <a:xfrm>
            <a:off x="8754246" y="0"/>
            <a:ext cx="4037434"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3933213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OLORS QUOTE 2">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3" name="Content Placeholder 3"/>
          <p:cNvSpPr>
            <a:spLocks noGrp="1"/>
          </p:cNvSpPr>
          <p:nvPr>
            <p:ph sz="half" idx="2" hasCustomPrompt="1"/>
          </p:nvPr>
        </p:nvSpPr>
        <p:spPr>
          <a:xfrm>
            <a:off x="11219410" y="0"/>
            <a:ext cx="4037434" cy="9753600"/>
          </a:xfrm>
          <a:prstGeom prst="rect">
            <a:avLst/>
          </a:prstGeom>
        </p:spPr>
        <p:txBody>
          <a:bodyPr anchor="ctr" anchorCtr="0">
            <a:noAutofit/>
          </a:bodyPr>
          <a:lstStyle>
            <a:lvl1pPr marL="0" indent="0" algn="ctr">
              <a:lnSpc>
                <a:spcPct val="120000"/>
              </a:lnSpc>
              <a:buNone/>
              <a:defRPr sz="3200" baseline="0">
                <a:solidFill>
                  <a:schemeClr val="bg1"/>
                </a:solidFill>
                <a:latin typeface="+mj-lt"/>
                <a:ea typeface="Arial Unicode MS" panose="020B0604020202020204" pitchFamily="34" charset="-128"/>
                <a:cs typeface="Arial" panose="020B0604020202020204" pitchFamily="34" charset="0"/>
              </a:defRPr>
            </a:lvl1pPr>
          </a:lstStyle>
          <a:p>
            <a:r>
              <a:rPr lang="nl-NL" dirty="0" smtClean="0"/>
              <a:t>Centreer deze tekst altijd in het midden van het grootste kleurvlak</a:t>
            </a:r>
            <a:endParaRPr lang="nl-NL" dirty="0"/>
          </a:p>
        </p:txBody>
      </p:sp>
    </p:spTree>
    <p:extLst>
      <p:ext uri="{BB962C8B-B14F-4D97-AF65-F5344CB8AC3E}">
        <p14:creationId xmlns:p14="http://schemas.microsoft.com/office/powerpoint/2010/main" val="22711584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QUOTE WIT">
    <p:bg>
      <p:bgRef idx="1001">
        <a:schemeClr val="bg1"/>
      </p:bgRef>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3" name="Text Placeholder 2"/>
          <p:cNvSpPr>
            <a:spLocks noGrp="1"/>
          </p:cNvSpPr>
          <p:nvPr>
            <p:ph type="body" sz="quarter" idx="10" hasCustomPrompt="1"/>
          </p:nvPr>
        </p:nvSpPr>
        <p:spPr>
          <a:xfrm>
            <a:off x="3425825" y="1073150"/>
            <a:ext cx="10498138" cy="6596063"/>
          </a:xfrm>
        </p:spPr>
        <p:txBody>
          <a:bodyPr anchor="ctr" anchorCtr="0"/>
          <a:lstStyle>
            <a:lvl1pPr marL="0" indent="0" algn="ctr">
              <a:buNone/>
              <a:defRPr/>
            </a:lvl1pPr>
          </a:lstStyle>
          <a:p>
            <a:pPr lvl="0"/>
            <a:r>
              <a:rPr lang="nl-NL" dirty="0" smtClean="0"/>
              <a:t>Gebruik een slide als deze voor een quote of ter verduidelijking van een hoofdstuk. Deze tekst wordt horizontaal en verticaal gecentreerd</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37133883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PAYOFF ZWAR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51815" y="3425808"/>
            <a:ext cx="11236645" cy="1122137"/>
          </a:xfrm>
          <a:prstGeom prst="rect">
            <a:avLst/>
          </a:prstGeom>
        </p:spPr>
        <p:txBody>
          <a:bodyPr anchor="t" anchorCtr="0">
            <a:noAutofit/>
          </a:bodyPr>
          <a:lstStyle>
            <a:lvl1pPr algn="ctr">
              <a:defRPr sz="7200">
                <a:solidFill>
                  <a:schemeClr val="accent2"/>
                </a:solidFill>
              </a:defRPr>
            </a:lvl1pPr>
          </a:lstStyle>
          <a:p>
            <a:r>
              <a:rPr lang="en-US" dirty="0" smtClean="0"/>
              <a:t>PAY OFF</a:t>
            </a:r>
            <a:endParaRPr lang="en-US" dirty="0"/>
          </a:p>
        </p:txBody>
      </p:sp>
      <p:sp>
        <p:nvSpPr>
          <p:cNvPr id="7" name="Content Placeholder 11"/>
          <p:cNvSpPr>
            <a:spLocks noGrp="1"/>
          </p:cNvSpPr>
          <p:nvPr>
            <p:ph sz="quarter" idx="10" hasCustomPrompt="1"/>
          </p:nvPr>
        </p:nvSpPr>
        <p:spPr>
          <a:xfrm>
            <a:off x="3051815" y="4523462"/>
            <a:ext cx="11236645" cy="3862555"/>
          </a:xfrm>
          <a:prstGeom prst="rect">
            <a:avLst/>
          </a:prstGeom>
        </p:spPr>
        <p:txBody>
          <a:bodyPr>
            <a:noAutofit/>
          </a:bodyPr>
          <a:lstStyle>
            <a:lvl1pPr marL="0" indent="0" algn="ctr">
              <a:lnSpc>
                <a:spcPct val="80000"/>
              </a:lnSpc>
              <a:buNone/>
              <a:defRPr sz="7200" b="1" baseline="0">
                <a:solidFill>
                  <a:schemeClr val="tx2"/>
                </a:solidFill>
              </a:defRPr>
            </a:lvl1pPr>
          </a:lstStyle>
          <a:p>
            <a:pPr lvl="0"/>
            <a:r>
              <a:rPr lang="nl-NL" dirty="0" smtClean="0"/>
              <a:t>TWEE REGELS MAXIMAAL</a:t>
            </a:r>
            <a:endParaRPr lang="nl-NL"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9885417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PAYOFF WI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51815" y="3425808"/>
            <a:ext cx="11236645" cy="1122137"/>
          </a:xfrm>
          <a:prstGeom prst="rect">
            <a:avLst/>
          </a:prstGeom>
        </p:spPr>
        <p:txBody>
          <a:bodyPr anchor="t" anchorCtr="0">
            <a:noAutofit/>
          </a:bodyPr>
          <a:lstStyle>
            <a:lvl1pPr algn="ctr">
              <a:defRPr sz="7200">
                <a:solidFill>
                  <a:schemeClr val="accent1"/>
                </a:solidFill>
              </a:defRPr>
            </a:lvl1pPr>
          </a:lstStyle>
          <a:p>
            <a:r>
              <a:rPr lang="en-US" dirty="0" smtClean="0"/>
              <a:t>PAY OFF</a:t>
            </a:r>
            <a:endParaRPr lang="en-US" dirty="0"/>
          </a:p>
        </p:txBody>
      </p:sp>
      <p:sp>
        <p:nvSpPr>
          <p:cNvPr id="12" name="Content Placeholder 11"/>
          <p:cNvSpPr>
            <a:spLocks noGrp="1"/>
          </p:cNvSpPr>
          <p:nvPr>
            <p:ph sz="quarter" idx="10" hasCustomPrompt="1"/>
          </p:nvPr>
        </p:nvSpPr>
        <p:spPr>
          <a:xfrm>
            <a:off x="3051815" y="4523462"/>
            <a:ext cx="11236645" cy="3862555"/>
          </a:xfrm>
          <a:prstGeom prst="rect">
            <a:avLst/>
          </a:prstGeom>
        </p:spPr>
        <p:txBody>
          <a:bodyPr>
            <a:noAutofit/>
          </a:bodyPr>
          <a:lstStyle>
            <a:lvl1pPr marL="0" indent="0" algn="ctr">
              <a:lnSpc>
                <a:spcPct val="80000"/>
              </a:lnSpc>
              <a:buNone/>
              <a:defRPr sz="7200" b="1" baseline="0">
                <a:solidFill>
                  <a:schemeClr val="bg2"/>
                </a:solidFill>
              </a:defRPr>
            </a:lvl1pPr>
          </a:lstStyle>
          <a:p>
            <a:pPr lvl="0"/>
            <a:r>
              <a:rPr lang="nl-NL" dirty="0" smtClean="0"/>
              <a:t>TWEE REGELS MAXIMAAL</a:t>
            </a:r>
            <a:endParaRPr lang="nl-NL"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7874448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GENDA BULLETS">
    <p:bg>
      <p:bgRef idx="1001">
        <a:schemeClr val="bg1"/>
      </p:bgRef>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9" name="Title 1"/>
          <p:cNvSpPr>
            <a:spLocks noGrp="1"/>
          </p:cNvSpPr>
          <p:nvPr>
            <p:ph type="title" hasCustomPrompt="1"/>
          </p:nvPr>
        </p:nvSpPr>
        <p:spPr>
          <a:xfrm>
            <a:off x="977771" y="843459"/>
            <a:ext cx="7561168" cy="1346288"/>
          </a:xfrm>
          <a:prstGeom prst="rect">
            <a:avLst/>
          </a:prstGeom>
        </p:spPr>
        <p:txBody>
          <a:bodyPr anchor="t" anchorCtr="0">
            <a:noAutofit/>
          </a:bodyPr>
          <a:lstStyle>
            <a:lvl1pPr>
              <a:lnSpc>
                <a:spcPct val="80000"/>
              </a:lnSpc>
              <a:defRPr sz="5400" baseline="0"/>
            </a:lvl1pPr>
          </a:lstStyle>
          <a:p>
            <a:r>
              <a:rPr lang="en-US" dirty="0" smtClean="0"/>
              <a:t>Basic agenda – </a:t>
            </a:r>
            <a:r>
              <a:rPr lang="en-US" dirty="0" err="1" smtClean="0"/>
              <a:t>titel</a:t>
            </a:r>
            <a:endParaRPr lang="en-US" dirty="0"/>
          </a:p>
        </p:txBody>
      </p:sp>
      <p:sp>
        <p:nvSpPr>
          <p:cNvPr id="5" name="Text Placeholder 2"/>
          <p:cNvSpPr>
            <a:spLocks noGrp="1"/>
          </p:cNvSpPr>
          <p:nvPr>
            <p:ph type="body" sz="quarter" idx="10" hasCustomPrompt="1"/>
          </p:nvPr>
        </p:nvSpPr>
        <p:spPr>
          <a:xfrm>
            <a:off x="8877300" y="842963"/>
            <a:ext cx="7772400" cy="76723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smtClean="0"/>
              <a:t>Agendapunt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7607843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PAYOFF 2 F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095258" y="64801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15" name="TextBox 14"/>
          <p:cNvSpPr txBox="1"/>
          <p:nvPr/>
        </p:nvSpPr>
        <p:spPr>
          <a:xfrm>
            <a:off x="9326098" y="59061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7980990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PAYOFF 2 PINK">
    <p:bg>
      <p:bgPr>
        <a:solidFill>
          <a:schemeClr val="accent5"/>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7107382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2_PAYOFF 2 PINK">
    <p:bg>
      <p:bgPr>
        <a:solidFill>
          <a:schemeClr val="accent6"/>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7893286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3_PAYOFF 2 PINK">
    <p:bg>
      <p:bgPr>
        <a:solidFill>
          <a:schemeClr val="accent4"/>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551199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4_PAYOFF 2 PINK">
    <p:bg>
      <p:bgPr>
        <a:solidFill>
          <a:schemeClr val="accent3"/>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3510019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1_PAYOFF 2 PINK">
    <p:bg>
      <p:bgPr>
        <a:solidFill>
          <a:schemeClr val="accent2"/>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1539257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PAYOFF 2 GREEN">
    <p:bg>
      <p:bgPr>
        <a:solidFill>
          <a:schemeClr val="accent1"/>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725556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1_PAYOFF 2 GREEN">
    <p:bg>
      <p:bgPr>
        <a:solidFill>
          <a:srgbClr val="00A9C7"/>
        </a:solidFill>
        <a:effectLst/>
      </p:bgPr>
    </p:bg>
    <p:spTree>
      <p:nvGrpSpPr>
        <p:cNvPr id="1" name=""/>
        <p:cNvGrpSpPr/>
        <p:nvPr/>
      </p:nvGrpSpPr>
      <p:grpSpPr>
        <a:xfrm>
          <a:off x="0" y="0"/>
          <a:ext cx="0" cy="0"/>
          <a:chOff x="0" y="0"/>
          <a:chExt cx="0" cy="0"/>
        </a:xfrm>
      </p:grpSpPr>
      <p:sp>
        <p:nvSpPr>
          <p:cNvPr id="6" name="TextBox 5"/>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7" name="TextBox 6"/>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29812545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PAYOFF 2 ZWART">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571258" y="4079864"/>
            <a:ext cx="6618682" cy="707886"/>
          </a:xfrm>
          <a:prstGeom prst="rect">
            <a:avLst/>
          </a:prstGeom>
          <a:noFill/>
        </p:spPr>
        <p:txBody>
          <a:bodyPr wrap="square" rtlCol="0">
            <a:spAutoFit/>
          </a:bodyPr>
          <a:lstStyle/>
          <a:p>
            <a:r>
              <a:rPr lang="en-US" sz="4000" dirty="0" smtClean="0">
                <a:solidFill>
                  <a:schemeClr val="tx1"/>
                </a:solidFill>
                <a:latin typeface="+mj-lt"/>
              </a:rPr>
              <a:t>           MET</a:t>
            </a:r>
            <a:r>
              <a:rPr lang="en-US" sz="4000" baseline="0" dirty="0" smtClean="0">
                <a:solidFill>
                  <a:schemeClr val="tx1"/>
                </a:solidFill>
                <a:latin typeface="+mj-lt"/>
              </a:rPr>
              <a:t> ANDERE WOORDEN</a:t>
            </a:r>
            <a:endParaRPr lang="nl-NL" sz="4000" dirty="0" err="1" smtClean="0">
              <a:solidFill>
                <a:schemeClr val="tx1"/>
              </a:solidFill>
              <a:latin typeface="+mj-lt"/>
            </a:endParaRPr>
          </a:p>
        </p:txBody>
      </p:sp>
      <p:sp>
        <p:nvSpPr>
          <p:cNvPr id="9" name="TextBox 8"/>
          <p:cNvSpPr txBox="1"/>
          <p:nvPr/>
        </p:nvSpPr>
        <p:spPr>
          <a:xfrm>
            <a:off x="7802098" y="3505827"/>
            <a:ext cx="7426652" cy="3416320"/>
          </a:xfrm>
          <a:prstGeom prst="rect">
            <a:avLst/>
          </a:prstGeom>
          <a:noFill/>
        </p:spPr>
        <p:txBody>
          <a:bodyPr wrap="square" rtlCol="0">
            <a:spAutoFit/>
          </a:bodyPr>
          <a:lstStyle/>
          <a:p>
            <a:pPr lvl="0"/>
            <a:r>
              <a:rPr lang="nl-NL" sz="7200" b="1" dirty="0" smtClean="0">
                <a:solidFill>
                  <a:schemeClr val="tx1"/>
                </a:solidFill>
                <a:latin typeface="+mj-lt"/>
              </a:rPr>
              <a:t>	WE DOEN </a:t>
            </a:r>
          </a:p>
          <a:p>
            <a:pPr lvl="0"/>
            <a:r>
              <a:rPr lang="nl-NL" sz="7200" b="1" dirty="0" smtClean="0">
                <a:solidFill>
                  <a:schemeClr val="tx1"/>
                </a:solidFill>
                <a:latin typeface="+mj-lt"/>
              </a:rPr>
              <a:t>HET ANDERS</a:t>
            </a:r>
          </a:p>
          <a:p>
            <a:endParaRPr lang="nl-NL" sz="7200" b="1" dirty="0" err="1" smtClean="0">
              <a:solidFill>
                <a:schemeClr val="tx1"/>
              </a:solidFill>
              <a:latin typeface="+mj-l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923" y="8800723"/>
            <a:ext cx="1876414" cy="591266"/>
          </a:xfrm>
          <a:prstGeom prst="rect">
            <a:avLst/>
          </a:prstGeom>
        </p:spPr>
      </p:pic>
    </p:spTree>
    <p:extLst>
      <p:ext uri="{BB962C8B-B14F-4D97-AF65-F5344CB8AC3E}">
        <p14:creationId xmlns:p14="http://schemas.microsoft.com/office/powerpoint/2010/main" val="30710206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EN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9516" y="4294427"/>
            <a:ext cx="3835882" cy="1208702"/>
          </a:xfrm>
          <a:prstGeom prst="rect">
            <a:avLst/>
          </a:prstGeom>
        </p:spPr>
      </p:pic>
    </p:spTree>
    <p:extLst>
      <p:ext uri="{BB962C8B-B14F-4D97-AF65-F5344CB8AC3E}">
        <p14:creationId xmlns:p14="http://schemas.microsoft.com/office/powerpoint/2010/main" val="597454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BULLETS WIT">
    <p:bg>
      <p:bgPr>
        <a:solidFill>
          <a:schemeClr val="tx1"/>
        </a:solidFill>
        <a:effectLst/>
      </p:bgPr>
    </p:bg>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sp>
        <p:nvSpPr>
          <p:cNvPr id="8" name="Title 1"/>
          <p:cNvSpPr>
            <a:spLocks noGrp="1"/>
          </p:cNvSpPr>
          <p:nvPr>
            <p:ph type="title" hasCustomPrompt="1"/>
          </p:nvPr>
        </p:nvSpPr>
        <p:spPr>
          <a:xfrm>
            <a:off x="977771" y="843459"/>
            <a:ext cx="7561168" cy="1346288"/>
          </a:xfrm>
          <a:prstGeom prst="rect">
            <a:avLst/>
          </a:prstGeom>
        </p:spPr>
        <p:txBody>
          <a:bodyPr anchor="t" anchorCtr="0">
            <a:noAutofit/>
          </a:bodyPr>
          <a:lstStyle>
            <a:lvl1pPr>
              <a:lnSpc>
                <a:spcPct val="80000"/>
              </a:lnSpc>
              <a:defRPr sz="5400" baseline="0">
                <a:solidFill>
                  <a:schemeClr val="bg1"/>
                </a:solidFill>
              </a:defRPr>
            </a:lvl1pPr>
          </a:lstStyle>
          <a:p>
            <a:r>
              <a:rPr lang="en-US" dirty="0" smtClean="0"/>
              <a:t>Op de agenda</a:t>
            </a:r>
            <a:endParaRPr lang="en-US" dirty="0"/>
          </a:p>
        </p:txBody>
      </p:sp>
      <p:sp>
        <p:nvSpPr>
          <p:cNvPr id="3" name="Text Placeholder 2"/>
          <p:cNvSpPr>
            <a:spLocks noGrp="1"/>
          </p:cNvSpPr>
          <p:nvPr>
            <p:ph type="body" sz="quarter" idx="10" hasCustomPrompt="1"/>
          </p:nvPr>
        </p:nvSpPr>
        <p:spPr>
          <a:xfrm>
            <a:off x="8877300" y="842963"/>
            <a:ext cx="7772400" cy="76723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Agendapunt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2629235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LANCO AMIS">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29991665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91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OTO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7269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OTO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1729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213" y="519113"/>
            <a:ext cx="14955837" cy="1885950"/>
          </a:xfrm>
          <a:prstGeom prst="rect">
            <a:avLst/>
          </a:prstGeom>
        </p:spPr>
        <p:txBody>
          <a:bodyPr vert="horz" lIns="91440" tIns="45720" rIns="91440" bIns="45720" rtlCol="0" anchor="ctr">
            <a:normAutofit/>
          </a:bodyPr>
          <a:lstStyle/>
          <a:p>
            <a:r>
              <a:rPr lang="nl-NL" smtClean="0"/>
              <a:t>Klik om de stijl te bewerken</a:t>
            </a:r>
            <a:endParaRPr lang="nl-NL" dirty="0"/>
          </a:p>
        </p:txBody>
      </p:sp>
      <p:sp>
        <p:nvSpPr>
          <p:cNvPr id="3" name="Text Placeholder 2"/>
          <p:cNvSpPr>
            <a:spLocks noGrp="1"/>
          </p:cNvSpPr>
          <p:nvPr>
            <p:ph type="body" idx="1"/>
          </p:nvPr>
        </p:nvSpPr>
        <p:spPr>
          <a:xfrm>
            <a:off x="1192213" y="2597150"/>
            <a:ext cx="14955837" cy="6188075"/>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pic>
        <p:nvPicPr>
          <p:cNvPr id="4" name="Picture 3"/>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0" y="9505950"/>
            <a:ext cx="17340263" cy="247650"/>
          </a:xfrm>
          <a:prstGeom prst="rect">
            <a:avLst/>
          </a:prstGeom>
        </p:spPr>
      </p:pic>
      <p:pic>
        <p:nvPicPr>
          <p:cNvPr id="9" name="Picture 8"/>
          <p:cNvPicPr>
            <a:picLocks noChangeAspect="1"/>
          </p:cNvPicPr>
          <p:nvPr/>
        </p:nvPicPr>
        <p:blipFill>
          <a:blip r:embed="rId63" cstate="print">
            <a:extLst>
              <a:ext uri="{28A0092B-C50C-407E-A947-70E740481C1C}">
                <a14:useLocalDpi xmlns:a14="http://schemas.microsoft.com/office/drawing/2010/main" val="0"/>
              </a:ext>
            </a:extLst>
          </a:blip>
          <a:stretch>
            <a:fillRect/>
          </a:stretch>
        </p:blipFill>
        <p:spPr>
          <a:xfrm>
            <a:off x="7731923" y="8785225"/>
            <a:ext cx="1876414" cy="591266"/>
          </a:xfrm>
          <a:prstGeom prst="rect">
            <a:avLst/>
          </a:prstGeom>
        </p:spPr>
      </p:pic>
    </p:spTree>
    <p:extLst>
      <p:ext uri="{BB962C8B-B14F-4D97-AF65-F5344CB8AC3E}">
        <p14:creationId xmlns:p14="http://schemas.microsoft.com/office/powerpoint/2010/main" val="16012254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26" r:id="rId3"/>
    <p:sldLayoutId id="2147483764" r:id="rId4"/>
    <p:sldLayoutId id="2147483704" r:id="rId5"/>
    <p:sldLayoutId id="2147483727"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63" r:id="rId27"/>
    <p:sldLayoutId id="2147483708" r:id="rId28"/>
    <p:sldLayoutId id="2147483729" r:id="rId29"/>
    <p:sldLayoutId id="2147483730"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713" r:id="rId47"/>
    <p:sldLayoutId id="2147483715" r:id="rId48"/>
    <p:sldLayoutId id="2147483728" r:id="rId49"/>
    <p:sldLayoutId id="2147483716" r:id="rId50"/>
    <p:sldLayoutId id="2147483717" r:id="rId51"/>
    <p:sldLayoutId id="2147483759" r:id="rId52"/>
    <p:sldLayoutId id="2147483760" r:id="rId53"/>
    <p:sldLayoutId id="2147483761" r:id="rId54"/>
    <p:sldLayoutId id="2147483758" r:id="rId55"/>
    <p:sldLayoutId id="2147483733" r:id="rId56"/>
    <p:sldLayoutId id="2147483762" r:id="rId57"/>
    <p:sldLayoutId id="2147483731" r:id="rId58"/>
    <p:sldLayoutId id="2147483718" r:id="rId59"/>
    <p:sldLayoutId id="2147483719" r:id="rId60"/>
  </p:sldLayoutIdLst>
  <p:timing>
    <p:tnLst>
      <p:par>
        <p:cTn id="1" dur="indefinite" restart="never" nodeType="tmRoot"/>
      </p:par>
    </p:tnLst>
  </p:timing>
  <p:txStyles>
    <p:titleStyle>
      <a:lvl1pPr algn="l" defTabSz="1219216" rtl="0" eaLnBrk="1" latinLnBrk="0" hangingPunct="1">
        <a:lnSpc>
          <a:spcPct val="90000"/>
        </a:lnSpc>
        <a:spcBef>
          <a:spcPct val="0"/>
        </a:spcBef>
        <a:buNone/>
        <a:defRPr sz="6000" b="1" kern="1200" cap="all" baseline="0">
          <a:solidFill>
            <a:schemeClr val="tx1"/>
          </a:solidFill>
          <a:latin typeface="Arial Narrow" panose="020B0606020202030204" pitchFamily="34" charset="0"/>
          <a:ea typeface="+mj-ea"/>
          <a:cs typeface="+mj-cs"/>
        </a:defRPr>
      </a:lvl1pPr>
    </p:titleStyle>
    <p:bodyStyle>
      <a:lvl1pPr marL="304804" indent="-304804" algn="l" defTabSz="1219216" rtl="0" eaLnBrk="1" latinLnBrk="0" hangingPunct="1">
        <a:lnSpc>
          <a:spcPct val="90000"/>
        </a:lnSpc>
        <a:spcBef>
          <a:spcPts val="1333"/>
        </a:spcBef>
        <a:buFont typeface="Arial" panose="020B0604020202020204" pitchFamily="34" charset="0"/>
        <a:buChar char="•"/>
        <a:defRPr sz="3600" kern="1200">
          <a:solidFill>
            <a:schemeClr val="tx1"/>
          </a:solidFill>
          <a:latin typeface="Arial Narrow" panose="020B0606020202030204" pitchFamily="34" charset="0"/>
          <a:ea typeface="+mn-ea"/>
          <a:cs typeface="+mn-cs"/>
        </a:defRPr>
      </a:lvl1pPr>
      <a:lvl2pPr marL="914412" indent="-304804" algn="l" defTabSz="1219216" rtl="0" eaLnBrk="1" latinLnBrk="0" hangingPunct="1">
        <a:lnSpc>
          <a:spcPct val="90000"/>
        </a:lnSpc>
        <a:spcBef>
          <a:spcPts val="667"/>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2pPr>
      <a:lvl3pPr marL="1524020" indent="-304804" algn="l" defTabSz="1219216" rtl="0" eaLnBrk="1" latinLnBrk="0" hangingPunct="1">
        <a:lnSpc>
          <a:spcPct val="90000"/>
        </a:lnSpc>
        <a:spcBef>
          <a:spcPts val="667"/>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3pPr>
      <a:lvl4pPr marL="2133629"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4pPr>
      <a:lvl5pPr marL="2438432" indent="0" algn="l" defTabSz="1219216" rtl="0" eaLnBrk="1" latinLnBrk="0" hangingPunct="1">
        <a:lnSpc>
          <a:spcPct val="90000"/>
        </a:lnSpc>
        <a:spcBef>
          <a:spcPts val="667"/>
        </a:spcBef>
        <a:buFont typeface="Arial" panose="020B0604020202020204" pitchFamily="34" charset="0"/>
        <a:buNone/>
        <a:defRPr sz="2400" kern="1200">
          <a:solidFill>
            <a:schemeClr val="tx1"/>
          </a:solidFill>
          <a:latin typeface="Arial Narrow" panose="020B0606020202030204" pitchFamily="34" charset="0"/>
          <a:ea typeface="+mn-ea"/>
          <a:cs typeface="+mn-cs"/>
        </a:defRPr>
      </a:lvl5pPr>
      <a:lvl6pPr marL="3352844"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453"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2060"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668" indent="-304804" algn="l" defTabSz="1219216"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216" rtl="0" eaLnBrk="1" latinLnBrk="0" hangingPunct="1">
        <a:defRPr sz="2400" kern="1200">
          <a:solidFill>
            <a:schemeClr val="tx1"/>
          </a:solidFill>
          <a:latin typeface="+mn-lt"/>
          <a:ea typeface="+mn-ea"/>
          <a:cs typeface="+mn-cs"/>
        </a:defRPr>
      </a:lvl1pPr>
      <a:lvl2pPr marL="609609" algn="l" defTabSz="1219216" rtl="0" eaLnBrk="1" latinLnBrk="0" hangingPunct="1">
        <a:defRPr sz="2400" kern="1200">
          <a:solidFill>
            <a:schemeClr val="tx1"/>
          </a:solidFill>
          <a:latin typeface="+mn-lt"/>
          <a:ea typeface="+mn-ea"/>
          <a:cs typeface="+mn-cs"/>
        </a:defRPr>
      </a:lvl2pPr>
      <a:lvl3pPr marL="1219216" algn="l" defTabSz="1219216" rtl="0" eaLnBrk="1" latinLnBrk="0" hangingPunct="1">
        <a:defRPr sz="2400" kern="1200">
          <a:solidFill>
            <a:schemeClr val="tx1"/>
          </a:solidFill>
          <a:latin typeface="+mn-lt"/>
          <a:ea typeface="+mn-ea"/>
          <a:cs typeface="+mn-cs"/>
        </a:defRPr>
      </a:lvl3pPr>
      <a:lvl4pPr marL="1828824" algn="l" defTabSz="1219216" rtl="0" eaLnBrk="1" latinLnBrk="0" hangingPunct="1">
        <a:defRPr sz="2400" kern="1200">
          <a:solidFill>
            <a:schemeClr val="tx1"/>
          </a:solidFill>
          <a:latin typeface="+mn-lt"/>
          <a:ea typeface="+mn-ea"/>
          <a:cs typeface="+mn-cs"/>
        </a:defRPr>
      </a:lvl4pPr>
      <a:lvl5pPr marL="2438432" algn="l" defTabSz="1219216" rtl="0" eaLnBrk="1" latinLnBrk="0" hangingPunct="1">
        <a:defRPr sz="2400" kern="1200">
          <a:solidFill>
            <a:schemeClr val="tx1"/>
          </a:solidFill>
          <a:latin typeface="+mn-lt"/>
          <a:ea typeface="+mn-ea"/>
          <a:cs typeface="+mn-cs"/>
        </a:defRPr>
      </a:lvl5pPr>
      <a:lvl6pPr marL="3048040" algn="l" defTabSz="1219216" rtl="0" eaLnBrk="1" latinLnBrk="0" hangingPunct="1">
        <a:defRPr sz="2400" kern="1200">
          <a:solidFill>
            <a:schemeClr val="tx1"/>
          </a:solidFill>
          <a:latin typeface="+mn-lt"/>
          <a:ea typeface="+mn-ea"/>
          <a:cs typeface="+mn-cs"/>
        </a:defRPr>
      </a:lvl6pPr>
      <a:lvl7pPr marL="3657649" algn="l" defTabSz="1219216" rtl="0" eaLnBrk="1" latinLnBrk="0" hangingPunct="1">
        <a:defRPr sz="2400" kern="1200">
          <a:solidFill>
            <a:schemeClr val="tx1"/>
          </a:solidFill>
          <a:latin typeface="+mn-lt"/>
          <a:ea typeface="+mn-ea"/>
          <a:cs typeface="+mn-cs"/>
        </a:defRPr>
      </a:lvl7pPr>
      <a:lvl8pPr marL="4267256" algn="l" defTabSz="1219216" rtl="0" eaLnBrk="1" latinLnBrk="0" hangingPunct="1">
        <a:defRPr sz="2400" kern="1200">
          <a:solidFill>
            <a:schemeClr val="tx1"/>
          </a:solidFill>
          <a:latin typeface="+mn-lt"/>
          <a:ea typeface="+mn-ea"/>
          <a:cs typeface="+mn-cs"/>
        </a:defRPr>
      </a:lvl8pPr>
      <a:lvl9pPr marL="4876864" algn="l" defTabSz="12192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95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Oracle </a:t>
            </a:r>
            <a:r>
              <a:rPr lang="nl-NL" dirty="0" err="1" smtClean="0"/>
              <a:t>and</a:t>
            </a:r>
            <a:r>
              <a:rPr lang="nl-NL" dirty="0" smtClean="0"/>
              <a:t> </a:t>
            </a:r>
            <a:r>
              <a:rPr lang="nl-NL" dirty="0" err="1" smtClean="0"/>
              <a:t>kafka</a:t>
            </a:r>
            <a:endParaRPr lang="nl-NL" dirty="0"/>
          </a:p>
        </p:txBody>
      </p:sp>
      <p:sp>
        <p:nvSpPr>
          <p:cNvPr id="3" name="Tijdelijke aanduiding voor tekst 2"/>
          <p:cNvSpPr>
            <a:spLocks noGrp="1"/>
          </p:cNvSpPr>
          <p:nvPr>
            <p:ph type="body" sz="quarter" idx="10"/>
          </p:nvPr>
        </p:nvSpPr>
        <p:spPr/>
        <p:txBody>
          <a:bodyPr/>
          <a:lstStyle/>
          <a:p>
            <a:r>
              <a:rPr lang="nl-NL" dirty="0" smtClean="0"/>
              <a:t>On </a:t>
            </a:r>
            <a:r>
              <a:rPr lang="nl-NL" dirty="0" err="1" smtClean="0"/>
              <a:t>premises</a:t>
            </a:r>
            <a:endParaRPr lang="nl-NL" dirty="0" smtClean="0"/>
          </a:p>
          <a:p>
            <a:pPr lvl="1"/>
            <a:r>
              <a:rPr lang="en-US" dirty="0"/>
              <a:t>Service Bus </a:t>
            </a:r>
            <a:r>
              <a:rPr lang="en-US" dirty="0" smtClean="0"/>
              <a:t>Kafka transport (demo!)</a:t>
            </a:r>
            <a:endParaRPr lang="en-US" dirty="0"/>
          </a:p>
          <a:p>
            <a:pPr lvl="1"/>
            <a:r>
              <a:rPr lang="en-US" dirty="0"/>
              <a:t>Stream Analytics </a:t>
            </a:r>
            <a:r>
              <a:rPr lang="en-US" dirty="0" smtClean="0"/>
              <a:t>Kafka Adapter (demo!)</a:t>
            </a:r>
          </a:p>
          <a:p>
            <a:pPr lvl="1"/>
            <a:r>
              <a:rPr lang="nl-NL" dirty="0" err="1"/>
              <a:t>GoldenGate</a:t>
            </a:r>
            <a:r>
              <a:rPr lang="nl-NL" dirty="0"/>
              <a:t> </a:t>
            </a:r>
            <a:r>
              <a:rPr lang="nl-NL" dirty="0" err="1"/>
              <a:t>for</a:t>
            </a:r>
            <a:r>
              <a:rPr lang="nl-NL" dirty="0"/>
              <a:t> Big Data </a:t>
            </a:r>
            <a:r>
              <a:rPr lang="nl-NL" dirty="0" err="1" smtClean="0"/>
              <a:t>handler</a:t>
            </a:r>
            <a:r>
              <a:rPr lang="nl-NL" dirty="0" smtClean="0"/>
              <a:t> </a:t>
            </a:r>
            <a:r>
              <a:rPr lang="nl-NL" dirty="0" err="1"/>
              <a:t>for</a:t>
            </a:r>
            <a:r>
              <a:rPr lang="nl-NL" dirty="0"/>
              <a:t> </a:t>
            </a:r>
            <a:r>
              <a:rPr lang="nl-NL" dirty="0" err="1" smtClean="0"/>
              <a:t>Kafka</a:t>
            </a:r>
            <a:endParaRPr lang="nl-NL" dirty="0" smtClean="0"/>
          </a:p>
          <a:p>
            <a:pPr lvl="1"/>
            <a:r>
              <a:rPr lang="nl-NL" dirty="0" smtClean="0"/>
              <a:t>Data Integrator (</a:t>
            </a:r>
            <a:r>
              <a:rPr lang="nl-NL" dirty="0" err="1" smtClean="0"/>
              <a:t>coming</a:t>
            </a:r>
            <a:r>
              <a:rPr lang="nl-NL" dirty="0" smtClean="0"/>
              <a:t> </a:t>
            </a:r>
            <a:r>
              <a:rPr lang="nl-NL" dirty="0" err="1" smtClean="0"/>
              <a:t>soon</a:t>
            </a:r>
            <a:r>
              <a:rPr lang="nl-NL" dirty="0" smtClean="0"/>
              <a:t>)</a:t>
            </a:r>
          </a:p>
          <a:p>
            <a:pPr lvl="1"/>
            <a:endParaRPr lang="nl-NL" dirty="0"/>
          </a:p>
          <a:p>
            <a:r>
              <a:rPr lang="nl-NL" dirty="0" smtClean="0"/>
              <a:t>Cloud</a:t>
            </a:r>
          </a:p>
          <a:p>
            <a:pPr lvl="1"/>
            <a:r>
              <a:rPr lang="nl-NL" dirty="0" err="1"/>
              <a:t>Elastic</a:t>
            </a:r>
            <a:r>
              <a:rPr lang="nl-NL" dirty="0"/>
              <a:t> Big Data &amp; Streaming platform</a:t>
            </a:r>
          </a:p>
          <a:p>
            <a:pPr lvl="1"/>
            <a:r>
              <a:rPr lang="nl-NL" dirty="0" smtClean="0"/>
              <a:t>Event Hub (</a:t>
            </a:r>
            <a:r>
              <a:rPr lang="nl-NL" dirty="0" err="1" smtClean="0"/>
              <a:t>coming</a:t>
            </a:r>
            <a:r>
              <a:rPr lang="nl-NL" dirty="0" smtClean="0"/>
              <a:t> </a:t>
            </a:r>
            <a:r>
              <a:rPr lang="nl-NL" dirty="0" err="1" smtClean="0"/>
              <a:t>soon</a:t>
            </a:r>
            <a:r>
              <a:rPr lang="nl-NL" dirty="0" smtClean="0"/>
              <a:t>)</a:t>
            </a:r>
          </a:p>
        </p:txBody>
      </p:sp>
    </p:spTree>
    <p:extLst>
      <p:ext uri="{BB962C8B-B14F-4D97-AF65-F5344CB8AC3E}">
        <p14:creationId xmlns:p14="http://schemas.microsoft.com/office/powerpoint/2010/main" val="135992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GoldenGate</a:t>
            </a:r>
            <a:r>
              <a:rPr lang="nl-NL" dirty="0"/>
              <a:t> </a:t>
            </a:r>
            <a:r>
              <a:rPr lang="nl-NL" dirty="0" err="1"/>
              <a:t>for</a:t>
            </a:r>
            <a:r>
              <a:rPr lang="nl-NL" dirty="0"/>
              <a:t> Big Data</a:t>
            </a:r>
          </a:p>
        </p:txBody>
      </p:sp>
      <p:pic>
        <p:nvPicPr>
          <p:cNvPr id="4" name="Afbeelding 3"/>
          <p:cNvPicPr>
            <a:picLocks noChangeAspect="1"/>
          </p:cNvPicPr>
          <p:nvPr/>
        </p:nvPicPr>
        <p:blipFill>
          <a:blip r:embed="rId2"/>
          <a:stretch>
            <a:fillRect/>
          </a:stretch>
        </p:blipFill>
        <p:spPr>
          <a:xfrm>
            <a:off x="1613347" y="1636440"/>
            <a:ext cx="12086104" cy="7113767"/>
          </a:xfrm>
          <a:prstGeom prst="rect">
            <a:avLst/>
          </a:prstGeom>
        </p:spPr>
      </p:pic>
      <p:sp>
        <p:nvSpPr>
          <p:cNvPr id="5" name="Rechthoek 4"/>
          <p:cNvSpPr/>
          <p:nvPr/>
        </p:nvSpPr>
        <p:spPr>
          <a:xfrm>
            <a:off x="12616057" y="5236840"/>
            <a:ext cx="2232248"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6952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Integrator</a:t>
            </a:r>
            <a:endParaRPr lang="nl-NL" dirty="0"/>
          </a:p>
        </p:txBody>
      </p:sp>
      <p:pic>
        <p:nvPicPr>
          <p:cNvPr id="3074" name="Picture 2" descr="https://www.rittmanmead.com/blog/content/images/2016/12/acme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38" y="1996480"/>
            <a:ext cx="16002000" cy="663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03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Elastic Big Data &amp; Streaming platform</a:t>
            </a:r>
          </a:p>
        </p:txBody>
      </p:sp>
      <p:pic>
        <p:nvPicPr>
          <p:cNvPr id="2050" name="Picture 2" descr="2016-09-27_20-09-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531" y="1708448"/>
            <a:ext cx="10441160" cy="792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8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Event Hub</a:t>
            </a:r>
            <a:endParaRPr lang="nl-NL" dirty="0"/>
          </a:p>
        </p:txBody>
      </p:sp>
      <p:pic>
        <p:nvPicPr>
          <p:cNvPr id="4" name="Afbeelding 3"/>
          <p:cNvPicPr>
            <a:picLocks noChangeAspect="1"/>
          </p:cNvPicPr>
          <p:nvPr/>
        </p:nvPicPr>
        <p:blipFill>
          <a:blip r:embed="rId2"/>
          <a:stretch>
            <a:fillRect/>
          </a:stretch>
        </p:blipFill>
        <p:spPr>
          <a:xfrm>
            <a:off x="3557563" y="1719896"/>
            <a:ext cx="9687793" cy="6829312"/>
          </a:xfrm>
          <a:prstGeom prst="rect">
            <a:avLst/>
          </a:prstGeom>
        </p:spPr>
      </p:pic>
    </p:spTree>
    <p:extLst>
      <p:ext uri="{BB962C8B-B14F-4D97-AF65-F5344CB8AC3E}">
        <p14:creationId xmlns:p14="http://schemas.microsoft.com/office/powerpoint/2010/main" val="199286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Event Hub</a:t>
            </a:r>
            <a:endParaRPr lang="nl-NL" dirty="0"/>
          </a:p>
        </p:txBody>
      </p:sp>
      <p:pic>
        <p:nvPicPr>
          <p:cNvPr id="4" name="Afbeelding 3"/>
          <p:cNvPicPr>
            <a:picLocks noChangeAspect="1"/>
          </p:cNvPicPr>
          <p:nvPr/>
        </p:nvPicPr>
        <p:blipFill>
          <a:blip r:embed="rId2"/>
          <a:stretch>
            <a:fillRect/>
          </a:stretch>
        </p:blipFill>
        <p:spPr>
          <a:xfrm>
            <a:off x="389211" y="2500536"/>
            <a:ext cx="16038030" cy="5529982"/>
          </a:xfrm>
          <a:prstGeom prst="rect">
            <a:avLst/>
          </a:prstGeom>
        </p:spPr>
      </p:pic>
    </p:spTree>
    <p:extLst>
      <p:ext uri="{BB962C8B-B14F-4D97-AF65-F5344CB8AC3E}">
        <p14:creationId xmlns:p14="http://schemas.microsoft.com/office/powerpoint/2010/main" val="305331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EVENT hub</a:t>
            </a:r>
            <a:endParaRPr lang="nl-NL" dirty="0"/>
          </a:p>
        </p:txBody>
      </p:sp>
      <p:pic>
        <p:nvPicPr>
          <p:cNvPr id="1026" name="Picture 2" descr="https://i0.wp.com/technology.amis.nl/wp-content/uploads/2016/09/image-25.png?fit=1024%2C477&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246" y="2169274"/>
            <a:ext cx="13532184" cy="6303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26606"/>
      </p:ext>
    </p:extLst>
  </p:cSld>
  <p:clrMapOvr>
    <a:masterClrMapping/>
  </p:clrMapOvr>
</p:sld>
</file>

<file path=ppt/theme/theme1.xml><?xml version="1.0" encoding="utf-8"?>
<a:theme xmlns:a="http://schemas.openxmlformats.org/drawingml/2006/main" name="AMIS_WIDESCREEN_v2">
  <a:themeElements>
    <a:clrScheme name="Conclusion 2014 - Colors">
      <a:dk1>
        <a:sysClr val="windowText" lastClr="000000"/>
      </a:dk1>
      <a:lt1>
        <a:sysClr val="window" lastClr="FFFFFF"/>
      </a:lt1>
      <a:dk2>
        <a:srgbClr val="000000"/>
      </a:dk2>
      <a:lt2>
        <a:srgbClr val="FFFFFF"/>
      </a:lt2>
      <a:accent1>
        <a:srgbClr val="008F33"/>
      </a:accent1>
      <a:accent2>
        <a:srgbClr val="DA4290"/>
      </a:accent2>
      <a:accent3>
        <a:srgbClr val="613C91"/>
      </a:accent3>
      <a:accent4>
        <a:srgbClr val="FFCC00"/>
      </a:accent4>
      <a:accent5>
        <a:srgbClr val="0069B4"/>
      </a:accent5>
      <a:accent6>
        <a:srgbClr val="E73430"/>
      </a:accent6>
      <a:hlink>
        <a:srgbClr val="000000"/>
      </a:hlink>
      <a:folHlink>
        <a:srgbClr val="000000"/>
      </a:folHlink>
    </a:clrScheme>
    <a:fontScheme name="Conclusion 2014 - FONTS">
      <a:majorFont>
        <a:latin typeface="Arial Narrow"/>
        <a:ea typeface=""/>
        <a:cs typeface=""/>
      </a:majorFont>
      <a:minorFont>
        <a:latin typeface="Arial Unicode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AMIS_WIDESCREEN_v2.potx [Alleen-lezen]" id="{123BAE79-AD93-42FD-BBC0-814C22871593}" vid="{363522D3-8D40-43FF-B7BB-4A2ED21EF7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ie xmlns="ff60f657-0a02-4a8f-9d33-32b65509cec9" xsi:nil="true"/>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D486D4004ECB48B5D4B8B288E63DD4" ma:contentTypeVersion="2" ma:contentTypeDescription="Een nieuw document maken." ma:contentTypeScope="" ma:versionID="e4fff36db5d187eb269de1142c1b4bd7">
  <xsd:schema xmlns:xsd="http://www.w3.org/2001/XMLSchema" xmlns:xs="http://www.w3.org/2001/XMLSchema" xmlns:p="http://schemas.microsoft.com/office/2006/metadata/properties" xmlns:ns1="http://schemas.microsoft.com/sharepoint/v3" xmlns:ns2="ff60f657-0a02-4a8f-9d33-32b65509cec9" targetNamespace="http://schemas.microsoft.com/office/2006/metadata/properties" ma:root="true" ma:fieldsID="db12dbe89cb31e41d242d088c7b1965b" ns1:_="" ns2:_="">
    <xsd:import namespace="http://schemas.microsoft.com/sharepoint/v3"/>
    <xsd:import namespace="ff60f657-0a02-4a8f-9d33-32b65509cec9"/>
    <xsd:element name="properties">
      <xsd:complexType>
        <xsd:sequence>
          <xsd:element name="documentManagement">
            <xsd:complexType>
              <xsd:all>
                <xsd:element ref="ns1:PublishingStartDate" minOccurs="0"/>
                <xsd:element ref="ns1:PublishingExpirationDate" minOccurs="0"/>
                <xsd:element ref="ns2:Categori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60f657-0a02-4a8f-9d33-32b65509cec9" elementFormDefault="qualified">
    <xsd:import namespace="http://schemas.microsoft.com/office/2006/documentManagement/types"/>
    <xsd:import namespace="http://schemas.microsoft.com/office/infopath/2007/PartnerControls"/>
    <xsd:element name="Categorie" ma:index="10" nillable="true" ma:displayName="Categorie" ma:description="De categorie waar het document in valt" ma:internalName="Categori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0D8CD-30E1-4C48-A60F-09D673157CF5}">
  <ds:schemaRefs>
    <ds:schemaRef ds:uri="http://purl.org/dc/elements/1.1/"/>
    <ds:schemaRef ds:uri="ff60f657-0a02-4a8f-9d33-32b65509cec9"/>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F1B9BDC-0D8A-4127-A97E-46F2FC3E10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60f657-0a02-4a8f-9d33-32b65509ce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0DEB70-8030-4411-833B-69ECD5FB0C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TotalTime>
  <Words>63</Words>
  <Application>Microsoft Office PowerPoint</Application>
  <PresentationFormat>Aangepast</PresentationFormat>
  <Paragraphs>16</Paragraphs>
  <Slides>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Arial Unicode MS</vt:lpstr>
      <vt:lpstr>Arial</vt:lpstr>
      <vt:lpstr>Arial Narrow</vt:lpstr>
      <vt:lpstr>AMIS_WIDESCREEN_v2</vt:lpstr>
      <vt:lpstr>PowerPoint-presentatie</vt:lpstr>
      <vt:lpstr>Oracle and kafka</vt:lpstr>
      <vt:lpstr>GoldenGate for Big Data</vt:lpstr>
      <vt:lpstr>Data Integrator</vt:lpstr>
      <vt:lpstr>Elastic Big Data &amp; Streaming platform</vt:lpstr>
      <vt:lpstr>Event Hub</vt:lpstr>
      <vt:lpstr>Event Hub</vt:lpstr>
      <vt:lpstr>EVENT hub</vt:lpstr>
    </vt:vector>
  </TitlesOfParts>
  <Company>Conclusion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Gabriëlla Zock</dc:creator>
  <cp:lastModifiedBy>Maarten Smeets</cp:lastModifiedBy>
  <cp:revision>11</cp:revision>
  <dcterms:created xsi:type="dcterms:W3CDTF">2015-02-03T16:33:39Z</dcterms:created>
  <dcterms:modified xsi:type="dcterms:W3CDTF">2017-02-07T19:55:57Z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0x0101000BD486D4004ECB48B5D4B8B288E63DD4</vt:lpwstr>
  </property>
</Properties>
</file>