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4"/>
  </p:sldMasterIdLst>
  <p:notesMasterIdLst>
    <p:notesMasterId r:id="rId32"/>
  </p:notesMasterIdLst>
  <p:sldIdLst>
    <p:sldId id="256" r:id="rId5"/>
    <p:sldId id="287" r:id="rId6"/>
    <p:sldId id="263" r:id="rId7"/>
    <p:sldId id="275" r:id="rId8"/>
    <p:sldId id="276" r:id="rId9"/>
    <p:sldId id="277" r:id="rId10"/>
    <p:sldId id="274" r:id="rId11"/>
    <p:sldId id="262" r:id="rId12"/>
    <p:sldId id="264" r:id="rId13"/>
    <p:sldId id="270" r:id="rId14"/>
    <p:sldId id="266" r:id="rId15"/>
    <p:sldId id="267" r:id="rId16"/>
    <p:sldId id="269" r:id="rId17"/>
    <p:sldId id="271" r:id="rId18"/>
    <p:sldId id="272" r:id="rId19"/>
    <p:sldId id="273" r:id="rId20"/>
    <p:sldId id="258" r:id="rId21"/>
    <p:sldId id="281" r:id="rId22"/>
    <p:sldId id="278" r:id="rId23"/>
    <p:sldId id="279" r:id="rId24"/>
    <p:sldId id="280" r:id="rId25"/>
    <p:sldId id="282" r:id="rId26"/>
    <p:sldId id="260" r:id="rId27"/>
    <p:sldId id="283" r:id="rId28"/>
    <p:sldId id="284" r:id="rId29"/>
    <p:sldId id="285" r:id="rId30"/>
    <p:sldId id="286" r:id="rId31"/>
  </p:sldIdLst>
  <p:sldSz cx="9144000" cy="5143500" type="screen16x9"/>
  <p:notesSz cx="6858000" cy="9144000"/>
  <p:defaultText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05" autoAdjust="0"/>
    <p:restoredTop sz="86156" autoAdjust="0"/>
  </p:normalViewPr>
  <p:slideViewPr>
    <p:cSldViewPr snapToGrid="0" snapToObjects="1">
      <p:cViewPr varScale="1">
        <p:scale>
          <a:sx n="99" d="100"/>
          <a:sy n="99" d="100"/>
        </p:scale>
        <p:origin x="80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F2FCE7-7AFA-9242-BECB-A61CE0BE95A1}" type="datetimeFigureOut">
              <a:rPr lang="nl-NL" smtClean="0"/>
              <a:t>27-7-2018</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FB967C-E8DF-AF4B-9B57-A68D256EEC90}" type="slidenum">
              <a:rPr lang="nl-NL" smtClean="0"/>
              <a:t>‹#›</a:t>
            </a:fld>
            <a:endParaRPr lang="nl-NL"/>
          </a:p>
        </p:txBody>
      </p:sp>
    </p:spTree>
    <p:extLst>
      <p:ext uri="{BB962C8B-B14F-4D97-AF65-F5344CB8AC3E}">
        <p14:creationId xmlns:p14="http://schemas.microsoft.com/office/powerpoint/2010/main" val="58874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tart dia">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966716"/>
            <a:ext cx="9144000" cy="176784"/>
          </a:xfrm>
          <a:prstGeom prst="rect">
            <a:avLst/>
          </a:prstGeom>
        </p:spPr>
      </p:pic>
      <p:sp>
        <p:nvSpPr>
          <p:cNvPr id="9" name="Picture Placeholder 2"/>
          <p:cNvSpPr>
            <a:spLocks noGrp="1"/>
          </p:cNvSpPr>
          <p:nvPr>
            <p:ph type="pic" idx="13"/>
          </p:nvPr>
        </p:nvSpPr>
        <p:spPr>
          <a:xfrm>
            <a:off x="0" y="810001"/>
            <a:ext cx="9144000" cy="3348000"/>
          </a:xfrm>
          <a:solidFill>
            <a:schemeClr val="bg1">
              <a:lumMod val="85000"/>
            </a:schemeClr>
          </a:solidFill>
        </p:spPr>
        <p:txBody>
          <a:bodyPr lIns="360000" tIns="251999" rIns="3960000" bIns="1080000" anchor="b" anchorCtr="0"/>
          <a:lstStyle>
            <a:lvl1pPr marL="0" indent="0" algn="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2" name="Title 1"/>
          <p:cNvSpPr>
            <a:spLocks noGrp="1"/>
          </p:cNvSpPr>
          <p:nvPr>
            <p:ph type="ctrTitle" hasCustomPrompt="1"/>
          </p:nvPr>
        </p:nvSpPr>
        <p:spPr>
          <a:xfrm>
            <a:off x="5400000" y="1548000"/>
            <a:ext cx="3024000" cy="3024000"/>
          </a:xfrm>
          <a:solidFill>
            <a:schemeClr val="tx2"/>
          </a:solidFill>
        </p:spPr>
        <p:txBody>
          <a:bodyPr lIns="90000" tIns="90000" rIns="72000" bIns="72000" anchor="t" anchorCtr="0"/>
          <a:lstStyle>
            <a:lvl1pPr algn="l">
              <a:defRPr sz="2800">
                <a:solidFill>
                  <a:schemeClr val="bg1"/>
                </a:solidFill>
              </a:defRPr>
            </a:lvl1pPr>
          </a:lstStyle>
          <a:p>
            <a:r>
              <a:rPr lang="nl-NL" noProof="0" dirty="0"/>
              <a:t>CLICK TO EDIT MASTER TITLE STYLE</a:t>
            </a:r>
          </a:p>
        </p:txBody>
      </p:sp>
      <p:pic>
        <p:nvPicPr>
          <p:cNvPr id="11" name="Picture 10">
            <a:extLst>
              <a:ext uri="{FF2B5EF4-FFF2-40B4-BE49-F238E27FC236}">
                <a16:creationId xmlns:a16="http://schemas.microsoft.com/office/drawing/2014/main" id="{2A244BA5-AAE0-4A97-B511-BA37C6D2F9F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3062" y="220273"/>
            <a:ext cx="1865111" cy="420390"/>
          </a:xfrm>
          <a:prstGeom prst="rect">
            <a:avLst/>
          </a:prstGeom>
        </p:spPr>
      </p:pic>
    </p:spTree>
    <p:extLst>
      <p:ext uri="{BB962C8B-B14F-4D97-AF65-F5344CB8AC3E}">
        <p14:creationId xmlns:p14="http://schemas.microsoft.com/office/powerpoint/2010/main" val="753456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Quote met foto">
    <p:spTree>
      <p:nvGrpSpPr>
        <p:cNvPr id="1" name=""/>
        <p:cNvGrpSpPr/>
        <p:nvPr/>
      </p:nvGrpSpPr>
      <p:grpSpPr>
        <a:xfrm>
          <a:off x="0" y="0"/>
          <a:ext cx="0" cy="0"/>
          <a:chOff x="0" y="0"/>
          <a:chExt cx="0" cy="0"/>
        </a:xfrm>
      </p:grpSpPr>
      <p:sp>
        <p:nvSpPr>
          <p:cNvPr id="10" name="Rectangle 9"/>
          <p:cNvSpPr/>
          <p:nvPr userDrawn="1"/>
        </p:nvSpPr>
        <p:spPr>
          <a:xfrm>
            <a:off x="0" y="812800"/>
            <a:ext cx="9144000" cy="3352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966716"/>
            <a:ext cx="9144000" cy="176784"/>
          </a:xfrm>
          <a:prstGeom prst="rect">
            <a:avLst/>
          </a:prstGeom>
        </p:spPr>
      </p:pic>
      <p:sp>
        <p:nvSpPr>
          <p:cNvPr id="2" name="Title 1"/>
          <p:cNvSpPr>
            <a:spLocks noGrp="1"/>
          </p:cNvSpPr>
          <p:nvPr>
            <p:ph type="title" hasCustomPrompt="1"/>
          </p:nvPr>
        </p:nvSpPr>
        <p:spPr>
          <a:xfrm>
            <a:off x="720001" y="1115999"/>
            <a:ext cx="7703999" cy="1944000"/>
          </a:xfrm>
        </p:spPr>
        <p:txBody>
          <a:bodyPr anchor="t" anchorCtr="0"/>
          <a:lstStyle>
            <a:lvl1pPr>
              <a:lnSpc>
                <a:spcPct val="105000"/>
              </a:lnSpc>
              <a:defRPr sz="3000">
                <a:solidFill>
                  <a:schemeClr val="bg1"/>
                </a:solidFill>
              </a:defRPr>
            </a:lvl1pPr>
          </a:lstStyle>
          <a:p>
            <a:r>
              <a:rPr lang="nl-NL" noProof="0" dirty="0"/>
              <a:t>CLICK TO EDIT MASTER TITLE STYLE</a:t>
            </a:r>
          </a:p>
        </p:txBody>
      </p:sp>
      <p:sp>
        <p:nvSpPr>
          <p:cNvPr id="5" name="Date Placeholder 4"/>
          <p:cNvSpPr>
            <a:spLocks noGrp="1"/>
          </p:cNvSpPr>
          <p:nvPr>
            <p:ph type="dt" sz="half" idx="10"/>
          </p:nvPr>
        </p:nvSpPr>
        <p:spPr/>
        <p:txBody>
          <a:bodyPr/>
          <a:lstStyle/>
          <a:p>
            <a:fld id="{A9710CDB-38B1-8E43-A846-6FE3B07A872E}" type="datetime1">
              <a:rPr lang="en-US" noProof="0" smtClean="0"/>
              <a:t>7/27/2018</a:t>
            </a:fld>
            <a:endParaRPr lang="nl-NL" noProof="0" dirty="0"/>
          </a:p>
        </p:txBody>
      </p:sp>
      <p:sp>
        <p:nvSpPr>
          <p:cNvPr id="6" name="Footer Placeholder 5"/>
          <p:cNvSpPr>
            <a:spLocks noGrp="1"/>
          </p:cNvSpPr>
          <p:nvPr>
            <p:ph type="ftr" sz="quarter" idx="11"/>
          </p:nvPr>
        </p:nvSpPr>
        <p:spPr/>
        <p:txBody>
          <a:bodyPr/>
          <a:lstStyle/>
          <a:p>
            <a:r>
              <a:rPr lang="nl-NL" noProof="0"/>
              <a:t>Titel van de presentatie</a:t>
            </a:r>
            <a:endParaRPr lang="nl-NL" noProof="0" dirty="0"/>
          </a:p>
        </p:txBody>
      </p:sp>
      <p:sp>
        <p:nvSpPr>
          <p:cNvPr id="7" name="Slide Number Placeholder 6"/>
          <p:cNvSpPr>
            <a:spLocks noGrp="1"/>
          </p:cNvSpPr>
          <p:nvPr>
            <p:ph type="sldNum" sz="quarter" idx="12"/>
          </p:nvPr>
        </p:nvSpPr>
        <p:spPr/>
        <p:txBody>
          <a:bodyPr/>
          <a:lstStyle/>
          <a:p>
            <a:fld id="{14F1411D-0280-154F-AEAC-4C20B7AA46B2}" type="slidenum">
              <a:rPr lang="nl-NL" noProof="0" smtClean="0"/>
              <a:t>‹#›</a:t>
            </a:fld>
            <a:endParaRPr lang="nl-NL" noProof="0" dirty="0"/>
          </a:p>
        </p:txBody>
      </p:sp>
      <p:sp>
        <p:nvSpPr>
          <p:cNvPr id="9" name="Picture Placeholder 2"/>
          <p:cNvSpPr>
            <a:spLocks noGrp="1" noChangeAspect="1"/>
          </p:cNvSpPr>
          <p:nvPr>
            <p:ph type="pic" idx="1" hasCustomPrompt="1"/>
          </p:nvPr>
        </p:nvSpPr>
        <p:spPr>
          <a:xfrm>
            <a:off x="6912000" y="3096038"/>
            <a:ext cx="1512000" cy="1512000"/>
          </a:xfrm>
          <a:solidFill>
            <a:schemeClr val="bg1">
              <a:lumMod val="85000"/>
            </a:schemeClr>
          </a:solidFill>
        </p:spPr>
        <p:txBody>
          <a:bodyPr lIns="360000" tIns="360000" rIns="360000" anchor="t"/>
          <a:lstStyle>
            <a:lvl1pPr marL="0" indent="0" algn="ct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nl-NL" noProof="0" dirty="0"/>
              <a:t>Foto</a:t>
            </a:r>
          </a:p>
        </p:txBody>
      </p:sp>
      <p:pic>
        <p:nvPicPr>
          <p:cNvPr id="12" name="Picture 11">
            <a:extLst>
              <a:ext uri="{FF2B5EF4-FFF2-40B4-BE49-F238E27FC236}">
                <a16:creationId xmlns:a16="http://schemas.microsoft.com/office/drawing/2014/main" id="{2A244BA5-AAE0-4A97-B511-BA37C6D2F9F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3062" y="220273"/>
            <a:ext cx="1865111" cy="420390"/>
          </a:xfrm>
          <a:prstGeom prst="rect">
            <a:avLst/>
          </a:prstGeom>
        </p:spPr>
      </p:pic>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fbeelding met tekst">
    <p:spTree>
      <p:nvGrpSpPr>
        <p:cNvPr id="1" name=""/>
        <p:cNvGrpSpPr/>
        <p:nvPr/>
      </p:nvGrpSpPr>
      <p:grpSpPr>
        <a:xfrm>
          <a:off x="0" y="0"/>
          <a:ext cx="0" cy="0"/>
          <a:chOff x="0" y="0"/>
          <a:chExt cx="0" cy="0"/>
        </a:xfrm>
      </p:grpSpPr>
      <p:sp>
        <p:nvSpPr>
          <p:cNvPr id="9" name="Rectangle 8"/>
          <p:cNvSpPr/>
          <p:nvPr userDrawn="1"/>
        </p:nvSpPr>
        <p:spPr>
          <a:xfrm>
            <a:off x="0" y="810000"/>
            <a:ext cx="9144000" cy="351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
        <p:nvSpPr>
          <p:cNvPr id="2" name="Title 1"/>
          <p:cNvSpPr>
            <a:spLocks noGrp="1"/>
          </p:cNvSpPr>
          <p:nvPr>
            <p:ph type="title" hasCustomPrompt="1"/>
          </p:nvPr>
        </p:nvSpPr>
        <p:spPr>
          <a:xfrm>
            <a:off x="720000" y="288000"/>
            <a:ext cx="6623999" cy="503999"/>
          </a:xfrm>
        </p:spPr>
        <p:txBody>
          <a:bodyPr anchor="ctr" anchorCtr="0"/>
          <a:lstStyle>
            <a:lvl1pPr>
              <a:defRPr sz="1800"/>
            </a:lvl1pPr>
          </a:lstStyle>
          <a:p>
            <a:r>
              <a:rPr lang="nl-NL" dirty="0"/>
              <a:t>TITELSTIJL VAN MODEL BEWERKEN</a:t>
            </a:r>
            <a:endParaRPr lang="en-US" dirty="0"/>
          </a:p>
        </p:txBody>
      </p:sp>
      <p:sp>
        <p:nvSpPr>
          <p:cNvPr id="3" name="Content Placeholder 2"/>
          <p:cNvSpPr>
            <a:spLocks noGrp="1"/>
          </p:cNvSpPr>
          <p:nvPr>
            <p:ph idx="1"/>
          </p:nvPr>
        </p:nvSpPr>
        <p:spPr>
          <a:xfrm>
            <a:off x="720000" y="900001"/>
            <a:ext cx="3744000" cy="3401999"/>
          </a:xfrm>
        </p:spPr>
        <p:txBody>
          <a:bodyPr/>
          <a:lstStyle>
            <a:lvl1pPr>
              <a:defRPr sz="1500">
                <a:solidFill>
                  <a:schemeClr val="bg1"/>
                </a:solidFill>
              </a:defRPr>
            </a:lvl1pPr>
            <a:lvl2pPr>
              <a:defRPr sz="1500">
                <a:solidFill>
                  <a:schemeClr val="bg1"/>
                </a:solidFill>
              </a:defRPr>
            </a:lvl2pPr>
            <a:lvl3pPr>
              <a:defRPr sz="1500">
                <a:solidFill>
                  <a:schemeClr val="bg1"/>
                </a:solidFill>
              </a:defRPr>
            </a:lvl3pPr>
            <a:lvl4pPr>
              <a:defRPr sz="1500">
                <a:solidFill>
                  <a:schemeClr val="bg1"/>
                </a:solidFill>
              </a:defRPr>
            </a:lvl4pPr>
            <a:lvl5pPr>
              <a:defRPr sz="1500">
                <a:solidFill>
                  <a:schemeClr val="bg1"/>
                </a:solidFill>
              </a:defRPr>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D8B67E-1464-254D-876A-5A059C6CA686}" type="datetime1">
              <a:rPr lang="en-US" smtClean="0"/>
              <a:t>7/27/2018</a:t>
            </a:fld>
            <a:endParaRPr lang="nl-NL"/>
          </a:p>
        </p:txBody>
      </p:sp>
      <p:sp>
        <p:nvSpPr>
          <p:cNvPr id="6" name="Footer Placeholder 5"/>
          <p:cNvSpPr>
            <a:spLocks noGrp="1"/>
          </p:cNvSpPr>
          <p:nvPr>
            <p:ph type="ftr" sz="quarter" idx="11"/>
          </p:nvPr>
        </p:nvSpPr>
        <p:spPr/>
        <p:txBody>
          <a:bodyPr/>
          <a:lstStyle/>
          <a:p>
            <a:r>
              <a:rPr lang="nl-NL"/>
              <a:t>Titel van de presentatie</a:t>
            </a:r>
          </a:p>
        </p:txBody>
      </p:sp>
      <p:sp>
        <p:nvSpPr>
          <p:cNvPr id="7" name="Slide Number Placeholder 6"/>
          <p:cNvSpPr>
            <a:spLocks noGrp="1"/>
          </p:cNvSpPr>
          <p:nvPr>
            <p:ph type="sldNum" sz="quarter" idx="12"/>
          </p:nvPr>
        </p:nvSpPr>
        <p:spPr/>
        <p:txBody>
          <a:bodyPr/>
          <a:lstStyle/>
          <a:p>
            <a:fld id="{14F1411D-0280-154F-AEAC-4C20B7AA46B2}" type="slidenum">
              <a:rPr lang="nl-NL" smtClean="0"/>
              <a:t>‹#›</a:t>
            </a:fld>
            <a:endParaRPr lang="nl-NL"/>
          </a:p>
        </p:txBody>
      </p:sp>
      <p:sp>
        <p:nvSpPr>
          <p:cNvPr id="8" name="Picture Placeholder 2"/>
          <p:cNvSpPr>
            <a:spLocks noGrp="1"/>
          </p:cNvSpPr>
          <p:nvPr>
            <p:ph type="pic" idx="13"/>
          </p:nvPr>
        </p:nvSpPr>
        <p:spPr>
          <a:xfrm>
            <a:off x="4644000" y="810001"/>
            <a:ext cx="4500000" cy="3510000"/>
          </a:xfrm>
          <a:solidFill>
            <a:schemeClr val="bg1">
              <a:lumMod val="85000"/>
            </a:schemeClr>
          </a:solidFill>
        </p:spPr>
        <p:txBody>
          <a:bodyPr lIns="360000" tIns="251999" rIns="360000" anchor="t"/>
          <a:lstStyle>
            <a:lvl1pPr marL="0" indent="0" algn="ct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Tree>
    <p:extLst>
      <p:ext uri="{BB962C8B-B14F-4D97-AF65-F5344CB8AC3E}">
        <p14:creationId xmlns:p14="http://schemas.microsoft.com/office/powerpoint/2010/main" val="9581553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rafiek met tekst">
    <p:spTree>
      <p:nvGrpSpPr>
        <p:cNvPr id="1" name=""/>
        <p:cNvGrpSpPr/>
        <p:nvPr/>
      </p:nvGrpSpPr>
      <p:grpSpPr>
        <a:xfrm>
          <a:off x="0" y="0"/>
          <a:ext cx="0" cy="0"/>
          <a:chOff x="0" y="0"/>
          <a:chExt cx="0" cy="0"/>
        </a:xfrm>
      </p:grpSpPr>
      <p:sp>
        <p:nvSpPr>
          <p:cNvPr id="10" name="Rectangle 9"/>
          <p:cNvSpPr/>
          <p:nvPr userDrawn="1"/>
        </p:nvSpPr>
        <p:spPr>
          <a:xfrm>
            <a:off x="4644000" y="810000"/>
            <a:ext cx="4500000" cy="3510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
        <p:nvSpPr>
          <p:cNvPr id="9" name="Rectangle 8"/>
          <p:cNvSpPr/>
          <p:nvPr userDrawn="1"/>
        </p:nvSpPr>
        <p:spPr>
          <a:xfrm>
            <a:off x="0" y="810000"/>
            <a:ext cx="4644000" cy="351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
        <p:nvSpPr>
          <p:cNvPr id="2" name="Title 1"/>
          <p:cNvSpPr>
            <a:spLocks noGrp="1"/>
          </p:cNvSpPr>
          <p:nvPr>
            <p:ph type="title" hasCustomPrompt="1"/>
          </p:nvPr>
        </p:nvSpPr>
        <p:spPr>
          <a:xfrm>
            <a:off x="720000" y="288000"/>
            <a:ext cx="6623999" cy="503999"/>
          </a:xfrm>
        </p:spPr>
        <p:txBody>
          <a:bodyPr anchor="ctr" anchorCtr="0"/>
          <a:lstStyle>
            <a:lvl1pPr>
              <a:defRPr sz="1800"/>
            </a:lvl1pPr>
          </a:lstStyle>
          <a:p>
            <a:r>
              <a:rPr lang="nl-NL" dirty="0"/>
              <a:t>TITELSTIJL VAN MODEL BEWERKEN</a:t>
            </a:r>
            <a:endParaRPr lang="en-US" dirty="0"/>
          </a:p>
        </p:txBody>
      </p:sp>
      <p:sp>
        <p:nvSpPr>
          <p:cNvPr id="3" name="Content Placeholder 2"/>
          <p:cNvSpPr>
            <a:spLocks noGrp="1"/>
          </p:cNvSpPr>
          <p:nvPr>
            <p:ph idx="1"/>
          </p:nvPr>
        </p:nvSpPr>
        <p:spPr>
          <a:xfrm>
            <a:off x="720000" y="900001"/>
            <a:ext cx="3744000" cy="3401999"/>
          </a:xfrm>
        </p:spPr>
        <p:txBody>
          <a:bodyPr/>
          <a:lstStyle>
            <a:lvl1pPr>
              <a:defRPr sz="1500">
                <a:solidFill>
                  <a:schemeClr val="bg1"/>
                </a:solidFill>
              </a:defRPr>
            </a:lvl1pPr>
            <a:lvl2pPr>
              <a:defRPr sz="1500">
                <a:solidFill>
                  <a:schemeClr val="bg1"/>
                </a:solidFill>
              </a:defRPr>
            </a:lvl2pPr>
            <a:lvl3pPr>
              <a:defRPr sz="1500">
                <a:solidFill>
                  <a:schemeClr val="bg1"/>
                </a:solidFill>
              </a:defRPr>
            </a:lvl3pPr>
            <a:lvl4pPr>
              <a:defRPr sz="1500">
                <a:solidFill>
                  <a:schemeClr val="bg1"/>
                </a:solidFill>
              </a:defRPr>
            </a:lvl4pPr>
            <a:lvl5pPr>
              <a:defRPr sz="1500">
                <a:solidFill>
                  <a:schemeClr val="bg1"/>
                </a:solidFill>
              </a:defRPr>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97756A-AF1A-B249-A7CF-A1AE4E86FA38}" type="datetime1">
              <a:rPr lang="en-US" smtClean="0"/>
              <a:t>7/27/2018</a:t>
            </a:fld>
            <a:endParaRPr lang="nl-NL"/>
          </a:p>
        </p:txBody>
      </p:sp>
      <p:sp>
        <p:nvSpPr>
          <p:cNvPr id="6" name="Footer Placeholder 5"/>
          <p:cNvSpPr>
            <a:spLocks noGrp="1"/>
          </p:cNvSpPr>
          <p:nvPr>
            <p:ph type="ftr" sz="quarter" idx="11"/>
          </p:nvPr>
        </p:nvSpPr>
        <p:spPr/>
        <p:txBody>
          <a:bodyPr/>
          <a:lstStyle/>
          <a:p>
            <a:r>
              <a:rPr lang="nl-NL"/>
              <a:t>Titel van de presentatie</a:t>
            </a:r>
          </a:p>
        </p:txBody>
      </p:sp>
      <p:sp>
        <p:nvSpPr>
          <p:cNvPr id="7" name="Slide Number Placeholder 6"/>
          <p:cNvSpPr>
            <a:spLocks noGrp="1"/>
          </p:cNvSpPr>
          <p:nvPr>
            <p:ph type="sldNum" sz="quarter" idx="12"/>
          </p:nvPr>
        </p:nvSpPr>
        <p:spPr/>
        <p:txBody>
          <a:bodyPr/>
          <a:lstStyle/>
          <a:p>
            <a:fld id="{14F1411D-0280-154F-AEAC-4C20B7AA46B2}" type="slidenum">
              <a:rPr lang="nl-NL" smtClean="0"/>
              <a:t>‹#›</a:t>
            </a:fld>
            <a:endParaRPr lang="nl-NL"/>
          </a:p>
        </p:txBody>
      </p:sp>
      <p:sp>
        <p:nvSpPr>
          <p:cNvPr id="8" name="Picture Placeholder 2"/>
          <p:cNvSpPr>
            <a:spLocks noGrp="1"/>
          </p:cNvSpPr>
          <p:nvPr>
            <p:ph type="pic" idx="13"/>
          </p:nvPr>
        </p:nvSpPr>
        <p:spPr>
          <a:xfrm>
            <a:off x="4644000" y="810001"/>
            <a:ext cx="4500000" cy="3510000"/>
          </a:xfrm>
          <a:noFill/>
        </p:spPr>
        <p:txBody>
          <a:bodyPr lIns="360000" tIns="360000" rIns="360000" anchor="t"/>
          <a:lstStyle>
            <a:lvl1pPr marL="0" indent="0" algn="ct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Tree>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kst met afbeelding">
    <p:spTree>
      <p:nvGrpSpPr>
        <p:cNvPr id="1" name=""/>
        <p:cNvGrpSpPr/>
        <p:nvPr/>
      </p:nvGrpSpPr>
      <p:grpSpPr>
        <a:xfrm>
          <a:off x="0" y="0"/>
          <a:ext cx="0" cy="0"/>
          <a:chOff x="0" y="0"/>
          <a:chExt cx="0" cy="0"/>
        </a:xfrm>
      </p:grpSpPr>
      <p:sp>
        <p:nvSpPr>
          <p:cNvPr id="9" name="Rectangle 8"/>
          <p:cNvSpPr/>
          <p:nvPr userDrawn="1"/>
        </p:nvSpPr>
        <p:spPr>
          <a:xfrm>
            <a:off x="0" y="812798"/>
            <a:ext cx="9144000" cy="351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
        <p:nvSpPr>
          <p:cNvPr id="2" name="Title 1"/>
          <p:cNvSpPr>
            <a:spLocks noGrp="1"/>
          </p:cNvSpPr>
          <p:nvPr>
            <p:ph type="title" hasCustomPrompt="1"/>
          </p:nvPr>
        </p:nvSpPr>
        <p:spPr>
          <a:xfrm>
            <a:off x="720000" y="288000"/>
            <a:ext cx="6623999" cy="503999"/>
          </a:xfrm>
        </p:spPr>
        <p:txBody>
          <a:bodyPr anchor="ctr" anchorCtr="0"/>
          <a:lstStyle>
            <a:lvl1pPr>
              <a:defRPr sz="1800"/>
            </a:lvl1pPr>
          </a:lstStyle>
          <a:p>
            <a:r>
              <a:rPr lang="nl-NL" dirty="0"/>
              <a:t>TITELSTIJL VAN MODEL BEWERKEN</a:t>
            </a:r>
            <a:endParaRPr lang="en-US" dirty="0"/>
          </a:p>
        </p:txBody>
      </p:sp>
      <p:sp>
        <p:nvSpPr>
          <p:cNvPr id="3" name="Content Placeholder 2"/>
          <p:cNvSpPr>
            <a:spLocks noGrp="1"/>
          </p:cNvSpPr>
          <p:nvPr>
            <p:ph idx="1"/>
          </p:nvPr>
        </p:nvSpPr>
        <p:spPr>
          <a:xfrm>
            <a:off x="719998" y="900001"/>
            <a:ext cx="5940000" cy="3401999"/>
          </a:xfrm>
        </p:spPr>
        <p:txBody>
          <a:bodyPr/>
          <a:lstStyle>
            <a:lvl1pPr>
              <a:defRPr sz="1500">
                <a:solidFill>
                  <a:schemeClr val="bg1"/>
                </a:solidFill>
              </a:defRPr>
            </a:lvl1pPr>
            <a:lvl2pPr>
              <a:defRPr sz="1500">
                <a:solidFill>
                  <a:schemeClr val="bg1"/>
                </a:solidFill>
              </a:defRPr>
            </a:lvl2pPr>
            <a:lvl3pPr>
              <a:defRPr sz="1500">
                <a:solidFill>
                  <a:schemeClr val="bg1"/>
                </a:solidFill>
              </a:defRPr>
            </a:lvl3pPr>
            <a:lvl4pPr>
              <a:defRPr sz="1500">
                <a:solidFill>
                  <a:schemeClr val="bg1"/>
                </a:solidFill>
              </a:defRPr>
            </a:lvl4pPr>
            <a:lvl5pPr>
              <a:defRPr sz="1500">
                <a:solidFill>
                  <a:schemeClr val="bg1"/>
                </a:solidFill>
              </a:defRPr>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C8E900-D3BD-ED44-9070-3471A5611DC2}" type="datetime1">
              <a:rPr lang="en-US" smtClean="0"/>
              <a:t>7/27/2018</a:t>
            </a:fld>
            <a:endParaRPr lang="nl-NL"/>
          </a:p>
        </p:txBody>
      </p:sp>
      <p:sp>
        <p:nvSpPr>
          <p:cNvPr id="6" name="Footer Placeholder 5"/>
          <p:cNvSpPr>
            <a:spLocks noGrp="1"/>
          </p:cNvSpPr>
          <p:nvPr>
            <p:ph type="ftr" sz="quarter" idx="11"/>
          </p:nvPr>
        </p:nvSpPr>
        <p:spPr/>
        <p:txBody>
          <a:bodyPr/>
          <a:lstStyle/>
          <a:p>
            <a:r>
              <a:rPr lang="nl-NL"/>
              <a:t>Titel van de presentatie</a:t>
            </a:r>
          </a:p>
        </p:txBody>
      </p:sp>
      <p:sp>
        <p:nvSpPr>
          <p:cNvPr id="7" name="Slide Number Placeholder 6"/>
          <p:cNvSpPr>
            <a:spLocks noGrp="1"/>
          </p:cNvSpPr>
          <p:nvPr>
            <p:ph type="sldNum" sz="quarter" idx="12"/>
          </p:nvPr>
        </p:nvSpPr>
        <p:spPr/>
        <p:txBody>
          <a:bodyPr/>
          <a:lstStyle/>
          <a:p>
            <a:fld id="{14F1411D-0280-154F-AEAC-4C20B7AA46B2}" type="slidenum">
              <a:rPr lang="nl-NL" smtClean="0"/>
              <a:t>‹#›</a:t>
            </a:fld>
            <a:endParaRPr lang="nl-NL"/>
          </a:p>
        </p:txBody>
      </p:sp>
      <p:sp>
        <p:nvSpPr>
          <p:cNvPr id="8" name="Picture Placeholder 2"/>
          <p:cNvSpPr>
            <a:spLocks noGrp="1"/>
          </p:cNvSpPr>
          <p:nvPr>
            <p:ph type="pic" idx="13"/>
          </p:nvPr>
        </p:nvSpPr>
        <p:spPr>
          <a:xfrm>
            <a:off x="6840000" y="810001"/>
            <a:ext cx="2304000" cy="3510000"/>
          </a:xfrm>
          <a:solidFill>
            <a:schemeClr val="bg1">
              <a:lumMod val="85000"/>
            </a:schemeClr>
          </a:solidFill>
        </p:spPr>
        <p:txBody>
          <a:bodyPr lIns="360000" tIns="360000" rIns="360000" anchor="t"/>
          <a:lstStyle>
            <a:lvl1pPr marL="0" indent="0" algn="ct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Tree>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fbeelding met Titel">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3D5A3F-EB4E-3340-8D19-07B028CB11AD}" type="datetime1">
              <a:rPr lang="en-US" smtClean="0"/>
              <a:t>7/27/2018</a:t>
            </a:fld>
            <a:endParaRPr lang="nl-NL"/>
          </a:p>
        </p:txBody>
      </p:sp>
      <p:sp>
        <p:nvSpPr>
          <p:cNvPr id="3" name="Footer Placeholder 2"/>
          <p:cNvSpPr>
            <a:spLocks noGrp="1"/>
          </p:cNvSpPr>
          <p:nvPr>
            <p:ph type="ftr" sz="quarter" idx="11"/>
          </p:nvPr>
        </p:nvSpPr>
        <p:spPr/>
        <p:txBody>
          <a:bodyPr/>
          <a:lstStyle/>
          <a:p>
            <a:r>
              <a:rPr lang="nl-NL"/>
              <a:t>Titel van de presentatie</a:t>
            </a:r>
          </a:p>
        </p:txBody>
      </p:sp>
      <p:sp>
        <p:nvSpPr>
          <p:cNvPr id="4" name="Slide Number Placeholder 3"/>
          <p:cNvSpPr>
            <a:spLocks noGrp="1"/>
          </p:cNvSpPr>
          <p:nvPr>
            <p:ph type="sldNum" sz="quarter" idx="12"/>
          </p:nvPr>
        </p:nvSpPr>
        <p:spPr/>
        <p:txBody>
          <a:bodyPr/>
          <a:lstStyle/>
          <a:p>
            <a:fld id="{14F1411D-0280-154F-AEAC-4C20B7AA46B2}" type="slidenum">
              <a:rPr lang="nl-NL" smtClean="0"/>
              <a:t>‹#›</a:t>
            </a:fld>
            <a:endParaRPr lang="nl-NL"/>
          </a:p>
        </p:txBody>
      </p:sp>
      <p:sp>
        <p:nvSpPr>
          <p:cNvPr id="5" name="Title 1"/>
          <p:cNvSpPr>
            <a:spLocks noGrp="1"/>
          </p:cNvSpPr>
          <p:nvPr>
            <p:ph type="title" hasCustomPrompt="1"/>
          </p:nvPr>
        </p:nvSpPr>
        <p:spPr>
          <a:xfrm>
            <a:off x="719999" y="288000"/>
            <a:ext cx="6624000" cy="504000"/>
          </a:xfrm>
        </p:spPr>
        <p:txBody>
          <a:bodyPr/>
          <a:lstStyle/>
          <a:p>
            <a:r>
              <a:rPr lang="nl-NL" dirty="0"/>
              <a:t>TITELSTIJL VAN MODEL BEWERKEN</a:t>
            </a:r>
            <a:endParaRPr lang="en-US" dirty="0"/>
          </a:p>
        </p:txBody>
      </p:sp>
      <p:sp>
        <p:nvSpPr>
          <p:cNvPr id="7" name="Picture Placeholder 2"/>
          <p:cNvSpPr>
            <a:spLocks noGrp="1" noChangeAspect="1"/>
          </p:cNvSpPr>
          <p:nvPr>
            <p:ph type="pic" idx="13"/>
          </p:nvPr>
        </p:nvSpPr>
        <p:spPr>
          <a:xfrm>
            <a:off x="0" y="810001"/>
            <a:ext cx="9144000" cy="3510000"/>
          </a:xfrm>
          <a:solidFill>
            <a:schemeClr val="bg1">
              <a:lumMod val="85000"/>
            </a:schemeClr>
          </a:solidFill>
        </p:spPr>
        <p:txBody>
          <a:bodyPr lIns="360000" tIns="251999" rIns="360000" anchor="t"/>
          <a:lstStyle>
            <a:lvl1pPr marL="0" indent="0" algn="ct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Tree>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cSld name="PAYOFF ZWART">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69199" y="4616634"/>
            <a:ext cx="1600066" cy="328791"/>
          </a:xfrm>
          <a:prstGeom prst="rect">
            <a:avLst/>
          </a:prstGeom>
        </p:spPr>
      </p:pic>
      <p:sp>
        <p:nvSpPr>
          <p:cNvPr id="6" name="Title 1"/>
          <p:cNvSpPr>
            <a:spLocks noGrp="1"/>
          </p:cNvSpPr>
          <p:nvPr>
            <p:ph type="title" hasCustomPrompt="1"/>
          </p:nvPr>
        </p:nvSpPr>
        <p:spPr>
          <a:xfrm>
            <a:off x="1609306" y="1806579"/>
            <a:ext cx="5925394" cy="591752"/>
          </a:xfrm>
          <a:prstGeom prst="rect">
            <a:avLst/>
          </a:prstGeom>
        </p:spPr>
        <p:txBody>
          <a:bodyPr anchor="t" anchorCtr="0">
            <a:noAutofit/>
          </a:bodyPr>
          <a:lstStyle>
            <a:lvl1pPr algn="ctr">
              <a:defRPr sz="3797">
                <a:solidFill>
                  <a:schemeClr val="accent2"/>
                </a:solidFill>
              </a:defRPr>
            </a:lvl1pPr>
          </a:lstStyle>
          <a:p>
            <a:r>
              <a:rPr lang="en-US" dirty="0"/>
              <a:t>PAY OFF</a:t>
            </a:r>
          </a:p>
        </p:txBody>
      </p:sp>
      <p:sp>
        <p:nvSpPr>
          <p:cNvPr id="7" name="Content Placeholder 11"/>
          <p:cNvSpPr>
            <a:spLocks noGrp="1"/>
          </p:cNvSpPr>
          <p:nvPr>
            <p:ph sz="quarter" idx="10" hasCustomPrompt="1"/>
          </p:nvPr>
        </p:nvSpPr>
        <p:spPr>
          <a:xfrm>
            <a:off x="1609306" y="2385420"/>
            <a:ext cx="5925394" cy="2036894"/>
          </a:xfrm>
          <a:prstGeom prst="rect">
            <a:avLst/>
          </a:prstGeom>
        </p:spPr>
        <p:txBody>
          <a:bodyPr>
            <a:noAutofit/>
          </a:bodyPr>
          <a:lstStyle>
            <a:lvl1pPr marL="0" indent="0" algn="ctr">
              <a:lnSpc>
                <a:spcPct val="80000"/>
              </a:lnSpc>
              <a:buNone/>
              <a:defRPr sz="3797" b="1" baseline="0">
                <a:solidFill>
                  <a:schemeClr val="tx2"/>
                </a:solidFill>
              </a:defRPr>
            </a:lvl1pPr>
          </a:lstStyle>
          <a:p>
            <a:pPr lvl="0"/>
            <a:r>
              <a:rPr lang="nl-NL" dirty="0"/>
              <a:t>TWEE REGELS MAXIMAAL</a:t>
            </a:r>
          </a:p>
        </p:txBody>
      </p:sp>
    </p:spTree>
    <p:extLst>
      <p:ext uri="{BB962C8B-B14F-4D97-AF65-F5344CB8AC3E}">
        <p14:creationId xmlns:p14="http://schemas.microsoft.com/office/powerpoint/2010/main" val="269983337"/>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FOTO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69199" y="4616634"/>
            <a:ext cx="1600066" cy="328791"/>
          </a:xfrm>
          <a:prstGeom prst="rect">
            <a:avLst/>
          </a:prstGeom>
        </p:spPr>
      </p:pic>
    </p:spTree>
    <p:extLst>
      <p:ext uri="{BB962C8B-B14F-4D97-AF65-F5344CB8AC3E}">
        <p14:creationId xmlns:p14="http://schemas.microsoft.com/office/powerpoint/2010/main" val="4220951697"/>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cSld name="FOTO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69199" y="4616634"/>
            <a:ext cx="1600066" cy="328791"/>
          </a:xfrm>
          <a:prstGeom prst="rect">
            <a:avLst/>
          </a:prstGeom>
        </p:spPr>
      </p:pic>
    </p:spTree>
    <p:extLst>
      <p:ext uri="{BB962C8B-B14F-4D97-AF65-F5344CB8AC3E}">
        <p14:creationId xmlns:p14="http://schemas.microsoft.com/office/powerpoint/2010/main" val="147672772"/>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cSld name="FOTO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69199" y="4616634"/>
            <a:ext cx="1600066" cy="328791"/>
          </a:xfrm>
          <a:prstGeom prst="rect">
            <a:avLst/>
          </a:prstGeom>
        </p:spPr>
      </p:pic>
    </p:spTree>
    <p:extLst>
      <p:ext uri="{BB962C8B-B14F-4D97-AF65-F5344CB8AC3E}">
        <p14:creationId xmlns:p14="http://schemas.microsoft.com/office/powerpoint/2010/main" val="2404857337"/>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cSld name="FOTO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69199" y="4616634"/>
            <a:ext cx="1600066" cy="328791"/>
          </a:xfrm>
          <a:prstGeom prst="rect">
            <a:avLst/>
          </a:prstGeom>
        </p:spPr>
      </p:pic>
    </p:spTree>
    <p:extLst>
      <p:ext uri="{BB962C8B-B14F-4D97-AF65-F5344CB8AC3E}">
        <p14:creationId xmlns:p14="http://schemas.microsoft.com/office/powerpoint/2010/main" val="544382164"/>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966716"/>
            <a:ext cx="9144000" cy="176784"/>
          </a:xfrm>
          <a:prstGeom prst="rect">
            <a:avLst/>
          </a:prstGeom>
        </p:spPr>
      </p:pic>
      <p:sp>
        <p:nvSpPr>
          <p:cNvPr id="9" name="Picture Placeholder 2"/>
          <p:cNvSpPr>
            <a:spLocks noGrp="1"/>
          </p:cNvSpPr>
          <p:nvPr>
            <p:ph type="pic" idx="13"/>
          </p:nvPr>
        </p:nvSpPr>
        <p:spPr>
          <a:xfrm>
            <a:off x="0" y="810001"/>
            <a:ext cx="9144000" cy="3348000"/>
          </a:xfrm>
          <a:solidFill>
            <a:schemeClr val="bg1">
              <a:lumMod val="85000"/>
            </a:schemeClr>
          </a:solidFill>
        </p:spPr>
        <p:txBody>
          <a:bodyPr lIns="360000" tIns="251999" rIns="3960000" bIns="1080000" anchor="b" anchorCtr="0"/>
          <a:lstStyle>
            <a:lvl1pPr marL="0" indent="0" algn="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2" name="Title 1"/>
          <p:cNvSpPr>
            <a:spLocks noGrp="1"/>
          </p:cNvSpPr>
          <p:nvPr>
            <p:ph type="ctrTitle" hasCustomPrompt="1"/>
          </p:nvPr>
        </p:nvSpPr>
        <p:spPr>
          <a:xfrm>
            <a:off x="5400000" y="1548000"/>
            <a:ext cx="3024000" cy="3024000"/>
          </a:xfrm>
          <a:solidFill>
            <a:schemeClr val="tx2"/>
          </a:solidFill>
        </p:spPr>
        <p:txBody>
          <a:bodyPr lIns="90000" tIns="90000" rIns="72000" bIns="72000" anchor="t" anchorCtr="0"/>
          <a:lstStyle>
            <a:lvl1pPr algn="l">
              <a:defRPr sz="2800">
                <a:solidFill>
                  <a:schemeClr val="bg1"/>
                </a:solidFill>
              </a:defRPr>
            </a:lvl1pPr>
          </a:lstStyle>
          <a:p>
            <a:r>
              <a:rPr lang="nl-NL" noProof="0" dirty="0"/>
              <a:t>CLICK TO EDIT MASTER TITLE STYLE</a:t>
            </a:r>
          </a:p>
        </p:txBody>
      </p:sp>
      <p:sp>
        <p:nvSpPr>
          <p:cNvPr id="14" name="Text Placeholder 2"/>
          <p:cNvSpPr>
            <a:spLocks noGrp="1"/>
          </p:cNvSpPr>
          <p:nvPr>
            <p:ph type="body" idx="14" hasCustomPrompt="1"/>
          </p:nvPr>
        </p:nvSpPr>
        <p:spPr>
          <a:xfrm>
            <a:off x="719998" y="1080000"/>
            <a:ext cx="4464000" cy="1512000"/>
          </a:xfrm>
        </p:spPr>
        <p:txBody>
          <a:bodyPr anchor="t" anchorCtr="0"/>
          <a:lstStyle>
            <a:lvl1pPr marL="0" indent="0">
              <a:lnSpc>
                <a:spcPct val="85000"/>
              </a:lnSpc>
              <a:buNone/>
              <a:defRPr sz="40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pic>
        <p:nvPicPr>
          <p:cNvPr id="11" name="Picture 10">
            <a:extLst>
              <a:ext uri="{FF2B5EF4-FFF2-40B4-BE49-F238E27FC236}">
                <a16:creationId xmlns:a16="http://schemas.microsoft.com/office/drawing/2014/main" id="{2A244BA5-AAE0-4A97-B511-BA37C6D2F9F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3062" y="220273"/>
            <a:ext cx="1865111" cy="420390"/>
          </a:xfrm>
          <a:prstGeom prst="rect">
            <a:avLst/>
          </a:prstGeom>
        </p:spPr>
      </p:pic>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dia met spreker">
    <p:spTree>
      <p:nvGrpSpPr>
        <p:cNvPr id="1" name=""/>
        <p:cNvGrpSpPr/>
        <p:nvPr/>
      </p:nvGrpSpPr>
      <p:grpSpPr>
        <a:xfrm>
          <a:off x="0" y="0"/>
          <a:ext cx="0" cy="0"/>
          <a:chOff x="0" y="0"/>
          <a:chExt cx="0" cy="0"/>
        </a:xfrm>
      </p:grpSpPr>
      <p:sp>
        <p:nvSpPr>
          <p:cNvPr id="13" name="Picture Placeholder 2"/>
          <p:cNvSpPr>
            <a:spLocks noGrp="1" noChangeAspect="1"/>
          </p:cNvSpPr>
          <p:nvPr>
            <p:ph type="pic" idx="13"/>
          </p:nvPr>
        </p:nvSpPr>
        <p:spPr>
          <a:xfrm>
            <a:off x="1" y="810001"/>
            <a:ext cx="9143999" cy="3348000"/>
          </a:xfrm>
          <a:solidFill>
            <a:schemeClr val="bg1">
              <a:lumMod val="85000"/>
            </a:schemeClr>
          </a:solidFill>
        </p:spPr>
        <p:txBody>
          <a:bodyPr lIns="360000" tIns="251999" rIns="360000" anchor="t"/>
          <a:lstStyle>
            <a:lvl1pPr marL="0" indent="0" algn="ct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966716"/>
            <a:ext cx="9144000" cy="176784"/>
          </a:xfrm>
          <a:prstGeom prst="rect">
            <a:avLst/>
          </a:prstGeom>
        </p:spPr>
      </p:pic>
      <p:sp>
        <p:nvSpPr>
          <p:cNvPr id="2" name="Title 1"/>
          <p:cNvSpPr>
            <a:spLocks noGrp="1"/>
          </p:cNvSpPr>
          <p:nvPr>
            <p:ph type="ctrTitle" hasCustomPrompt="1"/>
          </p:nvPr>
        </p:nvSpPr>
        <p:spPr>
          <a:xfrm>
            <a:off x="5400000" y="1548000"/>
            <a:ext cx="3024000" cy="3024000"/>
          </a:xfrm>
          <a:solidFill>
            <a:schemeClr val="tx2"/>
          </a:solidFill>
        </p:spPr>
        <p:txBody>
          <a:bodyPr lIns="90000" tIns="90000" rIns="72000" bIns="72000" anchor="t" anchorCtr="0"/>
          <a:lstStyle>
            <a:lvl1pPr algn="l">
              <a:defRPr sz="28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5490000" y="4157999"/>
            <a:ext cx="2880000" cy="322017"/>
          </a:xfrm>
        </p:spPr>
        <p:txBody>
          <a:bodyPr anchor="b" anchorCtr="0"/>
          <a:lstStyle>
            <a:lvl1pPr marL="0" indent="0" algn="l">
              <a:lnSpc>
                <a:spcPct val="110000"/>
              </a:lnSpc>
              <a:buNone/>
              <a:defRPr sz="12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12" name="Picture Placeholder 2"/>
          <p:cNvSpPr>
            <a:spLocks noGrp="1"/>
          </p:cNvSpPr>
          <p:nvPr>
            <p:ph type="pic" idx="14" hasCustomPrompt="1"/>
          </p:nvPr>
        </p:nvSpPr>
        <p:spPr>
          <a:xfrm>
            <a:off x="5490000" y="3437998"/>
            <a:ext cx="720000" cy="720000"/>
          </a:xfrm>
          <a:solidFill>
            <a:schemeClr val="bg1">
              <a:lumMod val="85000"/>
            </a:schemeClr>
          </a:solidFill>
        </p:spPr>
        <p:txBody>
          <a:bodyPr lIns="360000" tIns="251999" rIns="360000" anchor="t"/>
          <a:lstStyle>
            <a:lvl1pPr marL="0" indent="0" algn="ctr">
              <a:lnSpc>
                <a:spcPts val="2000"/>
              </a:lnSpc>
              <a:spcBef>
                <a:spcPts val="0"/>
              </a:spcBef>
              <a:buNone/>
              <a:defRPr sz="1400" baseline="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 </a:t>
            </a:r>
            <a:endParaRPr lang="en-US" dirty="0"/>
          </a:p>
        </p:txBody>
      </p:sp>
      <p:pic>
        <p:nvPicPr>
          <p:cNvPr id="9" name="Picture 8">
            <a:extLst>
              <a:ext uri="{FF2B5EF4-FFF2-40B4-BE49-F238E27FC236}">
                <a16:creationId xmlns:a16="http://schemas.microsoft.com/office/drawing/2014/main" id="{2A244BA5-AAE0-4A97-B511-BA37C6D2F9F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3062" y="220273"/>
            <a:ext cx="1865111" cy="420390"/>
          </a:xfrm>
          <a:prstGeom prst="rect">
            <a:avLst/>
          </a:prstGeom>
        </p:spPr>
      </p:pic>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kop en opsommin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l-NL" dirty="0"/>
              <a:t>TITELSTIJL VAN MODEL BEWERKEN</a:t>
            </a:r>
            <a:endParaRPr lang="en-US" dirty="0"/>
          </a:p>
        </p:txBody>
      </p:sp>
      <p:sp>
        <p:nvSpPr>
          <p:cNvPr id="3" name="Content Placeholder 2"/>
          <p:cNvSpPr>
            <a:spLocks noGrp="1"/>
          </p:cNvSpPr>
          <p:nvPr>
            <p:ph idx="1"/>
          </p:nvPr>
        </p:nvSpPr>
        <p:spPr>
          <a:xfrm>
            <a:off x="720003" y="1224000"/>
            <a:ext cx="6623999" cy="34919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5216DA-0E4B-CC41-ACBF-76C3BC02E189}" type="datetime1">
              <a:rPr lang="en-US" smtClean="0"/>
              <a:t>7/27/2018</a:t>
            </a:fld>
            <a:endParaRPr lang="nl-NL"/>
          </a:p>
        </p:txBody>
      </p:sp>
      <p:sp>
        <p:nvSpPr>
          <p:cNvPr id="5" name="Footer Placeholder 4"/>
          <p:cNvSpPr>
            <a:spLocks noGrp="1"/>
          </p:cNvSpPr>
          <p:nvPr>
            <p:ph type="ftr" sz="quarter" idx="11"/>
          </p:nvPr>
        </p:nvSpPr>
        <p:spPr/>
        <p:txBody>
          <a:bodyPr/>
          <a:lstStyle/>
          <a:p>
            <a:r>
              <a:rPr lang="nl-NL"/>
              <a:t>Titel van de presentatie</a:t>
            </a:r>
          </a:p>
        </p:txBody>
      </p:sp>
      <p:sp>
        <p:nvSpPr>
          <p:cNvPr id="6" name="Slide Number Placeholder 5"/>
          <p:cNvSpPr>
            <a:spLocks noGrp="1"/>
          </p:cNvSpPr>
          <p:nvPr>
            <p:ph type="sldNum" sz="quarter" idx="12"/>
          </p:nvPr>
        </p:nvSpPr>
        <p:spPr/>
        <p:txBody>
          <a:bodyPr/>
          <a:lstStyle/>
          <a:p>
            <a:fld id="{14F1411D-0280-154F-AEAC-4C20B7AA46B2}" type="slidenum">
              <a:rPr lang="nl-NL" smtClean="0"/>
              <a:t>‹#›</a:t>
            </a:fld>
            <a:endParaRPr lang="nl-NL"/>
          </a:p>
        </p:txBody>
      </p:sp>
      <p:sp>
        <p:nvSpPr>
          <p:cNvPr id="8" name="Text Placeholder 2"/>
          <p:cNvSpPr>
            <a:spLocks noGrp="1"/>
          </p:cNvSpPr>
          <p:nvPr>
            <p:ph type="body" idx="13"/>
          </p:nvPr>
        </p:nvSpPr>
        <p:spPr>
          <a:xfrm>
            <a:off x="719998" y="936000"/>
            <a:ext cx="6623999" cy="288000"/>
          </a:xfrm>
        </p:spPr>
        <p:txBody>
          <a:bodyPr anchor="t" anchorCtr="0"/>
          <a:lstStyle>
            <a:lvl1pPr marL="0" indent="0">
              <a:buNone/>
              <a:defRPr sz="1500" b="1">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Tree>
    <p:extLst>
      <p:ext uri="{BB962C8B-B14F-4D97-AF65-F5344CB8AC3E}">
        <p14:creationId xmlns:p14="http://schemas.microsoft.com/office/powerpoint/2010/main" val="1774300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en opsommin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l-NL" dirty="0"/>
              <a:t>TITELSTIJL VAN MODEL BEWERKEN</a:t>
            </a:r>
            <a:endParaRPr lang="en-US" dirty="0"/>
          </a:p>
        </p:txBody>
      </p:sp>
      <p:sp>
        <p:nvSpPr>
          <p:cNvPr id="3" name="Content Placeholder 2"/>
          <p:cNvSpPr>
            <a:spLocks noGrp="1"/>
          </p:cNvSpPr>
          <p:nvPr>
            <p:ph idx="1"/>
          </p:nvPr>
        </p:nvSpPr>
        <p:spPr>
          <a:xfrm>
            <a:off x="720003" y="936000"/>
            <a:ext cx="6623999" cy="378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9D8D44-D820-BB49-9309-B66E37C4EE70}" type="datetime1">
              <a:rPr lang="en-US" smtClean="0"/>
              <a:t>7/27/2018</a:t>
            </a:fld>
            <a:endParaRPr lang="nl-NL"/>
          </a:p>
        </p:txBody>
      </p:sp>
      <p:sp>
        <p:nvSpPr>
          <p:cNvPr id="5" name="Footer Placeholder 4"/>
          <p:cNvSpPr>
            <a:spLocks noGrp="1"/>
          </p:cNvSpPr>
          <p:nvPr>
            <p:ph type="ftr" sz="quarter" idx="11"/>
          </p:nvPr>
        </p:nvSpPr>
        <p:spPr/>
        <p:txBody>
          <a:bodyPr/>
          <a:lstStyle/>
          <a:p>
            <a:r>
              <a:rPr lang="nl-NL"/>
              <a:t>Titel van de presentatie</a:t>
            </a:r>
          </a:p>
        </p:txBody>
      </p:sp>
      <p:sp>
        <p:nvSpPr>
          <p:cNvPr id="6" name="Slide Number Placeholder 5"/>
          <p:cNvSpPr>
            <a:spLocks noGrp="1"/>
          </p:cNvSpPr>
          <p:nvPr>
            <p:ph type="sldNum" sz="quarter" idx="12"/>
          </p:nvPr>
        </p:nvSpPr>
        <p:spPr/>
        <p:txBody>
          <a:bodyPr/>
          <a:lstStyle/>
          <a:p>
            <a:fld id="{14F1411D-0280-154F-AEAC-4C20B7AA46B2}" type="slidenum">
              <a:rPr lang="nl-NL" smtClean="0"/>
              <a:t>‹#›</a:t>
            </a:fld>
            <a:endParaRPr lang="nl-NL"/>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el en objec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l-NL" dirty="0"/>
              <a:t>TITELSTIJL VAN MODEL BEWERKEN</a:t>
            </a:r>
            <a:endParaRPr lang="en-US" dirty="0"/>
          </a:p>
        </p:txBody>
      </p:sp>
      <p:sp>
        <p:nvSpPr>
          <p:cNvPr id="3" name="Content Placeholder 2"/>
          <p:cNvSpPr>
            <a:spLocks noGrp="1"/>
          </p:cNvSpPr>
          <p:nvPr>
            <p:ph idx="1"/>
          </p:nvPr>
        </p:nvSpPr>
        <p:spPr>
          <a:xfrm>
            <a:off x="720003" y="936000"/>
            <a:ext cx="4464000" cy="378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AB6030-B80C-7C4C-B97F-1ADFAB53E146}" type="datetime1">
              <a:rPr lang="en-US" smtClean="0"/>
              <a:t>7/27/2018</a:t>
            </a:fld>
            <a:endParaRPr lang="nl-NL"/>
          </a:p>
        </p:txBody>
      </p:sp>
      <p:sp>
        <p:nvSpPr>
          <p:cNvPr id="5" name="Footer Placeholder 4"/>
          <p:cNvSpPr>
            <a:spLocks noGrp="1"/>
          </p:cNvSpPr>
          <p:nvPr>
            <p:ph type="ftr" sz="quarter" idx="11"/>
          </p:nvPr>
        </p:nvSpPr>
        <p:spPr/>
        <p:txBody>
          <a:bodyPr/>
          <a:lstStyle/>
          <a:p>
            <a:r>
              <a:rPr lang="nl-NL"/>
              <a:t>Titel van de presentatie</a:t>
            </a:r>
          </a:p>
        </p:txBody>
      </p:sp>
      <p:sp>
        <p:nvSpPr>
          <p:cNvPr id="6" name="Slide Number Placeholder 5"/>
          <p:cNvSpPr>
            <a:spLocks noGrp="1"/>
          </p:cNvSpPr>
          <p:nvPr>
            <p:ph type="sldNum" sz="quarter" idx="12"/>
          </p:nvPr>
        </p:nvSpPr>
        <p:spPr/>
        <p:txBody>
          <a:bodyPr/>
          <a:lstStyle/>
          <a:p>
            <a:fld id="{14F1411D-0280-154F-AEAC-4C20B7AA46B2}" type="slidenum">
              <a:rPr lang="nl-NL" smtClean="0"/>
              <a:t>‹#›</a:t>
            </a:fld>
            <a:endParaRPr lang="nl-NL"/>
          </a:p>
        </p:txBody>
      </p:sp>
      <p:sp>
        <p:nvSpPr>
          <p:cNvPr id="8" name="Subtitle 2"/>
          <p:cNvSpPr>
            <a:spLocks noGrp="1"/>
          </p:cNvSpPr>
          <p:nvPr>
            <p:ph type="subTitle" idx="13"/>
          </p:nvPr>
        </p:nvSpPr>
        <p:spPr>
          <a:xfrm>
            <a:off x="5490000" y="4157999"/>
            <a:ext cx="2880000" cy="322017"/>
          </a:xfrm>
        </p:spPr>
        <p:txBody>
          <a:bodyPr anchor="b" anchorCtr="0"/>
          <a:lstStyle>
            <a:lvl1pPr marL="0" indent="0" algn="l">
              <a:lnSpc>
                <a:spcPct val="110000"/>
              </a:lnSpc>
              <a:buNone/>
              <a:defRPr sz="12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13" name="Title 1"/>
          <p:cNvSpPr txBox="1">
            <a:spLocks/>
          </p:cNvSpPr>
          <p:nvPr userDrawn="1"/>
        </p:nvSpPr>
        <p:spPr>
          <a:xfrm>
            <a:off x="5400000" y="1548000"/>
            <a:ext cx="3024000" cy="3024000"/>
          </a:xfrm>
          <a:prstGeom prst="rect">
            <a:avLst/>
          </a:prstGeom>
          <a:solidFill>
            <a:schemeClr val="tx2"/>
          </a:solidFill>
        </p:spPr>
        <p:txBody>
          <a:bodyPr vert="horz" lIns="90000" tIns="90000" rIns="72000" bIns="72000" rtlCol="0" anchor="t" anchorCtr="0">
            <a:noAutofit/>
          </a:bodyPr>
          <a:lstStyle>
            <a:lvl1pPr algn="l" defTabSz="685800" rtl="0" eaLnBrk="1" latinLnBrk="0" hangingPunct="1">
              <a:lnSpc>
                <a:spcPct val="85000"/>
              </a:lnSpc>
              <a:spcBef>
                <a:spcPct val="0"/>
              </a:spcBef>
              <a:buNone/>
              <a:defRPr sz="2800" b="1" kern="1200">
                <a:solidFill>
                  <a:schemeClr val="bg1"/>
                </a:solidFill>
                <a:latin typeface="+mj-lt"/>
                <a:ea typeface="+mj-ea"/>
                <a:cs typeface="+mj-cs"/>
              </a:defRPr>
            </a:lvl1pPr>
          </a:lstStyle>
          <a:p>
            <a:r>
              <a:rPr lang="nl-NL"/>
              <a:t>CLICK TO EDIT MASTER TITLE STYLE</a:t>
            </a:r>
            <a:endParaRPr lang="nl-NL" dirty="0"/>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ergelijkin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DA73B474-0AB7-8846-BA6A-67033A8CF4FA}" type="datetime1">
              <a:rPr lang="en-US" smtClean="0"/>
              <a:t>7/27/2018</a:t>
            </a:fld>
            <a:endParaRPr lang="nl-NL"/>
          </a:p>
        </p:txBody>
      </p:sp>
      <p:sp>
        <p:nvSpPr>
          <p:cNvPr id="8" name="Footer Placeholder 7"/>
          <p:cNvSpPr>
            <a:spLocks noGrp="1"/>
          </p:cNvSpPr>
          <p:nvPr>
            <p:ph type="ftr" sz="quarter" idx="11"/>
          </p:nvPr>
        </p:nvSpPr>
        <p:spPr/>
        <p:txBody>
          <a:bodyPr/>
          <a:lstStyle/>
          <a:p>
            <a:r>
              <a:rPr lang="nl-NL"/>
              <a:t>Titel van de presentatie</a:t>
            </a:r>
          </a:p>
        </p:txBody>
      </p:sp>
      <p:sp>
        <p:nvSpPr>
          <p:cNvPr id="9" name="Slide Number Placeholder 8"/>
          <p:cNvSpPr>
            <a:spLocks noGrp="1"/>
          </p:cNvSpPr>
          <p:nvPr>
            <p:ph type="sldNum" sz="quarter" idx="12"/>
          </p:nvPr>
        </p:nvSpPr>
        <p:spPr/>
        <p:txBody>
          <a:bodyPr/>
          <a:lstStyle/>
          <a:p>
            <a:fld id="{14F1411D-0280-154F-AEAC-4C20B7AA46B2}" type="slidenum">
              <a:rPr lang="nl-NL" smtClean="0"/>
              <a:t>‹#›</a:t>
            </a:fld>
            <a:endParaRPr lang="nl-NL"/>
          </a:p>
        </p:txBody>
      </p:sp>
      <p:sp>
        <p:nvSpPr>
          <p:cNvPr id="10" name="Title 1"/>
          <p:cNvSpPr>
            <a:spLocks noGrp="1"/>
          </p:cNvSpPr>
          <p:nvPr>
            <p:ph type="title" hasCustomPrompt="1"/>
          </p:nvPr>
        </p:nvSpPr>
        <p:spPr>
          <a:xfrm>
            <a:off x="719999" y="288000"/>
            <a:ext cx="6624000" cy="504000"/>
          </a:xfrm>
        </p:spPr>
        <p:txBody>
          <a:bodyPr/>
          <a:lstStyle/>
          <a:p>
            <a:r>
              <a:rPr lang="nl-NL" dirty="0"/>
              <a:t>TITELSTIJL VAN MODEL BEWERKEN</a:t>
            </a:r>
            <a:endParaRPr lang="en-US" dirty="0"/>
          </a:p>
        </p:txBody>
      </p:sp>
      <p:sp>
        <p:nvSpPr>
          <p:cNvPr id="11" name="Content Placeholder 2"/>
          <p:cNvSpPr>
            <a:spLocks noGrp="1"/>
          </p:cNvSpPr>
          <p:nvPr>
            <p:ph idx="1"/>
          </p:nvPr>
        </p:nvSpPr>
        <p:spPr>
          <a:xfrm>
            <a:off x="720003" y="1224000"/>
            <a:ext cx="3744993" cy="34919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
          <p:cNvSpPr>
            <a:spLocks noGrp="1"/>
          </p:cNvSpPr>
          <p:nvPr>
            <p:ph type="body" idx="13"/>
          </p:nvPr>
        </p:nvSpPr>
        <p:spPr>
          <a:xfrm>
            <a:off x="719998" y="936000"/>
            <a:ext cx="3744995" cy="288000"/>
          </a:xfrm>
        </p:spPr>
        <p:txBody>
          <a:bodyPr anchor="t" anchorCtr="0"/>
          <a:lstStyle>
            <a:lvl1pPr marL="0" indent="0">
              <a:buNone/>
              <a:defRPr sz="1500" b="1">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13" name="Content Placeholder 2"/>
          <p:cNvSpPr>
            <a:spLocks noGrp="1"/>
          </p:cNvSpPr>
          <p:nvPr>
            <p:ph idx="14"/>
          </p:nvPr>
        </p:nvSpPr>
        <p:spPr>
          <a:xfrm>
            <a:off x="4679007" y="1224000"/>
            <a:ext cx="3744993" cy="34919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p:cNvSpPr>
            <a:spLocks noGrp="1"/>
          </p:cNvSpPr>
          <p:nvPr>
            <p:ph type="body" idx="15"/>
          </p:nvPr>
        </p:nvSpPr>
        <p:spPr>
          <a:xfrm>
            <a:off x="4679004" y="936000"/>
            <a:ext cx="3744995" cy="288000"/>
          </a:xfrm>
        </p:spPr>
        <p:txBody>
          <a:bodyPr anchor="t" anchorCtr="0"/>
          <a:lstStyle>
            <a:lvl1pPr marL="0" indent="0">
              <a:buNone/>
              <a:defRPr sz="1500" b="1">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Tree>
    <p:extLst>
      <p:ext uri="{BB962C8B-B14F-4D97-AF65-F5344CB8AC3E}">
        <p14:creationId xmlns:p14="http://schemas.microsoft.com/office/powerpoint/2010/main" val="1473897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ee kolommen met afbeeldinge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720000" y="792000"/>
            <a:ext cx="3744000" cy="1584000"/>
          </a:xfrm>
          <a:solidFill>
            <a:schemeClr val="bg1">
              <a:lumMod val="85000"/>
            </a:schemeClr>
          </a:solidFill>
        </p:spPr>
        <p:txBody>
          <a:bodyPr lIns="360000" tIns="360000" rIns="360000" anchor="t"/>
          <a:lstStyle>
            <a:lvl1pPr marL="0" indent="0" algn="ct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5" name="Date Placeholder 4"/>
          <p:cNvSpPr>
            <a:spLocks noGrp="1"/>
          </p:cNvSpPr>
          <p:nvPr>
            <p:ph type="dt" sz="half" idx="10"/>
          </p:nvPr>
        </p:nvSpPr>
        <p:spPr/>
        <p:txBody>
          <a:bodyPr/>
          <a:lstStyle/>
          <a:p>
            <a:fld id="{56BA50C8-7311-E14C-816D-7251E320C8DC}" type="datetime1">
              <a:rPr lang="en-US" smtClean="0"/>
              <a:t>7/27/2018</a:t>
            </a:fld>
            <a:endParaRPr lang="nl-NL"/>
          </a:p>
        </p:txBody>
      </p:sp>
      <p:sp>
        <p:nvSpPr>
          <p:cNvPr id="6" name="Footer Placeholder 5"/>
          <p:cNvSpPr>
            <a:spLocks noGrp="1"/>
          </p:cNvSpPr>
          <p:nvPr>
            <p:ph type="ftr" sz="quarter" idx="11"/>
          </p:nvPr>
        </p:nvSpPr>
        <p:spPr/>
        <p:txBody>
          <a:bodyPr/>
          <a:lstStyle/>
          <a:p>
            <a:r>
              <a:rPr lang="nl-NL"/>
              <a:t>Titel van de presentatie</a:t>
            </a:r>
          </a:p>
        </p:txBody>
      </p:sp>
      <p:sp>
        <p:nvSpPr>
          <p:cNvPr id="7" name="Slide Number Placeholder 6"/>
          <p:cNvSpPr>
            <a:spLocks noGrp="1"/>
          </p:cNvSpPr>
          <p:nvPr>
            <p:ph type="sldNum" sz="quarter" idx="12"/>
          </p:nvPr>
        </p:nvSpPr>
        <p:spPr/>
        <p:txBody>
          <a:bodyPr/>
          <a:lstStyle/>
          <a:p>
            <a:fld id="{14F1411D-0280-154F-AEAC-4C20B7AA46B2}" type="slidenum">
              <a:rPr lang="nl-NL" smtClean="0"/>
              <a:t>‹#›</a:t>
            </a:fld>
            <a:endParaRPr lang="nl-NL"/>
          </a:p>
        </p:txBody>
      </p:sp>
      <p:sp>
        <p:nvSpPr>
          <p:cNvPr id="8" name="Title 1"/>
          <p:cNvSpPr>
            <a:spLocks noGrp="1"/>
          </p:cNvSpPr>
          <p:nvPr>
            <p:ph type="title" hasCustomPrompt="1"/>
          </p:nvPr>
        </p:nvSpPr>
        <p:spPr>
          <a:xfrm>
            <a:off x="720000" y="288000"/>
            <a:ext cx="6623999" cy="503999"/>
          </a:xfrm>
        </p:spPr>
        <p:txBody>
          <a:bodyPr anchor="ctr" anchorCtr="0"/>
          <a:lstStyle>
            <a:lvl1pPr>
              <a:defRPr sz="1800"/>
            </a:lvl1pPr>
          </a:lstStyle>
          <a:p>
            <a:r>
              <a:rPr lang="nl-NL" dirty="0"/>
              <a:t>TITELSTIJL VAN MODEL BEWERKEN</a:t>
            </a:r>
            <a:endParaRPr lang="en-US" dirty="0"/>
          </a:p>
        </p:txBody>
      </p:sp>
      <p:sp>
        <p:nvSpPr>
          <p:cNvPr id="9" name="Picture Placeholder 2"/>
          <p:cNvSpPr>
            <a:spLocks noGrp="1" noChangeAspect="1"/>
          </p:cNvSpPr>
          <p:nvPr>
            <p:ph type="pic" idx="13"/>
          </p:nvPr>
        </p:nvSpPr>
        <p:spPr>
          <a:xfrm>
            <a:off x="4680000" y="792000"/>
            <a:ext cx="3744000" cy="1584000"/>
          </a:xfrm>
          <a:solidFill>
            <a:schemeClr val="bg1">
              <a:lumMod val="85000"/>
            </a:schemeClr>
          </a:solidFill>
        </p:spPr>
        <p:txBody>
          <a:bodyPr lIns="360000" tIns="360000" rIns="360000" anchor="t"/>
          <a:lstStyle>
            <a:lvl1pPr marL="0" indent="0" algn="ct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10" name="Content Placeholder 2"/>
          <p:cNvSpPr>
            <a:spLocks noGrp="1"/>
          </p:cNvSpPr>
          <p:nvPr>
            <p:ph idx="14"/>
          </p:nvPr>
        </p:nvSpPr>
        <p:spPr>
          <a:xfrm>
            <a:off x="720003" y="2700000"/>
            <a:ext cx="3743997" cy="2016000"/>
          </a:xfrm>
        </p:spPr>
        <p:txBody>
          <a:bodyPr/>
          <a:lstStyle>
            <a:lvl1pPr>
              <a:defRPr sz="1300"/>
            </a:lvl1pPr>
            <a:lvl2pPr>
              <a:defRPr sz="1300"/>
            </a:lvl2pPr>
            <a:lvl3pPr>
              <a:defRPr sz="1300"/>
            </a:lvl3pPr>
            <a:lvl4pPr>
              <a:defRPr sz="1300"/>
            </a:lvl4pPr>
            <a:lvl5pPr>
              <a:defRPr sz="13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
          <p:cNvSpPr>
            <a:spLocks noGrp="1"/>
          </p:cNvSpPr>
          <p:nvPr>
            <p:ph type="body" idx="16"/>
          </p:nvPr>
        </p:nvSpPr>
        <p:spPr>
          <a:xfrm>
            <a:off x="719998" y="2448000"/>
            <a:ext cx="3744000" cy="252000"/>
          </a:xfrm>
        </p:spPr>
        <p:txBody>
          <a:bodyPr anchor="t" anchorCtr="0"/>
          <a:lstStyle>
            <a:lvl1pPr marL="0" indent="0">
              <a:buNone/>
              <a:defRPr sz="1300" b="1">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13" name="Content Placeholder 2"/>
          <p:cNvSpPr>
            <a:spLocks noGrp="1"/>
          </p:cNvSpPr>
          <p:nvPr>
            <p:ph idx="17"/>
          </p:nvPr>
        </p:nvSpPr>
        <p:spPr>
          <a:xfrm>
            <a:off x="4680005" y="2700000"/>
            <a:ext cx="3743997" cy="2016000"/>
          </a:xfrm>
        </p:spPr>
        <p:txBody>
          <a:bodyPr/>
          <a:lstStyle>
            <a:lvl1pPr>
              <a:defRPr sz="1300"/>
            </a:lvl1pPr>
            <a:lvl2pPr>
              <a:defRPr sz="1300"/>
            </a:lvl2pPr>
            <a:lvl3pPr>
              <a:defRPr sz="1300"/>
            </a:lvl3pPr>
            <a:lvl4pPr>
              <a:defRPr sz="1300"/>
            </a:lvl4pPr>
            <a:lvl5pPr>
              <a:defRPr sz="13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p:cNvSpPr>
            <a:spLocks noGrp="1"/>
          </p:cNvSpPr>
          <p:nvPr>
            <p:ph type="body" idx="18"/>
          </p:nvPr>
        </p:nvSpPr>
        <p:spPr>
          <a:xfrm>
            <a:off x="4680000" y="2448000"/>
            <a:ext cx="3744000" cy="252000"/>
          </a:xfrm>
        </p:spPr>
        <p:txBody>
          <a:bodyPr anchor="t" anchorCtr="0"/>
          <a:lstStyle>
            <a:lvl1pPr marL="0" indent="0">
              <a:buNone/>
              <a:defRPr sz="1300" b="1">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Tree>
    <p:extLst>
      <p:ext uri="{BB962C8B-B14F-4D97-AF65-F5344CB8AC3E}">
        <p14:creationId xmlns:p14="http://schemas.microsoft.com/office/powerpoint/2010/main" val="1884346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10" name="Rectangle 9"/>
          <p:cNvSpPr/>
          <p:nvPr userDrawn="1"/>
        </p:nvSpPr>
        <p:spPr>
          <a:xfrm>
            <a:off x="0" y="812800"/>
            <a:ext cx="9144000" cy="3352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966716"/>
            <a:ext cx="9144000" cy="176784"/>
          </a:xfrm>
          <a:prstGeom prst="rect">
            <a:avLst/>
          </a:prstGeom>
        </p:spPr>
      </p:pic>
      <p:sp>
        <p:nvSpPr>
          <p:cNvPr id="2" name="Title 1"/>
          <p:cNvSpPr>
            <a:spLocks noGrp="1"/>
          </p:cNvSpPr>
          <p:nvPr>
            <p:ph type="title" hasCustomPrompt="1"/>
          </p:nvPr>
        </p:nvSpPr>
        <p:spPr>
          <a:xfrm>
            <a:off x="720001" y="1115998"/>
            <a:ext cx="7703999" cy="2520000"/>
          </a:xfrm>
        </p:spPr>
        <p:txBody>
          <a:bodyPr anchor="t" anchorCtr="0"/>
          <a:lstStyle>
            <a:lvl1pPr>
              <a:lnSpc>
                <a:spcPct val="105000"/>
              </a:lnSpc>
              <a:defRPr sz="3000">
                <a:solidFill>
                  <a:schemeClr val="bg1"/>
                </a:solidFill>
              </a:defRPr>
            </a:lvl1pPr>
          </a:lstStyle>
          <a:p>
            <a:r>
              <a:rPr lang="nl-NL" noProof="0" dirty="0"/>
              <a:t>CLICK TO EDIT MASTER TITLE STYLE</a:t>
            </a:r>
          </a:p>
        </p:txBody>
      </p:sp>
      <p:sp>
        <p:nvSpPr>
          <p:cNvPr id="5" name="Date Placeholder 4"/>
          <p:cNvSpPr>
            <a:spLocks noGrp="1"/>
          </p:cNvSpPr>
          <p:nvPr>
            <p:ph type="dt" sz="half" idx="10"/>
          </p:nvPr>
        </p:nvSpPr>
        <p:spPr/>
        <p:txBody>
          <a:bodyPr/>
          <a:lstStyle/>
          <a:p>
            <a:fld id="{A9710CDB-38B1-8E43-A846-6FE3B07A872E}" type="datetime1">
              <a:rPr lang="en-US" noProof="0" smtClean="0"/>
              <a:t>7/27/2018</a:t>
            </a:fld>
            <a:endParaRPr lang="nl-NL" noProof="0" dirty="0"/>
          </a:p>
        </p:txBody>
      </p:sp>
      <p:sp>
        <p:nvSpPr>
          <p:cNvPr id="6" name="Footer Placeholder 5"/>
          <p:cNvSpPr>
            <a:spLocks noGrp="1"/>
          </p:cNvSpPr>
          <p:nvPr>
            <p:ph type="ftr" sz="quarter" idx="11"/>
          </p:nvPr>
        </p:nvSpPr>
        <p:spPr/>
        <p:txBody>
          <a:bodyPr/>
          <a:lstStyle/>
          <a:p>
            <a:r>
              <a:rPr lang="nl-NL" noProof="0"/>
              <a:t>Titel van de presentatie</a:t>
            </a:r>
            <a:endParaRPr lang="nl-NL" noProof="0" dirty="0"/>
          </a:p>
        </p:txBody>
      </p:sp>
      <p:sp>
        <p:nvSpPr>
          <p:cNvPr id="7" name="Slide Number Placeholder 6"/>
          <p:cNvSpPr>
            <a:spLocks noGrp="1"/>
          </p:cNvSpPr>
          <p:nvPr>
            <p:ph type="sldNum" sz="quarter" idx="12"/>
          </p:nvPr>
        </p:nvSpPr>
        <p:spPr/>
        <p:txBody>
          <a:bodyPr/>
          <a:lstStyle/>
          <a:p>
            <a:fld id="{14F1411D-0280-154F-AEAC-4C20B7AA46B2}" type="slidenum">
              <a:rPr lang="nl-NL" noProof="0" smtClean="0"/>
              <a:t>‹#›</a:t>
            </a:fld>
            <a:endParaRPr lang="nl-NL" noProof="0" dirty="0"/>
          </a:p>
        </p:txBody>
      </p:sp>
      <p:pic>
        <p:nvPicPr>
          <p:cNvPr id="12" name="Picture 11">
            <a:extLst>
              <a:ext uri="{FF2B5EF4-FFF2-40B4-BE49-F238E27FC236}">
                <a16:creationId xmlns:a16="http://schemas.microsoft.com/office/drawing/2014/main" id="{2A244BA5-AAE0-4A97-B511-BA37C6D2F9F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3062" y="220273"/>
            <a:ext cx="1865111" cy="420390"/>
          </a:xfrm>
          <a:prstGeom prst="rect">
            <a:avLst/>
          </a:prstGeom>
        </p:spPr>
      </p:pic>
    </p:spTree>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4.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3.jp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7200000" y="360000"/>
            <a:ext cx="1258824" cy="286512"/>
          </a:xfrm>
          <a:prstGeom prst="rect">
            <a:avLst/>
          </a:prstGeom>
        </p:spPr>
      </p:pic>
      <p:pic>
        <p:nvPicPr>
          <p:cNvPr id="11" name="Picture 10"/>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0" y="4966716"/>
            <a:ext cx="9144000" cy="176784"/>
          </a:xfrm>
          <a:prstGeom prst="rect">
            <a:avLst/>
          </a:prstGeom>
          <a:blipFill>
            <a:blip r:embed="rId23">
              <a:alphaModFix amt="45000"/>
            </a:blip>
            <a:stretch>
              <a:fillRect/>
            </a:stretch>
          </a:blipFill>
        </p:spPr>
      </p:pic>
      <p:sp>
        <p:nvSpPr>
          <p:cNvPr id="2" name="Title Placeholder 1"/>
          <p:cNvSpPr>
            <a:spLocks noGrp="1"/>
          </p:cNvSpPr>
          <p:nvPr>
            <p:ph type="title"/>
          </p:nvPr>
        </p:nvSpPr>
        <p:spPr>
          <a:xfrm>
            <a:off x="719999" y="288000"/>
            <a:ext cx="6624000" cy="504000"/>
          </a:xfrm>
          <a:prstGeom prst="rect">
            <a:avLst/>
          </a:prstGeom>
        </p:spPr>
        <p:txBody>
          <a:bodyPr vert="horz" lIns="0" tIns="0" rIns="0" bIns="0" rtlCol="0" anchor="ctr" anchorCtr="0">
            <a:noAutofit/>
          </a:bodyPr>
          <a:lstStyle/>
          <a:p>
            <a:r>
              <a:rPr lang="nl-NL" dirty="0"/>
              <a:t>TITELSTIJL VAN MODEL BEWERKEN</a:t>
            </a:r>
            <a:endParaRPr lang="en-US" dirty="0"/>
          </a:p>
        </p:txBody>
      </p:sp>
      <p:sp>
        <p:nvSpPr>
          <p:cNvPr id="3" name="Text Placeholder 2"/>
          <p:cNvSpPr>
            <a:spLocks noGrp="1"/>
          </p:cNvSpPr>
          <p:nvPr>
            <p:ph type="body" idx="1"/>
          </p:nvPr>
        </p:nvSpPr>
        <p:spPr>
          <a:xfrm>
            <a:off x="720003" y="936000"/>
            <a:ext cx="6623999" cy="3780000"/>
          </a:xfrm>
          <a:prstGeom prst="rect">
            <a:avLst/>
          </a:prstGeom>
        </p:spPr>
        <p:txBody>
          <a:bodyPr vert="horz"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en-US" dirty="0"/>
          </a:p>
        </p:txBody>
      </p:sp>
      <p:sp>
        <p:nvSpPr>
          <p:cNvPr id="4" name="Date Placeholder 3"/>
          <p:cNvSpPr>
            <a:spLocks noGrp="1"/>
          </p:cNvSpPr>
          <p:nvPr>
            <p:ph type="dt" sz="half" idx="2"/>
          </p:nvPr>
        </p:nvSpPr>
        <p:spPr>
          <a:xfrm>
            <a:off x="3744000" y="5004000"/>
            <a:ext cx="1224000" cy="108000"/>
          </a:xfrm>
          <a:prstGeom prst="rect">
            <a:avLst/>
          </a:prstGeom>
        </p:spPr>
        <p:txBody>
          <a:bodyPr vert="horz" lIns="0" tIns="0" rIns="0" bIns="0" rtlCol="0" anchor="t" anchorCtr="0">
            <a:noAutofit/>
          </a:bodyPr>
          <a:lstStyle>
            <a:lvl1pPr algn="l">
              <a:defRPr sz="600">
                <a:solidFill>
                  <a:schemeClr val="bg1"/>
                </a:solidFill>
              </a:defRPr>
            </a:lvl1pPr>
          </a:lstStyle>
          <a:p>
            <a:fld id="{E300D605-E2BB-8B4E-A2F3-5A64231C34A6}" type="datetime1">
              <a:rPr lang="en-US" smtClean="0"/>
              <a:t>7/27/2018</a:t>
            </a:fld>
            <a:endParaRPr lang="nl-NL"/>
          </a:p>
        </p:txBody>
      </p:sp>
      <p:sp>
        <p:nvSpPr>
          <p:cNvPr id="5" name="Footer Placeholder 4"/>
          <p:cNvSpPr>
            <a:spLocks noGrp="1"/>
          </p:cNvSpPr>
          <p:nvPr>
            <p:ph type="ftr" sz="quarter" idx="3"/>
          </p:nvPr>
        </p:nvSpPr>
        <p:spPr>
          <a:xfrm>
            <a:off x="4968000" y="5004000"/>
            <a:ext cx="3240000" cy="108000"/>
          </a:xfrm>
          <a:prstGeom prst="rect">
            <a:avLst/>
          </a:prstGeom>
        </p:spPr>
        <p:txBody>
          <a:bodyPr vert="horz" lIns="0" tIns="0" rIns="0" bIns="0" rtlCol="0" anchor="t" anchorCtr="0">
            <a:noAutofit/>
          </a:bodyPr>
          <a:lstStyle>
            <a:lvl1pPr algn="r">
              <a:defRPr sz="600">
                <a:solidFill>
                  <a:schemeClr val="bg1"/>
                </a:solidFill>
              </a:defRPr>
            </a:lvl1pPr>
          </a:lstStyle>
          <a:p>
            <a:r>
              <a:rPr lang="nl-NL"/>
              <a:t>Titel van de presentatie</a:t>
            </a:r>
            <a:endParaRPr lang="nl-NL" dirty="0"/>
          </a:p>
        </p:txBody>
      </p:sp>
      <p:sp>
        <p:nvSpPr>
          <p:cNvPr id="6" name="Slide Number Placeholder 5"/>
          <p:cNvSpPr>
            <a:spLocks noGrp="1"/>
          </p:cNvSpPr>
          <p:nvPr>
            <p:ph type="sldNum" sz="quarter" idx="4"/>
          </p:nvPr>
        </p:nvSpPr>
        <p:spPr>
          <a:xfrm>
            <a:off x="8280000" y="5004000"/>
            <a:ext cx="144000" cy="108000"/>
          </a:xfrm>
          <a:prstGeom prst="rect">
            <a:avLst/>
          </a:prstGeom>
        </p:spPr>
        <p:txBody>
          <a:bodyPr vert="horz" lIns="0" tIns="0" rIns="0" bIns="0" rtlCol="0" anchor="t" anchorCtr="0">
            <a:noAutofit/>
          </a:bodyPr>
          <a:lstStyle>
            <a:lvl1pPr algn="r">
              <a:defRPr sz="600">
                <a:solidFill>
                  <a:schemeClr val="bg1"/>
                </a:solidFill>
              </a:defRPr>
            </a:lvl1pPr>
          </a:lstStyle>
          <a:p>
            <a:fld id="{14F1411D-0280-154F-AEAC-4C20B7AA46B2}" type="slidenum">
              <a:rPr lang="nl-NL" smtClean="0"/>
              <a:pPr/>
              <a:t>‹#›</a:t>
            </a:fld>
            <a:endParaRPr lang="nl-NL" dirty="0"/>
          </a:p>
        </p:txBody>
      </p:sp>
      <p:cxnSp>
        <p:nvCxnSpPr>
          <p:cNvPr id="10" name="Straight Connector 9"/>
          <p:cNvCxnSpPr/>
          <p:nvPr userDrawn="1"/>
        </p:nvCxnSpPr>
        <p:spPr>
          <a:xfrm>
            <a:off x="8244000" y="5004000"/>
            <a:ext cx="0" cy="90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2A244BA5-AAE0-4A97-B511-BA37C6D2F9F5}"/>
              </a:ext>
            </a:extLst>
          </p:cNvPr>
          <p:cNvPicPr>
            <a:picLocks noChangeAspect="1"/>
          </p:cNvPicPr>
          <p:nvPr userDrawn="1"/>
        </p:nvPicPr>
        <p:blipFill>
          <a:blip r:embed="rId24">
            <a:extLst>
              <a:ext uri="{28A0092B-C50C-407E-A947-70E740481C1C}">
                <a14:useLocalDpi xmlns:a14="http://schemas.microsoft.com/office/drawing/2010/main" val="0"/>
              </a:ext>
            </a:extLst>
          </a:blip>
          <a:stretch>
            <a:fillRect/>
          </a:stretch>
        </p:blipFill>
        <p:spPr>
          <a:xfrm>
            <a:off x="7641560" y="381945"/>
            <a:ext cx="1297614" cy="292478"/>
          </a:xfrm>
          <a:prstGeom prst="rect">
            <a:avLst/>
          </a:prstGeom>
        </p:spPr>
      </p:pic>
    </p:spTree>
    <p:extLst>
      <p:ext uri="{BB962C8B-B14F-4D97-AF65-F5344CB8AC3E}">
        <p14:creationId xmlns:p14="http://schemas.microsoft.com/office/powerpoint/2010/main" val="622555708"/>
      </p:ext>
    </p:extLst>
  </p:cSld>
  <p:clrMap bg1="lt1" tx1="dk1" bg2="lt2" tx2="dk2" accent1="accent1" accent2="accent2" accent3="accent3" accent4="accent4" accent5="accent5" accent6="accent6" hlink="hlink" folHlink="folHlink"/>
  <p:sldLayoutIdLst>
    <p:sldLayoutId id="2147483673" r:id="rId1"/>
    <p:sldLayoutId id="2147483690" r:id="rId2"/>
    <p:sldLayoutId id="2147483687" r:id="rId3"/>
    <p:sldLayoutId id="2147483674" r:id="rId4"/>
    <p:sldLayoutId id="2147483689" r:id="rId5"/>
    <p:sldLayoutId id="2147483686" r:id="rId6"/>
    <p:sldLayoutId id="2147483677" r:id="rId7"/>
    <p:sldLayoutId id="2147483681" r:id="rId8"/>
    <p:sldLayoutId id="2147483691" r:id="rId9"/>
    <p:sldLayoutId id="2147483682" r:id="rId10"/>
    <p:sldLayoutId id="2147483680" r:id="rId11"/>
    <p:sldLayoutId id="2147483684" r:id="rId12"/>
    <p:sldLayoutId id="2147483685" r:id="rId13"/>
    <p:sldLayoutId id="2147483688" r:id="rId14"/>
    <p:sldLayoutId id="2147483692" r:id="rId15"/>
    <p:sldLayoutId id="2147483695" r:id="rId16"/>
    <p:sldLayoutId id="2147483696" r:id="rId17"/>
    <p:sldLayoutId id="2147483697" r:id="rId18"/>
    <p:sldLayoutId id="2147483698" r:id="rId19"/>
  </p:sldLayoutIdLst>
  <p:hf hdr="0" dt="0"/>
  <p:txStyles>
    <p:titleStyle>
      <a:lvl1pPr algn="l" defTabSz="685800" rtl="0" eaLnBrk="1" latinLnBrk="0" hangingPunct="1">
        <a:lnSpc>
          <a:spcPct val="85000"/>
        </a:lnSpc>
        <a:spcBef>
          <a:spcPct val="0"/>
        </a:spcBef>
        <a:buNone/>
        <a:defRPr sz="1800" b="1" kern="1200">
          <a:solidFill>
            <a:schemeClr val="tx2"/>
          </a:solidFill>
          <a:latin typeface="+mj-lt"/>
          <a:ea typeface="+mj-ea"/>
          <a:cs typeface="+mj-cs"/>
        </a:defRPr>
      </a:lvl1pPr>
    </p:titleStyle>
    <p:bodyStyle>
      <a:lvl1pPr marL="18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1pPr>
      <a:lvl2pPr marL="36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2pPr>
      <a:lvl3pPr marL="54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3pPr>
      <a:lvl4pPr marL="72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4pPr>
      <a:lvl5pPr marL="90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C960F99D-A924-4F54-B531-5F8231515E5C}"/>
              </a:ext>
            </a:extLst>
          </p:cNvPr>
          <p:cNvSpPr>
            <a:spLocks noGrp="1"/>
          </p:cNvSpPr>
          <p:nvPr>
            <p:ph type="pic" idx="13"/>
          </p:nvPr>
        </p:nvSpPr>
        <p:spPr/>
      </p:sp>
      <p:sp>
        <p:nvSpPr>
          <p:cNvPr id="3" name="Title 2">
            <a:extLst>
              <a:ext uri="{FF2B5EF4-FFF2-40B4-BE49-F238E27FC236}">
                <a16:creationId xmlns:a16="http://schemas.microsoft.com/office/drawing/2014/main" id="{B1F23496-F172-4047-BDE3-12E66BCB5714}"/>
              </a:ext>
            </a:extLst>
          </p:cNvPr>
          <p:cNvSpPr>
            <a:spLocks noGrp="1"/>
          </p:cNvSpPr>
          <p:nvPr>
            <p:ph type="ctrTitle"/>
          </p:nvPr>
        </p:nvSpPr>
        <p:spPr/>
        <p:txBody>
          <a:bodyPr/>
          <a:lstStyle/>
          <a:p>
            <a:r>
              <a:rPr lang="en-GB" sz="3600" dirty="0"/>
              <a:t>VirtualBox networking</a:t>
            </a:r>
          </a:p>
        </p:txBody>
      </p:sp>
    </p:spTree>
    <p:extLst>
      <p:ext uri="{BB962C8B-B14F-4D97-AF65-F5344CB8AC3E}">
        <p14:creationId xmlns:p14="http://schemas.microsoft.com/office/powerpoint/2010/main" val="619587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F71AE-7104-46A1-A2FF-FA51051B9F9D}"/>
              </a:ext>
            </a:extLst>
          </p:cNvPr>
          <p:cNvSpPr>
            <a:spLocks noGrp="1"/>
          </p:cNvSpPr>
          <p:nvPr>
            <p:ph type="title"/>
          </p:nvPr>
        </p:nvSpPr>
        <p:spPr/>
        <p:txBody>
          <a:bodyPr/>
          <a:lstStyle/>
          <a:p>
            <a:r>
              <a:rPr lang="nl-NL" dirty="0" err="1"/>
              <a:t>VirtualBox</a:t>
            </a:r>
            <a:r>
              <a:rPr lang="nl-NL" dirty="0"/>
              <a:t> </a:t>
            </a:r>
            <a:r>
              <a:rPr lang="nl-NL" dirty="0" err="1"/>
              <a:t>networking</a:t>
            </a:r>
            <a:br>
              <a:rPr lang="nl-NL" dirty="0"/>
            </a:br>
            <a:r>
              <a:rPr lang="nl-NL" dirty="0"/>
              <a:t>Network </a:t>
            </a:r>
            <a:r>
              <a:rPr lang="nl-NL" dirty="0" err="1"/>
              <a:t>Address</a:t>
            </a:r>
            <a:r>
              <a:rPr lang="nl-NL" dirty="0"/>
              <a:t> </a:t>
            </a:r>
            <a:r>
              <a:rPr lang="nl-NL" dirty="0" err="1"/>
              <a:t>Translation</a:t>
            </a:r>
            <a:endParaRPr lang="en-GB" dirty="0"/>
          </a:p>
        </p:txBody>
      </p:sp>
      <p:sp>
        <p:nvSpPr>
          <p:cNvPr id="4" name="Footer Placeholder 3">
            <a:extLst>
              <a:ext uri="{FF2B5EF4-FFF2-40B4-BE49-F238E27FC236}">
                <a16:creationId xmlns:a16="http://schemas.microsoft.com/office/drawing/2014/main" id="{47B22435-FF30-45E9-AAEC-2B43B171863B}"/>
              </a:ext>
            </a:extLst>
          </p:cNvPr>
          <p:cNvSpPr>
            <a:spLocks noGrp="1"/>
          </p:cNvSpPr>
          <p:nvPr>
            <p:ph type="ftr" sz="quarter" idx="11"/>
          </p:nvPr>
        </p:nvSpPr>
        <p:spPr/>
        <p:txBody>
          <a:bodyPr/>
          <a:lstStyle/>
          <a:p>
            <a:r>
              <a:rPr lang="nl-NL"/>
              <a:t>Titel van de presentatie</a:t>
            </a:r>
          </a:p>
        </p:txBody>
      </p:sp>
      <p:sp>
        <p:nvSpPr>
          <p:cNvPr id="5" name="Slide Number Placeholder 4">
            <a:extLst>
              <a:ext uri="{FF2B5EF4-FFF2-40B4-BE49-F238E27FC236}">
                <a16:creationId xmlns:a16="http://schemas.microsoft.com/office/drawing/2014/main" id="{AFBF29C8-384D-4F9B-84CE-FA5BABFC1530}"/>
              </a:ext>
            </a:extLst>
          </p:cNvPr>
          <p:cNvSpPr>
            <a:spLocks noGrp="1"/>
          </p:cNvSpPr>
          <p:nvPr>
            <p:ph type="sldNum" sz="quarter" idx="12"/>
          </p:nvPr>
        </p:nvSpPr>
        <p:spPr/>
        <p:txBody>
          <a:bodyPr/>
          <a:lstStyle/>
          <a:p>
            <a:fld id="{14F1411D-0280-154F-AEAC-4C20B7AA46B2}" type="slidenum">
              <a:rPr lang="nl-NL" smtClean="0"/>
              <a:t>10</a:t>
            </a:fld>
            <a:endParaRPr lang="nl-NL"/>
          </a:p>
        </p:txBody>
      </p:sp>
      <p:pic>
        <p:nvPicPr>
          <p:cNvPr id="6" name="Picture 5">
            <a:extLst>
              <a:ext uri="{FF2B5EF4-FFF2-40B4-BE49-F238E27FC236}">
                <a16:creationId xmlns:a16="http://schemas.microsoft.com/office/drawing/2014/main" id="{D0C65230-3F08-4824-8733-3AEF7479280E}"/>
              </a:ext>
            </a:extLst>
          </p:cNvPr>
          <p:cNvPicPr>
            <a:picLocks noChangeAspect="1"/>
          </p:cNvPicPr>
          <p:nvPr/>
        </p:nvPicPr>
        <p:blipFill>
          <a:blip r:embed="rId2"/>
          <a:stretch>
            <a:fillRect/>
          </a:stretch>
        </p:blipFill>
        <p:spPr>
          <a:xfrm>
            <a:off x="2619213" y="1502727"/>
            <a:ext cx="4349568" cy="3236888"/>
          </a:xfrm>
          <a:prstGeom prst="rect">
            <a:avLst/>
          </a:prstGeom>
        </p:spPr>
      </p:pic>
      <p:sp>
        <p:nvSpPr>
          <p:cNvPr id="7" name="TextBox 6">
            <a:extLst>
              <a:ext uri="{FF2B5EF4-FFF2-40B4-BE49-F238E27FC236}">
                <a16:creationId xmlns:a16="http://schemas.microsoft.com/office/drawing/2014/main" id="{92660369-2726-49F5-A849-EB670067E207}"/>
              </a:ext>
            </a:extLst>
          </p:cNvPr>
          <p:cNvSpPr txBox="1"/>
          <p:nvPr/>
        </p:nvSpPr>
        <p:spPr>
          <a:xfrm>
            <a:off x="4031999" y="1048536"/>
            <a:ext cx="1449115" cy="200055"/>
          </a:xfrm>
          <a:prstGeom prst="rect">
            <a:avLst/>
          </a:prstGeom>
          <a:noFill/>
        </p:spPr>
        <p:txBody>
          <a:bodyPr wrap="none" lIns="0" tIns="0" rIns="0" bIns="0" rtlCol="0">
            <a:spAutoFit/>
          </a:bodyPr>
          <a:lstStyle/>
          <a:p>
            <a:r>
              <a:rPr lang="nl-NL" sz="1300" dirty="0" err="1"/>
              <a:t>Guest</a:t>
            </a:r>
            <a:r>
              <a:rPr lang="nl-NL" sz="1300" dirty="0"/>
              <a:t> </a:t>
            </a:r>
            <a:r>
              <a:rPr lang="nl-NL" sz="1300" dirty="0" err="1"/>
              <a:t>configuration</a:t>
            </a:r>
            <a:endParaRPr lang="en-GB" sz="1300" dirty="0" err="1"/>
          </a:p>
        </p:txBody>
      </p:sp>
    </p:spTree>
    <p:extLst>
      <p:ext uri="{BB962C8B-B14F-4D97-AF65-F5344CB8AC3E}">
        <p14:creationId xmlns:p14="http://schemas.microsoft.com/office/powerpoint/2010/main" val="3367906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9E61F10-499C-4A52-BE19-BEAB55870B77}"/>
              </a:ext>
            </a:extLst>
          </p:cNvPr>
          <p:cNvSpPr/>
          <p:nvPr/>
        </p:nvSpPr>
        <p:spPr>
          <a:xfrm>
            <a:off x="201482" y="1170122"/>
            <a:ext cx="5711126" cy="33289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nl-NL" dirty="0"/>
              <a:t>Host</a:t>
            </a:r>
            <a:endParaRPr lang="en-GB" dirty="0"/>
          </a:p>
        </p:txBody>
      </p:sp>
      <p:sp>
        <p:nvSpPr>
          <p:cNvPr id="8" name="Rectangle 7">
            <a:extLst>
              <a:ext uri="{FF2B5EF4-FFF2-40B4-BE49-F238E27FC236}">
                <a16:creationId xmlns:a16="http://schemas.microsoft.com/office/drawing/2014/main" id="{AA13E584-E05F-4506-A4B9-03685106D391}"/>
              </a:ext>
            </a:extLst>
          </p:cNvPr>
          <p:cNvSpPr/>
          <p:nvPr/>
        </p:nvSpPr>
        <p:spPr>
          <a:xfrm>
            <a:off x="503699" y="1488141"/>
            <a:ext cx="4611541" cy="2071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nl-NL" dirty="0" err="1"/>
              <a:t>VirtualBox</a:t>
            </a:r>
            <a:endParaRPr lang="en-GB" dirty="0"/>
          </a:p>
        </p:txBody>
      </p:sp>
      <p:sp>
        <p:nvSpPr>
          <p:cNvPr id="2" name="Title 1">
            <a:extLst>
              <a:ext uri="{FF2B5EF4-FFF2-40B4-BE49-F238E27FC236}">
                <a16:creationId xmlns:a16="http://schemas.microsoft.com/office/drawing/2014/main" id="{45E99AE0-EC9D-4975-8939-BFF42F434FEB}"/>
              </a:ext>
            </a:extLst>
          </p:cNvPr>
          <p:cNvSpPr>
            <a:spLocks noGrp="1"/>
          </p:cNvSpPr>
          <p:nvPr>
            <p:ph type="title"/>
          </p:nvPr>
        </p:nvSpPr>
        <p:spPr/>
        <p:txBody>
          <a:bodyPr/>
          <a:lstStyle/>
          <a:p>
            <a:r>
              <a:rPr lang="nl-NL" dirty="0" err="1"/>
              <a:t>VirtualBox</a:t>
            </a:r>
            <a:r>
              <a:rPr lang="nl-NL" dirty="0"/>
              <a:t> </a:t>
            </a:r>
            <a:r>
              <a:rPr lang="nl-NL" dirty="0" err="1"/>
              <a:t>networking</a:t>
            </a:r>
            <a:br>
              <a:rPr lang="nl-NL" dirty="0"/>
            </a:br>
            <a:r>
              <a:rPr lang="nl-NL" dirty="0"/>
              <a:t>Network </a:t>
            </a:r>
            <a:r>
              <a:rPr lang="nl-NL" dirty="0" err="1"/>
              <a:t>Address</a:t>
            </a:r>
            <a:r>
              <a:rPr lang="nl-NL" dirty="0"/>
              <a:t> </a:t>
            </a:r>
            <a:r>
              <a:rPr lang="nl-NL" dirty="0" err="1"/>
              <a:t>Translation</a:t>
            </a:r>
            <a:r>
              <a:rPr lang="nl-NL" dirty="0"/>
              <a:t>. NAT </a:t>
            </a:r>
            <a:r>
              <a:rPr lang="nl-NL" dirty="0" err="1"/>
              <a:t>network</a:t>
            </a:r>
            <a:endParaRPr lang="en-GB" dirty="0"/>
          </a:p>
        </p:txBody>
      </p:sp>
      <p:sp>
        <p:nvSpPr>
          <p:cNvPr id="4" name="Footer Placeholder 3">
            <a:extLst>
              <a:ext uri="{FF2B5EF4-FFF2-40B4-BE49-F238E27FC236}">
                <a16:creationId xmlns:a16="http://schemas.microsoft.com/office/drawing/2014/main" id="{9EE051A1-BD7E-4385-A46F-AC076953F198}"/>
              </a:ext>
            </a:extLst>
          </p:cNvPr>
          <p:cNvSpPr>
            <a:spLocks noGrp="1"/>
          </p:cNvSpPr>
          <p:nvPr>
            <p:ph type="ftr" sz="quarter" idx="11"/>
          </p:nvPr>
        </p:nvSpPr>
        <p:spPr/>
        <p:txBody>
          <a:bodyPr/>
          <a:lstStyle/>
          <a:p>
            <a:r>
              <a:rPr lang="nl-NL"/>
              <a:t>Titel van de presentatie</a:t>
            </a:r>
          </a:p>
        </p:txBody>
      </p:sp>
      <p:sp>
        <p:nvSpPr>
          <p:cNvPr id="5" name="Slide Number Placeholder 4">
            <a:extLst>
              <a:ext uri="{FF2B5EF4-FFF2-40B4-BE49-F238E27FC236}">
                <a16:creationId xmlns:a16="http://schemas.microsoft.com/office/drawing/2014/main" id="{1D473EEB-C8AC-459E-9B2F-1877C7125D3C}"/>
              </a:ext>
            </a:extLst>
          </p:cNvPr>
          <p:cNvSpPr>
            <a:spLocks noGrp="1"/>
          </p:cNvSpPr>
          <p:nvPr>
            <p:ph type="sldNum" sz="quarter" idx="12"/>
          </p:nvPr>
        </p:nvSpPr>
        <p:spPr/>
        <p:txBody>
          <a:bodyPr/>
          <a:lstStyle/>
          <a:p>
            <a:fld id="{14F1411D-0280-154F-AEAC-4C20B7AA46B2}" type="slidenum">
              <a:rPr lang="nl-NL" smtClean="0"/>
              <a:t>11</a:t>
            </a:fld>
            <a:endParaRPr lang="nl-NL"/>
          </a:p>
        </p:txBody>
      </p:sp>
      <p:sp>
        <p:nvSpPr>
          <p:cNvPr id="7" name="Rectangle 6">
            <a:extLst>
              <a:ext uri="{FF2B5EF4-FFF2-40B4-BE49-F238E27FC236}">
                <a16:creationId xmlns:a16="http://schemas.microsoft.com/office/drawing/2014/main" id="{D83489FD-C71D-4DBC-A3BF-5E6423121D73}"/>
              </a:ext>
            </a:extLst>
          </p:cNvPr>
          <p:cNvSpPr/>
          <p:nvPr/>
        </p:nvSpPr>
        <p:spPr>
          <a:xfrm>
            <a:off x="762902" y="1959780"/>
            <a:ext cx="1922582" cy="6201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t>Guest</a:t>
            </a:r>
            <a:endParaRPr lang="nl-NL" dirty="0"/>
          </a:p>
          <a:p>
            <a:pPr algn="ctr"/>
            <a:r>
              <a:rPr lang="nl-NL" dirty="0" err="1"/>
              <a:t>Internal</a:t>
            </a:r>
            <a:r>
              <a:rPr lang="nl-NL" dirty="0"/>
              <a:t> IP:192.168.0.8</a:t>
            </a:r>
            <a:endParaRPr lang="en-GB" dirty="0"/>
          </a:p>
        </p:txBody>
      </p:sp>
      <p:sp>
        <p:nvSpPr>
          <p:cNvPr id="9" name="Rectangle 8">
            <a:extLst>
              <a:ext uri="{FF2B5EF4-FFF2-40B4-BE49-F238E27FC236}">
                <a16:creationId xmlns:a16="http://schemas.microsoft.com/office/drawing/2014/main" id="{D29AE3C9-F69E-42AC-8515-784A35BEEA9C}"/>
              </a:ext>
            </a:extLst>
          </p:cNvPr>
          <p:cNvSpPr/>
          <p:nvPr/>
        </p:nvSpPr>
        <p:spPr>
          <a:xfrm>
            <a:off x="2851692" y="1959780"/>
            <a:ext cx="2149993" cy="13716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Virtual NAT router</a:t>
            </a:r>
          </a:p>
          <a:p>
            <a:pPr algn="ctr"/>
            <a:r>
              <a:rPr lang="nl-NL" dirty="0" err="1"/>
              <a:t>Internal</a:t>
            </a:r>
            <a:r>
              <a:rPr lang="nl-NL" dirty="0"/>
              <a:t> IP:192.168.0.1</a:t>
            </a:r>
          </a:p>
          <a:p>
            <a:pPr algn="ctr"/>
            <a:r>
              <a:rPr lang="nl-NL" dirty="0" err="1"/>
              <a:t>External</a:t>
            </a:r>
            <a:r>
              <a:rPr lang="nl-NL" dirty="0"/>
              <a:t> IP: host interface</a:t>
            </a:r>
            <a:endParaRPr lang="en-GB" dirty="0"/>
          </a:p>
        </p:txBody>
      </p:sp>
      <p:sp>
        <p:nvSpPr>
          <p:cNvPr id="11" name="Rectangle 10">
            <a:extLst>
              <a:ext uri="{FF2B5EF4-FFF2-40B4-BE49-F238E27FC236}">
                <a16:creationId xmlns:a16="http://schemas.microsoft.com/office/drawing/2014/main" id="{97905968-71C1-4717-B1AD-E6E1A09C57AC}"/>
              </a:ext>
            </a:extLst>
          </p:cNvPr>
          <p:cNvSpPr/>
          <p:nvPr/>
        </p:nvSpPr>
        <p:spPr>
          <a:xfrm>
            <a:off x="5115240" y="1488142"/>
            <a:ext cx="797368" cy="30108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nl-NL" dirty="0"/>
              <a:t>Host interface</a:t>
            </a:r>
          </a:p>
          <a:p>
            <a:pPr algn="ctr"/>
            <a:r>
              <a:rPr lang="nl-NL" dirty="0"/>
              <a:t>IP: 10.10.10.2</a:t>
            </a:r>
            <a:endParaRPr lang="en-GB" dirty="0"/>
          </a:p>
        </p:txBody>
      </p:sp>
      <p:sp>
        <p:nvSpPr>
          <p:cNvPr id="12" name="Rectangle 11">
            <a:extLst>
              <a:ext uri="{FF2B5EF4-FFF2-40B4-BE49-F238E27FC236}">
                <a16:creationId xmlns:a16="http://schemas.microsoft.com/office/drawing/2014/main" id="{8AE45915-933C-4D6C-9A1B-C7FCBC0698BC}"/>
              </a:ext>
            </a:extLst>
          </p:cNvPr>
          <p:cNvSpPr/>
          <p:nvPr/>
        </p:nvSpPr>
        <p:spPr>
          <a:xfrm>
            <a:off x="503699" y="3708350"/>
            <a:ext cx="4386817" cy="718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nl-NL" dirty="0" err="1"/>
              <a:t>Other</a:t>
            </a:r>
            <a:r>
              <a:rPr lang="nl-NL" dirty="0"/>
              <a:t> host </a:t>
            </a:r>
            <a:r>
              <a:rPr lang="nl-NL" dirty="0" err="1"/>
              <a:t>processes</a:t>
            </a:r>
            <a:endParaRPr lang="en-GB" dirty="0"/>
          </a:p>
        </p:txBody>
      </p:sp>
      <p:cxnSp>
        <p:nvCxnSpPr>
          <p:cNvPr id="14" name="Straight Arrow Connector 13">
            <a:extLst>
              <a:ext uri="{FF2B5EF4-FFF2-40B4-BE49-F238E27FC236}">
                <a16:creationId xmlns:a16="http://schemas.microsoft.com/office/drawing/2014/main" id="{723473D6-4C2F-4492-BD27-0E2F57D4CA5C}"/>
              </a:ext>
            </a:extLst>
          </p:cNvPr>
          <p:cNvCxnSpPr>
            <a:cxnSpLocks/>
            <a:stCxn id="7" idx="3"/>
          </p:cNvCxnSpPr>
          <p:nvPr/>
        </p:nvCxnSpPr>
        <p:spPr>
          <a:xfrm>
            <a:off x="2685484" y="2269838"/>
            <a:ext cx="166208"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09E8CB3-D33E-4057-A94A-BF108DBD52D2}"/>
              </a:ext>
            </a:extLst>
          </p:cNvPr>
          <p:cNvCxnSpPr>
            <a:cxnSpLocks/>
            <a:stCxn id="12" idx="3"/>
          </p:cNvCxnSpPr>
          <p:nvPr/>
        </p:nvCxnSpPr>
        <p:spPr>
          <a:xfrm>
            <a:off x="4890516" y="4067547"/>
            <a:ext cx="22472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E836B7B7-03AA-4B38-B77F-DBE702B95CF9}"/>
              </a:ext>
            </a:extLst>
          </p:cNvPr>
          <p:cNvSpPr/>
          <p:nvPr/>
        </p:nvSpPr>
        <p:spPr>
          <a:xfrm>
            <a:off x="762902" y="2711346"/>
            <a:ext cx="1922582" cy="6201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t>Guest</a:t>
            </a:r>
            <a:endParaRPr lang="nl-NL" dirty="0"/>
          </a:p>
          <a:p>
            <a:pPr algn="ctr"/>
            <a:r>
              <a:rPr lang="nl-NL" dirty="0" err="1"/>
              <a:t>Internal</a:t>
            </a:r>
            <a:r>
              <a:rPr lang="nl-NL" dirty="0"/>
              <a:t> IP:192.168.0.9</a:t>
            </a:r>
            <a:endParaRPr lang="en-GB" dirty="0"/>
          </a:p>
        </p:txBody>
      </p:sp>
      <p:cxnSp>
        <p:nvCxnSpPr>
          <p:cNvPr id="33" name="Straight Arrow Connector 32">
            <a:extLst>
              <a:ext uri="{FF2B5EF4-FFF2-40B4-BE49-F238E27FC236}">
                <a16:creationId xmlns:a16="http://schemas.microsoft.com/office/drawing/2014/main" id="{9C139769-4127-4DE7-BDF0-4EB9F56FFDC5}"/>
              </a:ext>
            </a:extLst>
          </p:cNvPr>
          <p:cNvCxnSpPr>
            <a:cxnSpLocks/>
            <a:stCxn id="31" idx="3"/>
          </p:cNvCxnSpPr>
          <p:nvPr/>
        </p:nvCxnSpPr>
        <p:spPr>
          <a:xfrm>
            <a:off x="2685484" y="3021404"/>
            <a:ext cx="16620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3A3DD88-B35F-46DA-B97F-61B3D6CE92D1}"/>
              </a:ext>
            </a:extLst>
          </p:cNvPr>
          <p:cNvCxnSpPr>
            <a:cxnSpLocks/>
          </p:cNvCxnSpPr>
          <p:nvPr/>
        </p:nvCxnSpPr>
        <p:spPr>
          <a:xfrm flipV="1">
            <a:off x="5001685" y="2702832"/>
            <a:ext cx="113556" cy="851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Slide Number Placeholder 4">
            <a:extLst>
              <a:ext uri="{FF2B5EF4-FFF2-40B4-BE49-F238E27FC236}">
                <a16:creationId xmlns:a16="http://schemas.microsoft.com/office/drawing/2014/main" id="{1B8D5A0B-6434-4852-87F9-CB6CD52CFBE0}"/>
              </a:ext>
            </a:extLst>
          </p:cNvPr>
          <p:cNvSpPr txBox="1">
            <a:spLocks/>
          </p:cNvSpPr>
          <p:nvPr/>
        </p:nvSpPr>
        <p:spPr>
          <a:xfrm>
            <a:off x="8280000" y="5004000"/>
            <a:ext cx="144000" cy="108000"/>
          </a:xfrm>
          <a:prstGeom prst="rect">
            <a:avLst/>
          </a:prstGeom>
        </p:spPr>
        <p:txBody>
          <a:bodyPr vert="horz" lIns="0" tIns="0" rIns="0" bIns="0" rtlCol="0" anchor="t" anchorCtr="0">
            <a:noAutofit/>
          </a:bodyPr>
          <a:lstStyle>
            <a:defPPr>
              <a:defRPr lang="nl-NL"/>
            </a:defPPr>
            <a:lvl1pPr marL="0" algn="r" defTabSz="685800" rtl="0" eaLnBrk="1" latinLnBrk="0" hangingPunct="1">
              <a:defRPr sz="600" kern="1200">
                <a:solidFill>
                  <a:schemeClr val="bg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14F1411D-0280-154F-AEAC-4C20B7AA46B2}" type="slidenum">
              <a:rPr lang="nl-NL" smtClean="0"/>
              <a:pPr/>
              <a:t>11</a:t>
            </a:fld>
            <a:endParaRPr lang="nl-NL"/>
          </a:p>
        </p:txBody>
      </p:sp>
      <p:cxnSp>
        <p:nvCxnSpPr>
          <p:cNvPr id="35" name="Straight Arrow Connector 34">
            <a:extLst>
              <a:ext uri="{FF2B5EF4-FFF2-40B4-BE49-F238E27FC236}">
                <a16:creationId xmlns:a16="http://schemas.microsoft.com/office/drawing/2014/main" id="{14CC2F0B-0012-48ED-A029-C191A1EA2870}"/>
              </a:ext>
            </a:extLst>
          </p:cNvPr>
          <p:cNvCxnSpPr>
            <a:cxnSpLocks/>
          </p:cNvCxnSpPr>
          <p:nvPr/>
        </p:nvCxnSpPr>
        <p:spPr>
          <a:xfrm>
            <a:off x="5912607" y="2993591"/>
            <a:ext cx="376869" cy="18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89586673-152F-4660-8327-29AF7EF65DD8}"/>
              </a:ext>
            </a:extLst>
          </p:cNvPr>
          <p:cNvSpPr/>
          <p:nvPr/>
        </p:nvSpPr>
        <p:spPr>
          <a:xfrm>
            <a:off x="6303542" y="1170122"/>
            <a:ext cx="797368" cy="33307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nl-NL" dirty="0"/>
              <a:t>Gateway / router</a:t>
            </a:r>
          </a:p>
          <a:p>
            <a:pPr algn="ctr"/>
            <a:r>
              <a:rPr lang="nl-NL" dirty="0" err="1"/>
              <a:t>Internal</a:t>
            </a:r>
            <a:r>
              <a:rPr lang="nl-NL" dirty="0"/>
              <a:t> IP: 10.10.10.1</a:t>
            </a:r>
          </a:p>
          <a:p>
            <a:pPr algn="ctr"/>
            <a:r>
              <a:rPr lang="nl-NL" dirty="0" err="1"/>
              <a:t>External</a:t>
            </a:r>
            <a:r>
              <a:rPr lang="nl-NL" dirty="0"/>
              <a:t> IP: 95.42.76.32</a:t>
            </a:r>
            <a:endParaRPr lang="en-GB" dirty="0"/>
          </a:p>
        </p:txBody>
      </p:sp>
      <p:pic>
        <p:nvPicPr>
          <p:cNvPr id="37" name="Picture 2" descr="Image result for internet">
            <a:extLst>
              <a:ext uri="{FF2B5EF4-FFF2-40B4-BE49-F238E27FC236}">
                <a16:creationId xmlns:a16="http://schemas.microsoft.com/office/drawing/2014/main" id="{13FF90FD-0541-403D-A888-2D41CA6B16C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373" r="11484"/>
          <a:stretch/>
        </p:blipFill>
        <p:spPr bwMode="auto">
          <a:xfrm>
            <a:off x="7351268" y="2256355"/>
            <a:ext cx="1707493" cy="1478151"/>
          </a:xfrm>
          <a:prstGeom prst="rect">
            <a:avLst/>
          </a:prstGeom>
          <a:noFill/>
          <a:extLst>
            <a:ext uri="{909E8E84-426E-40DD-AFC4-6F175D3DCCD1}">
              <a14:hiddenFill xmlns:a14="http://schemas.microsoft.com/office/drawing/2010/main">
                <a:solidFill>
                  <a:srgbClr val="FFFFFF"/>
                </a:solidFill>
              </a14:hiddenFill>
            </a:ext>
          </a:extLst>
        </p:spPr>
      </p:pic>
      <p:cxnSp>
        <p:nvCxnSpPr>
          <p:cNvPr id="38" name="Straight Arrow Connector 37">
            <a:extLst>
              <a:ext uri="{FF2B5EF4-FFF2-40B4-BE49-F238E27FC236}">
                <a16:creationId xmlns:a16="http://schemas.microsoft.com/office/drawing/2014/main" id="{90FB6788-2BE5-4A29-B9ED-8B38D60395B2}"/>
              </a:ext>
            </a:extLst>
          </p:cNvPr>
          <p:cNvCxnSpPr>
            <a:cxnSpLocks/>
            <a:endCxn id="37" idx="1"/>
          </p:cNvCxnSpPr>
          <p:nvPr/>
        </p:nvCxnSpPr>
        <p:spPr>
          <a:xfrm>
            <a:off x="7100910" y="2995431"/>
            <a:ext cx="25035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9161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F8FF9-4039-48E5-8496-9A16220295ED}"/>
              </a:ext>
            </a:extLst>
          </p:cNvPr>
          <p:cNvSpPr>
            <a:spLocks noGrp="1"/>
          </p:cNvSpPr>
          <p:nvPr>
            <p:ph type="title"/>
          </p:nvPr>
        </p:nvSpPr>
        <p:spPr/>
        <p:txBody>
          <a:bodyPr/>
          <a:lstStyle/>
          <a:p>
            <a:r>
              <a:rPr lang="nl-NL" dirty="0" err="1"/>
              <a:t>VirtualBox</a:t>
            </a:r>
            <a:r>
              <a:rPr lang="nl-NL" dirty="0"/>
              <a:t> </a:t>
            </a:r>
            <a:r>
              <a:rPr lang="nl-NL" dirty="0" err="1"/>
              <a:t>networking</a:t>
            </a:r>
            <a:br>
              <a:rPr lang="nl-NL" dirty="0"/>
            </a:br>
            <a:r>
              <a:rPr lang="nl-NL" dirty="0"/>
              <a:t>Network </a:t>
            </a:r>
            <a:r>
              <a:rPr lang="nl-NL" dirty="0" err="1"/>
              <a:t>Address</a:t>
            </a:r>
            <a:r>
              <a:rPr lang="nl-NL" dirty="0"/>
              <a:t> </a:t>
            </a:r>
            <a:r>
              <a:rPr lang="nl-NL" dirty="0" err="1"/>
              <a:t>Translation</a:t>
            </a:r>
            <a:r>
              <a:rPr lang="nl-NL" dirty="0"/>
              <a:t>. NAT </a:t>
            </a:r>
            <a:r>
              <a:rPr lang="nl-NL" dirty="0" err="1"/>
              <a:t>network</a:t>
            </a:r>
            <a:endParaRPr lang="en-GB" dirty="0"/>
          </a:p>
        </p:txBody>
      </p:sp>
      <p:sp>
        <p:nvSpPr>
          <p:cNvPr id="3" name="Content Placeholder 2">
            <a:extLst>
              <a:ext uri="{FF2B5EF4-FFF2-40B4-BE49-F238E27FC236}">
                <a16:creationId xmlns:a16="http://schemas.microsoft.com/office/drawing/2014/main" id="{E24CF1CE-E786-42F6-9599-3D7D24A87E55}"/>
              </a:ext>
            </a:extLst>
          </p:cNvPr>
          <p:cNvSpPr>
            <a:spLocks noGrp="1"/>
          </p:cNvSpPr>
          <p:nvPr>
            <p:ph idx="1"/>
          </p:nvPr>
        </p:nvSpPr>
        <p:spPr/>
        <p:txBody>
          <a:bodyPr/>
          <a:lstStyle/>
          <a:p>
            <a:r>
              <a:rPr lang="nl-NL" sz="1200" dirty="0" err="1"/>
              <a:t>VirtualBox</a:t>
            </a:r>
            <a:r>
              <a:rPr lang="nl-NL" sz="1200" dirty="0"/>
              <a:t> </a:t>
            </a:r>
            <a:r>
              <a:rPr lang="nl-NL" sz="1200" dirty="0" err="1"/>
              <a:t>makes</a:t>
            </a:r>
            <a:r>
              <a:rPr lang="nl-NL" sz="1200" dirty="0"/>
              <a:t> </a:t>
            </a:r>
            <a:r>
              <a:rPr lang="nl-NL" sz="1200" dirty="0" err="1"/>
              <a:t>available</a:t>
            </a:r>
            <a:r>
              <a:rPr lang="nl-NL" sz="1200" dirty="0"/>
              <a:t> a virtual NAT router on a </a:t>
            </a:r>
            <a:r>
              <a:rPr lang="nl-NL" sz="1200" dirty="0" err="1"/>
              <a:t>network</a:t>
            </a:r>
            <a:r>
              <a:rPr lang="nl-NL" sz="1200" dirty="0"/>
              <a:t> interface </a:t>
            </a:r>
            <a:r>
              <a:rPr lang="nl-NL" sz="1200" dirty="0" err="1"/>
              <a:t>for</a:t>
            </a:r>
            <a:r>
              <a:rPr lang="nl-NL" sz="1200" dirty="0"/>
              <a:t> </a:t>
            </a:r>
            <a:r>
              <a:rPr lang="nl-NL" sz="1200" dirty="0" err="1"/>
              <a:t>all</a:t>
            </a:r>
            <a:r>
              <a:rPr lang="nl-NL" sz="1200" dirty="0"/>
              <a:t> </a:t>
            </a:r>
            <a:r>
              <a:rPr lang="nl-NL" sz="1200" dirty="0" err="1"/>
              <a:t>guests</a:t>
            </a:r>
            <a:r>
              <a:rPr lang="nl-NL" sz="1200" dirty="0"/>
              <a:t> </a:t>
            </a:r>
            <a:r>
              <a:rPr lang="nl-NL" sz="1200" dirty="0" err="1"/>
              <a:t>using</a:t>
            </a:r>
            <a:r>
              <a:rPr lang="nl-NL" sz="1200" dirty="0"/>
              <a:t> </a:t>
            </a:r>
            <a:r>
              <a:rPr lang="nl-NL" sz="1200" dirty="0" err="1"/>
              <a:t>the</a:t>
            </a:r>
            <a:r>
              <a:rPr lang="nl-NL" sz="1200" dirty="0"/>
              <a:t> NAT </a:t>
            </a:r>
            <a:r>
              <a:rPr lang="nl-NL" sz="1200" dirty="0" err="1"/>
              <a:t>network</a:t>
            </a:r>
            <a:r>
              <a:rPr lang="nl-NL" sz="1200" dirty="0"/>
              <a:t>. </a:t>
            </a:r>
            <a:r>
              <a:rPr lang="nl-NL" sz="1200" dirty="0" err="1"/>
              <a:t>Guests</a:t>
            </a:r>
            <a:r>
              <a:rPr lang="nl-NL" sz="1200" dirty="0"/>
              <a:t> </a:t>
            </a:r>
            <a:r>
              <a:rPr lang="nl-NL" sz="1200" dirty="0" err="1"/>
              <a:t>can</a:t>
            </a:r>
            <a:r>
              <a:rPr lang="nl-NL" sz="1200" dirty="0"/>
              <a:t> access </a:t>
            </a:r>
            <a:r>
              <a:rPr lang="nl-NL" sz="1200" dirty="0" err="1"/>
              <a:t>each</a:t>
            </a:r>
            <a:r>
              <a:rPr lang="nl-NL" sz="1200" dirty="0"/>
              <a:t> </a:t>
            </a:r>
            <a:r>
              <a:rPr lang="nl-NL" sz="1200" dirty="0" err="1"/>
              <a:t>other</a:t>
            </a:r>
            <a:r>
              <a:rPr lang="nl-NL" sz="1200" dirty="0"/>
              <a:t>. The NAT </a:t>
            </a:r>
            <a:r>
              <a:rPr lang="nl-NL" sz="1200" dirty="0" err="1"/>
              <a:t>network</a:t>
            </a:r>
            <a:r>
              <a:rPr lang="nl-NL" sz="1200" dirty="0"/>
              <a:t> </a:t>
            </a:r>
            <a:r>
              <a:rPr lang="nl-NL" sz="1200" dirty="0" err="1"/>
              <a:t>needs</a:t>
            </a:r>
            <a:r>
              <a:rPr lang="nl-NL" sz="1200" dirty="0"/>
              <a:t> </a:t>
            </a:r>
            <a:r>
              <a:rPr lang="nl-NL" sz="1200" dirty="0" err="1"/>
              <a:t>to</a:t>
            </a:r>
            <a:r>
              <a:rPr lang="nl-NL" sz="1200" dirty="0"/>
              <a:t> </a:t>
            </a:r>
            <a:r>
              <a:rPr lang="nl-NL" sz="1200" dirty="0" err="1"/>
              <a:t>be</a:t>
            </a:r>
            <a:r>
              <a:rPr lang="nl-NL" sz="1200" dirty="0"/>
              <a:t> </a:t>
            </a:r>
            <a:r>
              <a:rPr lang="nl-NL" sz="1200" dirty="0" err="1"/>
              <a:t>created</a:t>
            </a:r>
            <a:r>
              <a:rPr lang="nl-NL" sz="1200" dirty="0"/>
              <a:t>.</a:t>
            </a:r>
          </a:p>
          <a:p>
            <a:endParaRPr lang="nl-NL" sz="1200" dirty="0"/>
          </a:p>
          <a:p>
            <a:r>
              <a:rPr lang="nl-NL" sz="1200" dirty="0"/>
              <a:t>DHCP (</a:t>
            </a:r>
            <a:r>
              <a:rPr lang="nl-NL" sz="1200" dirty="0" err="1"/>
              <a:t>Dynamic</a:t>
            </a:r>
            <a:r>
              <a:rPr lang="nl-NL" sz="1200" dirty="0"/>
              <a:t> Host </a:t>
            </a:r>
            <a:r>
              <a:rPr lang="nl-NL" sz="1200" dirty="0" err="1"/>
              <a:t>Configuration</a:t>
            </a:r>
            <a:r>
              <a:rPr lang="nl-NL" sz="1200" dirty="0"/>
              <a:t> Protocol) </a:t>
            </a:r>
            <a:r>
              <a:rPr lang="nl-NL" sz="1200" dirty="0" err="1"/>
              <a:t>requests</a:t>
            </a:r>
            <a:r>
              <a:rPr lang="nl-NL" sz="1200" dirty="0"/>
              <a:t> on </a:t>
            </a:r>
            <a:r>
              <a:rPr lang="nl-NL" sz="1200" dirty="0" err="1"/>
              <a:t>the</a:t>
            </a:r>
            <a:r>
              <a:rPr lang="nl-NL" sz="1200" dirty="0"/>
              <a:t> interface are </a:t>
            </a:r>
            <a:r>
              <a:rPr lang="nl-NL" sz="1200" dirty="0" err="1"/>
              <a:t>answered</a:t>
            </a:r>
            <a:r>
              <a:rPr lang="nl-NL" sz="1200" dirty="0"/>
              <a:t> </a:t>
            </a:r>
            <a:r>
              <a:rPr lang="nl-NL" sz="1200" dirty="0" err="1"/>
              <a:t>with</a:t>
            </a:r>
            <a:r>
              <a:rPr lang="nl-NL" sz="1200" dirty="0"/>
              <a:t> </a:t>
            </a:r>
            <a:r>
              <a:rPr lang="nl-NL" sz="1200" dirty="0" err="1"/>
              <a:t>an</a:t>
            </a:r>
            <a:r>
              <a:rPr lang="nl-NL" sz="1200" dirty="0"/>
              <a:t> IP </a:t>
            </a:r>
            <a:r>
              <a:rPr lang="nl-NL" sz="1200" dirty="0" err="1"/>
              <a:t>for</a:t>
            </a:r>
            <a:r>
              <a:rPr lang="nl-NL" sz="1200" dirty="0"/>
              <a:t> </a:t>
            </a:r>
            <a:r>
              <a:rPr lang="nl-NL" sz="1200" dirty="0" err="1"/>
              <a:t>the</a:t>
            </a:r>
            <a:r>
              <a:rPr lang="nl-NL" sz="1200" dirty="0"/>
              <a:t> </a:t>
            </a:r>
            <a:r>
              <a:rPr lang="nl-NL" sz="1200" dirty="0" err="1"/>
              <a:t>guest</a:t>
            </a:r>
            <a:r>
              <a:rPr lang="nl-NL" sz="1200" dirty="0"/>
              <a:t> </a:t>
            </a:r>
            <a:r>
              <a:rPr lang="nl-NL" sz="1200" dirty="0" err="1"/>
              <a:t>and</a:t>
            </a:r>
            <a:r>
              <a:rPr lang="nl-NL" sz="1200" dirty="0"/>
              <a:t> </a:t>
            </a:r>
            <a:r>
              <a:rPr lang="nl-NL" sz="1200" dirty="0" err="1"/>
              <a:t>address</a:t>
            </a:r>
            <a:r>
              <a:rPr lang="nl-NL" sz="1200" dirty="0"/>
              <a:t> of </a:t>
            </a:r>
            <a:r>
              <a:rPr lang="nl-NL" sz="1200" dirty="0" err="1"/>
              <a:t>the</a:t>
            </a:r>
            <a:r>
              <a:rPr lang="nl-NL" sz="1200" dirty="0"/>
              <a:t> NAT router as gateway. The DHCP server </a:t>
            </a:r>
            <a:r>
              <a:rPr lang="nl-NL" sz="1200" dirty="0" err="1"/>
              <a:t>can</a:t>
            </a:r>
            <a:r>
              <a:rPr lang="nl-NL" sz="1200" dirty="0"/>
              <a:t> </a:t>
            </a:r>
            <a:r>
              <a:rPr lang="nl-NL" sz="1200" dirty="0" err="1"/>
              <a:t>be</a:t>
            </a:r>
            <a:r>
              <a:rPr lang="nl-NL" sz="1200" dirty="0"/>
              <a:t> </a:t>
            </a:r>
            <a:r>
              <a:rPr lang="nl-NL" sz="1200" dirty="0" err="1"/>
              <a:t>configured</a:t>
            </a:r>
            <a:r>
              <a:rPr lang="nl-NL" sz="1200" dirty="0"/>
              <a:t>.</a:t>
            </a:r>
          </a:p>
          <a:p>
            <a:endParaRPr lang="nl-NL" sz="1200" dirty="0"/>
          </a:p>
          <a:p>
            <a:r>
              <a:rPr lang="nl-NL" sz="1200" dirty="0"/>
              <a:t>The NAT router </a:t>
            </a:r>
            <a:r>
              <a:rPr lang="nl-NL" sz="1200" dirty="0" err="1"/>
              <a:t>uses</a:t>
            </a:r>
            <a:r>
              <a:rPr lang="nl-NL" sz="1200" dirty="0"/>
              <a:t> </a:t>
            </a:r>
            <a:r>
              <a:rPr lang="nl-NL" sz="1200" dirty="0" err="1"/>
              <a:t>the</a:t>
            </a:r>
            <a:r>
              <a:rPr lang="nl-NL" sz="1200" dirty="0"/>
              <a:t> </a:t>
            </a:r>
            <a:r>
              <a:rPr lang="nl-NL" sz="1200" dirty="0" err="1"/>
              <a:t>hosts</a:t>
            </a:r>
            <a:r>
              <a:rPr lang="nl-NL" sz="1200" dirty="0"/>
              <a:t> </a:t>
            </a:r>
            <a:r>
              <a:rPr lang="nl-NL" sz="1200" dirty="0" err="1"/>
              <a:t>network</a:t>
            </a:r>
            <a:r>
              <a:rPr lang="nl-NL" sz="1200" dirty="0"/>
              <a:t> interface. No </a:t>
            </a:r>
            <a:r>
              <a:rPr lang="nl-NL" sz="1200" dirty="0" err="1"/>
              <a:t>specific</a:t>
            </a:r>
            <a:r>
              <a:rPr lang="nl-NL" sz="1200" dirty="0"/>
              <a:t> </a:t>
            </a:r>
            <a:r>
              <a:rPr lang="nl-NL" sz="1200" dirty="0" err="1"/>
              <a:t>VirtualBox</a:t>
            </a:r>
            <a:r>
              <a:rPr lang="nl-NL" sz="1200" dirty="0"/>
              <a:t> </a:t>
            </a:r>
            <a:r>
              <a:rPr lang="nl-NL" sz="1200" dirty="0" err="1"/>
              <a:t>network</a:t>
            </a:r>
            <a:r>
              <a:rPr lang="nl-NL" sz="1200" dirty="0"/>
              <a:t> interface </a:t>
            </a:r>
            <a:r>
              <a:rPr lang="nl-NL" sz="1200" dirty="0" err="1"/>
              <a:t>needs</a:t>
            </a:r>
            <a:r>
              <a:rPr lang="nl-NL" sz="1200" dirty="0"/>
              <a:t> </a:t>
            </a:r>
            <a:r>
              <a:rPr lang="nl-NL" sz="1200" dirty="0" err="1"/>
              <a:t>to</a:t>
            </a:r>
            <a:r>
              <a:rPr lang="nl-NL" sz="1200" dirty="0"/>
              <a:t> </a:t>
            </a:r>
            <a:r>
              <a:rPr lang="nl-NL" sz="1200" dirty="0" err="1"/>
              <a:t>be</a:t>
            </a:r>
            <a:r>
              <a:rPr lang="nl-NL" sz="1200" dirty="0"/>
              <a:t> </a:t>
            </a:r>
            <a:r>
              <a:rPr lang="nl-NL" sz="1200" dirty="0" err="1"/>
              <a:t>created</a:t>
            </a:r>
            <a:r>
              <a:rPr lang="nl-NL" sz="1200" dirty="0"/>
              <a:t>. </a:t>
            </a:r>
            <a:r>
              <a:rPr lang="nl-NL" sz="1200" dirty="0" err="1"/>
              <a:t>External</a:t>
            </a:r>
            <a:r>
              <a:rPr lang="nl-NL" sz="1200" dirty="0"/>
              <a:t> </a:t>
            </a:r>
            <a:r>
              <a:rPr lang="nl-NL" sz="1200" dirty="0" err="1"/>
              <a:t>parties</a:t>
            </a:r>
            <a:r>
              <a:rPr lang="nl-NL" sz="1200" dirty="0"/>
              <a:t> </a:t>
            </a:r>
            <a:r>
              <a:rPr lang="nl-NL" sz="1200" dirty="0" err="1"/>
              <a:t>only</a:t>
            </a:r>
            <a:r>
              <a:rPr lang="nl-NL" sz="1200" dirty="0"/>
              <a:t> </a:t>
            </a:r>
            <a:r>
              <a:rPr lang="nl-NL" sz="1200" dirty="0" err="1"/>
              <a:t>see</a:t>
            </a:r>
            <a:r>
              <a:rPr lang="nl-NL" sz="1200" dirty="0"/>
              <a:t> a single host interface.</a:t>
            </a:r>
          </a:p>
          <a:p>
            <a:endParaRPr lang="nl-NL" sz="1200" dirty="0"/>
          </a:p>
          <a:p>
            <a:r>
              <a:rPr lang="nl-NL" sz="1200" dirty="0"/>
              <a:t>The NAT router </a:t>
            </a:r>
            <a:r>
              <a:rPr lang="nl-NL" sz="1200" dirty="0" err="1"/>
              <a:t>opens</a:t>
            </a:r>
            <a:r>
              <a:rPr lang="nl-NL" sz="1200" dirty="0"/>
              <a:t> a port on </a:t>
            </a:r>
            <a:r>
              <a:rPr lang="nl-NL" sz="1200" dirty="0" err="1"/>
              <a:t>the</a:t>
            </a:r>
            <a:r>
              <a:rPr lang="nl-NL" sz="1200" dirty="0"/>
              <a:t> </a:t>
            </a:r>
            <a:r>
              <a:rPr lang="nl-NL" sz="1200" dirty="0" err="1"/>
              <a:t>hosts</a:t>
            </a:r>
            <a:r>
              <a:rPr lang="nl-NL" sz="1200" dirty="0"/>
              <a:t> interface. The </a:t>
            </a:r>
            <a:r>
              <a:rPr lang="nl-NL" sz="1200" dirty="0" err="1"/>
              <a:t>internal</a:t>
            </a:r>
            <a:r>
              <a:rPr lang="nl-NL" sz="1200" dirty="0"/>
              <a:t> </a:t>
            </a:r>
            <a:r>
              <a:rPr lang="nl-NL" sz="1200" dirty="0" err="1"/>
              <a:t>address</a:t>
            </a:r>
            <a:r>
              <a:rPr lang="nl-NL" sz="1200" dirty="0"/>
              <a:t> is </a:t>
            </a:r>
            <a:r>
              <a:rPr lang="nl-NL" sz="1200" dirty="0" err="1"/>
              <a:t>translated</a:t>
            </a:r>
            <a:r>
              <a:rPr lang="nl-NL" sz="1200" dirty="0"/>
              <a:t> </a:t>
            </a:r>
            <a:r>
              <a:rPr lang="nl-NL" sz="1200" dirty="0" err="1"/>
              <a:t>to</a:t>
            </a:r>
            <a:r>
              <a:rPr lang="nl-NL" sz="1200" dirty="0"/>
              <a:t> </a:t>
            </a:r>
            <a:r>
              <a:rPr lang="nl-NL" sz="1200" dirty="0" err="1"/>
              <a:t>the</a:t>
            </a:r>
            <a:r>
              <a:rPr lang="nl-NL" sz="1200" dirty="0"/>
              <a:t> </a:t>
            </a:r>
            <a:r>
              <a:rPr lang="nl-NL" sz="1200" dirty="0" err="1"/>
              <a:t>hosts</a:t>
            </a:r>
            <a:r>
              <a:rPr lang="nl-NL" sz="1200" dirty="0"/>
              <a:t> IP </a:t>
            </a:r>
            <a:r>
              <a:rPr lang="nl-NL" sz="1200" dirty="0" err="1"/>
              <a:t>to</a:t>
            </a:r>
            <a:r>
              <a:rPr lang="nl-NL" sz="1200" dirty="0"/>
              <a:t> a </a:t>
            </a:r>
            <a:r>
              <a:rPr lang="nl-NL" sz="1200" dirty="0" err="1"/>
              <a:t>specific</a:t>
            </a:r>
            <a:r>
              <a:rPr lang="nl-NL" sz="1200" dirty="0"/>
              <a:t> port per host. The </a:t>
            </a:r>
            <a:r>
              <a:rPr lang="nl-NL" sz="1200" dirty="0" err="1"/>
              <a:t>request</a:t>
            </a:r>
            <a:r>
              <a:rPr lang="nl-NL" sz="1200" dirty="0"/>
              <a:t> </a:t>
            </a:r>
            <a:r>
              <a:rPr lang="nl-NL" sz="1200" dirty="0" err="1"/>
              <a:t>to</a:t>
            </a:r>
            <a:r>
              <a:rPr lang="nl-NL" sz="1200" dirty="0"/>
              <a:t> </a:t>
            </a:r>
            <a:r>
              <a:rPr lang="nl-NL" sz="1200" dirty="0" err="1"/>
              <a:t>the</a:t>
            </a:r>
            <a:r>
              <a:rPr lang="nl-NL" sz="1200" dirty="0"/>
              <a:t> </a:t>
            </a:r>
            <a:r>
              <a:rPr lang="nl-NL" sz="1200" dirty="0" err="1"/>
              <a:t>destination</a:t>
            </a:r>
            <a:r>
              <a:rPr lang="nl-NL" sz="1200" dirty="0"/>
              <a:t> IP is </a:t>
            </a:r>
            <a:r>
              <a:rPr lang="nl-NL" sz="1200" dirty="0" err="1"/>
              <a:t>done</a:t>
            </a:r>
            <a:r>
              <a:rPr lang="nl-NL" sz="1200" dirty="0"/>
              <a:t>. The response is </a:t>
            </a:r>
            <a:r>
              <a:rPr lang="nl-NL" sz="1200" dirty="0" err="1"/>
              <a:t>forwarded</a:t>
            </a:r>
            <a:r>
              <a:rPr lang="nl-NL" sz="1200" dirty="0"/>
              <a:t> back </a:t>
            </a:r>
            <a:r>
              <a:rPr lang="nl-NL" sz="1200" dirty="0" err="1"/>
              <a:t>towards</a:t>
            </a:r>
            <a:r>
              <a:rPr lang="nl-NL" sz="1200" dirty="0"/>
              <a:t> </a:t>
            </a:r>
            <a:r>
              <a:rPr lang="nl-NL" sz="1200" dirty="0" err="1"/>
              <a:t>the</a:t>
            </a:r>
            <a:r>
              <a:rPr lang="nl-NL" sz="1200" dirty="0"/>
              <a:t> </a:t>
            </a:r>
            <a:r>
              <a:rPr lang="nl-NL" sz="1200" dirty="0" err="1"/>
              <a:t>guest</a:t>
            </a:r>
            <a:r>
              <a:rPr lang="nl-NL" sz="1200" dirty="0"/>
              <a:t> (a </a:t>
            </a:r>
            <a:r>
              <a:rPr lang="nl-NL" sz="1200" dirty="0" err="1"/>
              <a:t>table</a:t>
            </a:r>
            <a:r>
              <a:rPr lang="nl-NL" sz="1200" dirty="0"/>
              <a:t> of </a:t>
            </a:r>
            <a:r>
              <a:rPr lang="nl-NL" sz="1200" dirty="0" err="1"/>
              <a:t>external</a:t>
            </a:r>
            <a:r>
              <a:rPr lang="nl-NL" sz="1200" dirty="0"/>
              <a:t> port </a:t>
            </a:r>
            <a:r>
              <a:rPr lang="nl-NL" sz="1200" dirty="0" err="1"/>
              <a:t>to</a:t>
            </a:r>
            <a:r>
              <a:rPr lang="nl-NL" sz="1200" dirty="0"/>
              <a:t> </a:t>
            </a:r>
            <a:r>
              <a:rPr lang="nl-NL" sz="1200" dirty="0" err="1"/>
              <a:t>internal</a:t>
            </a:r>
            <a:r>
              <a:rPr lang="nl-NL" sz="1200" dirty="0"/>
              <a:t> IP is </a:t>
            </a:r>
            <a:r>
              <a:rPr lang="nl-NL" sz="1200" dirty="0" err="1"/>
              <a:t>kept</a:t>
            </a:r>
            <a:r>
              <a:rPr lang="nl-NL" sz="1200" dirty="0"/>
              <a:t> </a:t>
            </a:r>
            <a:r>
              <a:rPr lang="nl-NL" sz="1200" dirty="0" err="1"/>
              <a:t>by</a:t>
            </a:r>
            <a:r>
              <a:rPr lang="nl-NL" sz="1200" dirty="0"/>
              <a:t> </a:t>
            </a:r>
            <a:r>
              <a:rPr lang="nl-NL" sz="1200" dirty="0" err="1"/>
              <a:t>the</a:t>
            </a:r>
            <a:r>
              <a:rPr lang="nl-NL" sz="1200" dirty="0"/>
              <a:t> router).</a:t>
            </a:r>
          </a:p>
          <a:p>
            <a:endParaRPr lang="nl-NL" sz="1200" dirty="0"/>
          </a:p>
          <a:p>
            <a:r>
              <a:rPr lang="nl-NL" sz="1200" dirty="0"/>
              <a:t>Port </a:t>
            </a:r>
            <a:r>
              <a:rPr lang="nl-NL" sz="1200" dirty="0" err="1"/>
              <a:t>mappings</a:t>
            </a:r>
            <a:r>
              <a:rPr lang="nl-NL" sz="1200" dirty="0"/>
              <a:t> </a:t>
            </a:r>
            <a:r>
              <a:rPr lang="nl-NL" sz="1200" dirty="0" err="1"/>
              <a:t>can</a:t>
            </a:r>
            <a:r>
              <a:rPr lang="nl-NL" sz="1200" dirty="0"/>
              <a:t> </a:t>
            </a:r>
            <a:r>
              <a:rPr lang="nl-NL" sz="1200" dirty="0" err="1"/>
              <a:t>be</a:t>
            </a:r>
            <a:r>
              <a:rPr lang="nl-NL" sz="1200" dirty="0"/>
              <a:t> made </a:t>
            </a:r>
            <a:r>
              <a:rPr lang="nl-NL" sz="1200" dirty="0" err="1"/>
              <a:t>to</a:t>
            </a:r>
            <a:r>
              <a:rPr lang="nl-NL" sz="1200" dirty="0"/>
              <a:t> </a:t>
            </a:r>
            <a:r>
              <a:rPr lang="nl-NL" sz="1200" dirty="0" err="1"/>
              <a:t>allow</a:t>
            </a:r>
            <a:r>
              <a:rPr lang="nl-NL" sz="1200" dirty="0"/>
              <a:t> </a:t>
            </a:r>
            <a:r>
              <a:rPr lang="nl-NL" sz="1200" dirty="0" err="1"/>
              <a:t>requests</a:t>
            </a:r>
            <a:r>
              <a:rPr lang="nl-NL" sz="1200" dirty="0"/>
              <a:t> </a:t>
            </a:r>
            <a:r>
              <a:rPr lang="nl-NL" sz="1200" dirty="0" err="1"/>
              <a:t>to</a:t>
            </a:r>
            <a:r>
              <a:rPr lang="nl-NL" sz="1200" dirty="0"/>
              <a:t> </a:t>
            </a:r>
            <a:r>
              <a:rPr lang="nl-NL" sz="1200" dirty="0" err="1"/>
              <a:t>the</a:t>
            </a:r>
            <a:r>
              <a:rPr lang="nl-NL" sz="1200" dirty="0"/>
              <a:t> host on a </a:t>
            </a:r>
            <a:r>
              <a:rPr lang="nl-NL" sz="1200" dirty="0" err="1"/>
              <a:t>specific</a:t>
            </a:r>
            <a:r>
              <a:rPr lang="nl-NL" sz="1200" dirty="0"/>
              <a:t> port </a:t>
            </a:r>
            <a:r>
              <a:rPr lang="nl-NL" sz="1200" dirty="0" err="1"/>
              <a:t>to</a:t>
            </a:r>
            <a:r>
              <a:rPr lang="nl-NL" sz="1200" dirty="0"/>
              <a:t> </a:t>
            </a:r>
            <a:r>
              <a:rPr lang="nl-NL" sz="1200" dirty="0" err="1"/>
              <a:t>be</a:t>
            </a:r>
            <a:r>
              <a:rPr lang="nl-NL" sz="1200" dirty="0"/>
              <a:t> </a:t>
            </a:r>
            <a:r>
              <a:rPr lang="nl-NL" sz="1200" dirty="0" err="1"/>
              <a:t>forwarded</a:t>
            </a:r>
            <a:r>
              <a:rPr lang="nl-NL" sz="1200" dirty="0"/>
              <a:t> </a:t>
            </a:r>
            <a:r>
              <a:rPr lang="nl-NL" sz="1200" dirty="0" err="1"/>
              <a:t>to</a:t>
            </a:r>
            <a:r>
              <a:rPr lang="nl-NL" sz="1200" dirty="0"/>
              <a:t> a </a:t>
            </a:r>
            <a:r>
              <a:rPr lang="nl-NL" sz="1200" dirty="0" err="1"/>
              <a:t>guest</a:t>
            </a:r>
            <a:r>
              <a:rPr lang="nl-NL" sz="1200" dirty="0"/>
              <a:t>.</a:t>
            </a:r>
            <a:endParaRPr lang="en-GB" sz="1200" dirty="0"/>
          </a:p>
        </p:txBody>
      </p:sp>
      <p:sp>
        <p:nvSpPr>
          <p:cNvPr id="4" name="Footer Placeholder 3">
            <a:extLst>
              <a:ext uri="{FF2B5EF4-FFF2-40B4-BE49-F238E27FC236}">
                <a16:creationId xmlns:a16="http://schemas.microsoft.com/office/drawing/2014/main" id="{19B3D674-B398-4963-BA0F-794680BC77AB}"/>
              </a:ext>
            </a:extLst>
          </p:cNvPr>
          <p:cNvSpPr>
            <a:spLocks noGrp="1"/>
          </p:cNvSpPr>
          <p:nvPr>
            <p:ph type="ftr" sz="quarter" idx="11"/>
          </p:nvPr>
        </p:nvSpPr>
        <p:spPr/>
        <p:txBody>
          <a:bodyPr/>
          <a:lstStyle/>
          <a:p>
            <a:r>
              <a:rPr lang="nl-NL"/>
              <a:t>Titel van de presentatie</a:t>
            </a:r>
          </a:p>
        </p:txBody>
      </p:sp>
      <p:sp>
        <p:nvSpPr>
          <p:cNvPr id="5" name="Slide Number Placeholder 4">
            <a:extLst>
              <a:ext uri="{FF2B5EF4-FFF2-40B4-BE49-F238E27FC236}">
                <a16:creationId xmlns:a16="http://schemas.microsoft.com/office/drawing/2014/main" id="{0A8450B2-F289-4FAB-B118-B2019223B74D}"/>
              </a:ext>
            </a:extLst>
          </p:cNvPr>
          <p:cNvSpPr>
            <a:spLocks noGrp="1"/>
          </p:cNvSpPr>
          <p:nvPr>
            <p:ph type="sldNum" sz="quarter" idx="12"/>
          </p:nvPr>
        </p:nvSpPr>
        <p:spPr/>
        <p:txBody>
          <a:bodyPr/>
          <a:lstStyle/>
          <a:p>
            <a:fld id="{14F1411D-0280-154F-AEAC-4C20B7AA46B2}" type="slidenum">
              <a:rPr lang="nl-NL" smtClean="0"/>
              <a:t>12</a:t>
            </a:fld>
            <a:endParaRPr lang="nl-NL"/>
          </a:p>
        </p:txBody>
      </p:sp>
    </p:spTree>
    <p:extLst>
      <p:ext uri="{BB962C8B-B14F-4D97-AF65-F5344CB8AC3E}">
        <p14:creationId xmlns:p14="http://schemas.microsoft.com/office/powerpoint/2010/main" val="2985858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70F8E-648D-4A2B-B6F2-5C300F7C6473}"/>
              </a:ext>
            </a:extLst>
          </p:cNvPr>
          <p:cNvSpPr>
            <a:spLocks noGrp="1"/>
          </p:cNvSpPr>
          <p:nvPr>
            <p:ph type="title"/>
          </p:nvPr>
        </p:nvSpPr>
        <p:spPr/>
        <p:txBody>
          <a:bodyPr/>
          <a:lstStyle/>
          <a:p>
            <a:r>
              <a:rPr lang="nl-NL" dirty="0" err="1"/>
              <a:t>VirtualBox</a:t>
            </a:r>
            <a:r>
              <a:rPr lang="nl-NL" dirty="0"/>
              <a:t> </a:t>
            </a:r>
            <a:r>
              <a:rPr lang="nl-NL" dirty="0" err="1"/>
              <a:t>networking</a:t>
            </a:r>
            <a:br>
              <a:rPr lang="nl-NL" dirty="0"/>
            </a:br>
            <a:r>
              <a:rPr lang="nl-NL" dirty="0"/>
              <a:t>Network </a:t>
            </a:r>
            <a:r>
              <a:rPr lang="nl-NL" dirty="0" err="1"/>
              <a:t>Address</a:t>
            </a:r>
            <a:r>
              <a:rPr lang="nl-NL" dirty="0"/>
              <a:t> </a:t>
            </a:r>
            <a:r>
              <a:rPr lang="nl-NL" dirty="0" err="1"/>
              <a:t>Translation</a:t>
            </a:r>
            <a:r>
              <a:rPr lang="nl-NL" dirty="0"/>
              <a:t>. NAT </a:t>
            </a:r>
            <a:r>
              <a:rPr lang="nl-NL" dirty="0" err="1"/>
              <a:t>network</a:t>
            </a:r>
            <a:endParaRPr lang="en-GB" dirty="0"/>
          </a:p>
        </p:txBody>
      </p:sp>
      <p:sp>
        <p:nvSpPr>
          <p:cNvPr id="4" name="Footer Placeholder 3">
            <a:extLst>
              <a:ext uri="{FF2B5EF4-FFF2-40B4-BE49-F238E27FC236}">
                <a16:creationId xmlns:a16="http://schemas.microsoft.com/office/drawing/2014/main" id="{A7D4EA9F-5499-4D32-B931-11C7BB3A3E10}"/>
              </a:ext>
            </a:extLst>
          </p:cNvPr>
          <p:cNvSpPr>
            <a:spLocks noGrp="1"/>
          </p:cNvSpPr>
          <p:nvPr>
            <p:ph type="ftr" sz="quarter" idx="11"/>
          </p:nvPr>
        </p:nvSpPr>
        <p:spPr/>
        <p:txBody>
          <a:bodyPr/>
          <a:lstStyle/>
          <a:p>
            <a:r>
              <a:rPr lang="nl-NL"/>
              <a:t>Titel van de presentatie</a:t>
            </a:r>
          </a:p>
        </p:txBody>
      </p:sp>
      <p:sp>
        <p:nvSpPr>
          <p:cNvPr id="5" name="Slide Number Placeholder 4">
            <a:extLst>
              <a:ext uri="{FF2B5EF4-FFF2-40B4-BE49-F238E27FC236}">
                <a16:creationId xmlns:a16="http://schemas.microsoft.com/office/drawing/2014/main" id="{99722BA6-8FF8-4415-8B92-61448F200B56}"/>
              </a:ext>
            </a:extLst>
          </p:cNvPr>
          <p:cNvSpPr>
            <a:spLocks noGrp="1"/>
          </p:cNvSpPr>
          <p:nvPr>
            <p:ph type="sldNum" sz="quarter" idx="12"/>
          </p:nvPr>
        </p:nvSpPr>
        <p:spPr/>
        <p:txBody>
          <a:bodyPr/>
          <a:lstStyle/>
          <a:p>
            <a:fld id="{14F1411D-0280-154F-AEAC-4C20B7AA46B2}" type="slidenum">
              <a:rPr lang="nl-NL" smtClean="0"/>
              <a:t>13</a:t>
            </a:fld>
            <a:endParaRPr lang="nl-NL"/>
          </a:p>
        </p:txBody>
      </p:sp>
      <p:pic>
        <p:nvPicPr>
          <p:cNvPr id="6" name="Picture 5">
            <a:extLst>
              <a:ext uri="{FF2B5EF4-FFF2-40B4-BE49-F238E27FC236}">
                <a16:creationId xmlns:a16="http://schemas.microsoft.com/office/drawing/2014/main" id="{BBEA7BFE-4622-4A1C-AB6C-44EF5E68A6DB}"/>
              </a:ext>
            </a:extLst>
          </p:cNvPr>
          <p:cNvPicPr>
            <a:picLocks noChangeAspect="1"/>
          </p:cNvPicPr>
          <p:nvPr/>
        </p:nvPicPr>
        <p:blipFill>
          <a:blip r:embed="rId2"/>
          <a:stretch>
            <a:fillRect/>
          </a:stretch>
        </p:blipFill>
        <p:spPr>
          <a:xfrm>
            <a:off x="139485" y="1349914"/>
            <a:ext cx="5184183" cy="3577036"/>
          </a:xfrm>
          <a:prstGeom prst="rect">
            <a:avLst/>
          </a:prstGeom>
        </p:spPr>
      </p:pic>
      <p:pic>
        <p:nvPicPr>
          <p:cNvPr id="7" name="Picture 6">
            <a:extLst>
              <a:ext uri="{FF2B5EF4-FFF2-40B4-BE49-F238E27FC236}">
                <a16:creationId xmlns:a16="http://schemas.microsoft.com/office/drawing/2014/main" id="{9146F538-D606-4310-95E7-BB47A896C053}"/>
              </a:ext>
            </a:extLst>
          </p:cNvPr>
          <p:cNvPicPr>
            <a:picLocks noChangeAspect="1"/>
          </p:cNvPicPr>
          <p:nvPr/>
        </p:nvPicPr>
        <p:blipFill>
          <a:blip r:embed="rId3"/>
          <a:stretch>
            <a:fillRect/>
          </a:stretch>
        </p:blipFill>
        <p:spPr>
          <a:xfrm>
            <a:off x="5764814" y="1403189"/>
            <a:ext cx="2983979" cy="2200089"/>
          </a:xfrm>
          <a:prstGeom prst="rect">
            <a:avLst/>
          </a:prstGeom>
        </p:spPr>
      </p:pic>
      <p:sp>
        <p:nvSpPr>
          <p:cNvPr id="8" name="TextBox 7">
            <a:extLst>
              <a:ext uri="{FF2B5EF4-FFF2-40B4-BE49-F238E27FC236}">
                <a16:creationId xmlns:a16="http://schemas.microsoft.com/office/drawing/2014/main" id="{B50F0875-A399-4B09-A4B0-B085B66183B2}"/>
              </a:ext>
            </a:extLst>
          </p:cNvPr>
          <p:cNvSpPr txBox="1"/>
          <p:nvPr/>
        </p:nvSpPr>
        <p:spPr>
          <a:xfrm>
            <a:off x="2053525" y="984142"/>
            <a:ext cx="1760290" cy="200055"/>
          </a:xfrm>
          <a:prstGeom prst="rect">
            <a:avLst/>
          </a:prstGeom>
          <a:noFill/>
        </p:spPr>
        <p:txBody>
          <a:bodyPr wrap="none" lIns="0" tIns="0" rIns="0" bIns="0" rtlCol="0">
            <a:spAutoFit/>
          </a:bodyPr>
          <a:lstStyle/>
          <a:p>
            <a:r>
              <a:rPr lang="nl-NL" sz="1300" dirty="0" err="1"/>
              <a:t>VirtualBox</a:t>
            </a:r>
            <a:r>
              <a:rPr lang="nl-NL" sz="1300" dirty="0"/>
              <a:t> </a:t>
            </a:r>
            <a:r>
              <a:rPr lang="nl-NL" sz="1300" dirty="0" err="1"/>
              <a:t>configuration</a:t>
            </a:r>
            <a:endParaRPr lang="en-GB" sz="1300" dirty="0" err="1"/>
          </a:p>
        </p:txBody>
      </p:sp>
      <p:sp>
        <p:nvSpPr>
          <p:cNvPr id="9" name="TextBox 8">
            <a:extLst>
              <a:ext uri="{FF2B5EF4-FFF2-40B4-BE49-F238E27FC236}">
                <a16:creationId xmlns:a16="http://schemas.microsoft.com/office/drawing/2014/main" id="{573B6A8C-8B3F-484A-8469-5E382028E624}"/>
              </a:ext>
            </a:extLst>
          </p:cNvPr>
          <p:cNvSpPr txBox="1"/>
          <p:nvPr/>
        </p:nvSpPr>
        <p:spPr>
          <a:xfrm>
            <a:off x="6376658" y="989308"/>
            <a:ext cx="1449115" cy="200055"/>
          </a:xfrm>
          <a:prstGeom prst="rect">
            <a:avLst/>
          </a:prstGeom>
          <a:noFill/>
        </p:spPr>
        <p:txBody>
          <a:bodyPr wrap="none" lIns="0" tIns="0" rIns="0" bIns="0" rtlCol="0">
            <a:spAutoFit/>
          </a:bodyPr>
          <a:lstStyle/>
          <a:p>
            <a:r>
              <a:rPr lang="nl-NL" sz="1300" dirty="0" err="1"/>
              <a:t>Guest</a:t>
            </a:r>
            <a:r>
              <a:rPr lang="nl-NL" sz="1300" dirty="0"/>
              <a:t> </a:t>
            </a:r>
            <a:r>
              <a:rPr lang="nl-NL" sz="1300" dirty="0" err="1"/>
              <a:t>configuration</a:t>
            </a:r>
            <a:endParaRPr lang="en-GB" sz="1300" dirty="0" err="1"/>
          </a:p>
        </p:txBody>
      </p:sp>
    </p:spTree>
    <p:extLst>
      <p:ext uri="{BB962C8B-B14F-4D97-AF65-F5344CB8AC3E}">
        <p14:creationId xmlns:p14="http://schemas.microsoft.com/office/powerpoint/2010/main" val="777495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D3996-8152-414F-80BD-EBFD78130E19}"/>
              </a:ext>
            </a:extLst>
          </p:cNvPr>
          <p:cNvSpPr>
            <a:spLocks noGrp="1"/>
          </p:cNvSpPr>
          <p:nvPr>
            <p:ph type="title"/>
          </p:nvPr>
        </p:nvSpPr>
        <p:spPr/>
        <p:txBody>
          <a:bodyPr/>
          <a:lstStyle/>
          <a:p>
            <a:r>
              <a:rPr lang="nl-NL" dirty="0" err="1"/>
              <a:t>VirtualBox</a:t>
            </a:r>
            <a:r>
              <a:rPr lang="nl-NL" dirty="0"/>
              <a:t> </a:t>
            </a:r>
            <a:r>
              <a:rPr lang="nl-NL" dirty="0" err="1"/>
              <a:t>networking</a:t>
            </a:r>
            <a:br>
              <a:rPr lang="nl-NL" dirty="0"/>
            </a:br>
            <a:r>
              <a:rPr lang="nl-NL" dirty="0"/>
              <a:t>Network </a:t>
            </a:r>
            <a:r>
              <a:rPr lang="nl-NL" dirty="0" err="1"/>
              <a:t>Address</a:t>
            </a:r>
            <a:r>
              <a:rPr lang="nl-NL" dirty="0"/>
              <a:t> </a:t>
            </a:r>
            <a:r>
              <a:rPr lang="nl-NL" dirty="0" err="1"/>
              <a:t>Translation</a:t>
            </a:r>
            <a:r>
              <a:rPr lang="nl-NL" dirty="0"/>
              <a:t>. NAT </a:t>
            </a:r>
            <a:r>
              <a:rPr lang="nl-NL" dirty="0" err="1"/>
              <a:t>network</a:t>
            </a:r>
            <a:endParaRPr lang="en-GB" dirty="0"/>
          </a:p>
        </p:txBody>
      </p:sp>
      <p:sp>
        <p:nvSpPr>
          <p:cNvPr id="3" name="Content Placeholder 2">
            <a:extLst>
              <a:ext uri="{FF2B5EF4-FFF2-40B4-BE49-F238E27FC236}">
                <a16:creationId xmlns:a16="http://schemas.microsoft.com/office/drawing/2014/main" id="{108D82DC-70CC-43BA-B425-8679DCEAD4F2}"/>
              </a:ext>
            </a:extLst>
          </p:cNvPr>
          <p:cNvSpPr>
            <a:spLocks noGrp="1"/>
          </p:cNvSpPr>
          <p:nvPr>
            <p:ph idx="1"/>
          </p:nvPr>
        </p:nvSpPr>
        <p:spPr>
          <a:xfrm>
            <a:off x="720002" y="936000"/>
            <a:ext cx="7487997" cy="3780000"/>
          </a:xfrm>
        </p:spPr>
        <p:txBody>
          <a:bodyPr/>
          <a:lstStyle/>
          <a:p>
            <a:r>
              <a:rPr lang="en-US" dirty="0"/>
              <a:t>Benefits:</a:t>
            </a:r>
          </a:p>
          <a:p>
            <a:pPr lvl="1"/>
            <a:r>
              <a:rPr lang="en-US" dirty="0"/>
              <a:t>Guests can access each other</a:t>
            </a:r>
          </a:p>
          <a:p>
            <a:pPr lvl="1"/>
            <a:r>
              <a:rPr lang="en-US" dirty="0"/>
              <a:t>No VirtualBox virtual host network interface (device + driver) required</a:t>
            </a:r>
          </a:p>
          <a:p>
            <a:pPr lvl="1"/>
            <a:r>
              <a:rPr lang="en-US" dirty="0"/>
              <a:t>DHCP server can be configured using the GUI</a:t>
            </a:r>
          </a:p>
          <a:p>
            <a:pPr lvl="1"/>
            <a:r>
              <a:rPr lang="en-US" dirty="0"/>
              <a:t>Internet access</a:t>
            </a:r>
          </a:p>
          <a:p>
            <a:pPr lvl="1"/>
            <a:r>
              <a:rPr lang="en-US" dirty="0"/>
              <a:t>Fixed IP possible</a:t>
            </a:r>
          </a:p>
          <a:p>
            <a:pPr lvl="1"/>
            <a:endParaRPr lang="en-US" dirty="0"/>
          </a:p>
          <a:p>
            <a:r>
              <a:rPr lang="en-US" dirty="0"/>
              <a:t>Drawbacks</a:t>
            </a:r>
          </a:p>
          <a:p>
            <a:pPr lvl="1"/>
            <a:r>
              <a:rPr lang="en-US" dirty="0"/>
              <a:t>To access the guest from the host requires port forwarding configuration</a:t>
            </a:r>
            <a:br>
              <a:rPr lang="en-US" dirty="0"/>
            </a:br>
            <a:r>
              <a:rPr lang="en-US" dirty="0"/>
              <a:t>and might require an entry in the hosts </a:t>
            </a:r>
            <a:r>
              <a:rPr lang="en-US" dirty="0" err="1"/>
              <a:t>hosts</a:t>
            </a:r>
            <a:r>
              <a:rPr lang="en-US" dirty="0"/>
              <a:t> file for specific </a:t>
            </a:r>
            <a:r>
              <a:rPr lang="en-US" dirty="0" err="1"/>
              <a:t>webinterfaces</a:t>
            </a:r>
            <a:endParaRPr lang="en-US" dirty="0"/>
          </a:p>
          <a:p>
            <a:pPr lvl="1"/>
            <a:r>
              <a:rPr lang="en-US" dirty="0"/>
              <a:t>Requires additional VirtualBox configuration to define the network / DHCP server</a:t>
            </a:r>
          </a:p>
          <a:p>
            <a:pPr lvl="1"/>
            <a:endParaRPr lang="en-US" dirty="0"/>
          </a:p>
          <a:p>
            <a:pPr lvl="1"/>
            <a:endParaRPr lang="en-US" dirty="0"/>
          </a:p>
          <a:p>
            <a:pPr lvl="1"/>
            <a:endParaRPr lang="en-US" dirty="0"/>
          </a:p>
        </p:txBody>
      </p:sp>
      <p:sp>
        <p:nvSpPr>
          <p:cNvPr id="4" name="Footer Placeholder 3">
            <a:extLst>
              <a:ext uri="{FF2B5EF4-FFF2-40B4-BE49-F238E27FC236}">
                <a16:creationId xmlns:a16="http://schemas.microsoft.com/office/drawing/2014/main" id="{4964ED72-DDDF-4A45-A479-A17BFA79CD9A}"/>
              </a:ext>
            </a:extLst>
          </p:cNvPr>
          <p:cNvSpPr>
            <a:spLocks noGrp="1"/>
          </p:cNvSpPr>
          <p:nvPr>
            <p:ph type="ftr" sz="quarter" idx="11"/>
          </p:nvPr>
        </p:nvSpPr>
        <p:spPr/>
        <p:txBody>
          <a:bodyPr/>
          <a:lstStyle/>
          <a:p>
            <a:r>
              <a:rPr lang="nl-NL"/>
              <a:t>Titel van de presentatie</a:t>
            </a:r>
          </a:p>
        </p:txBody>
      </p:sp>
      <p:sp>
        <p:nvSpPr>
          <p:cNvPr id="5" name="Slide Number Placeholder 4">
            <a:extLst>
              <a:ext uri="{FF2B5EF4-FFF2-40B4-BE49-F238E27FC236}">
                <a16:creationId xmlns:a16="http://schemas.microsoft.com/office/drawing/2014/main" id="{F27E5AB6-866B-4906-97B2-B7428F3AFA38}"/>
              </a:ext>
            </a:extLst>
          </p:cNvPr>
          <p:cNvSpPr>
            <a:spLocks noGrp="1"/>
          </p:cNvSpPr>
          <p:nvPr>
            <p:ph type="sldNum" sz="quarter" idx="12"/>
          </p:nvPr>
        </p:nvSpPr>
        <p:spPr/>
        <p:txBody>
          <a:bodyPr/>
          <a:lstStyle/>
          <a:p>
            <a:fld id="{14F1411D-0280-154F-AEAC-4C20B7AA46B2}" type="slidenum">
              <a:rPr lang="nl-NL" smtClean="0"/>
              <a:t>14</a:t>
            </a:fld>
            <a:endParaRPr lang="nl-NL"/>
          </a:p>
        </p:txBody>
      </p:sp>
    </p:spTree>
    <p:extLst>
      <p:ext uri="{BB962C8B-B14F-4D97-AF65-F5344CB8AC3E}">
        <p14:creationId xmlns:p14="http://schemas.microsoft.com/office/powerpoint/2010/main" val="1503187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9E61F10-499C-4A52-BE19-BEAB55870B77}"/>
              </a:ext>
            </a:extLst>
          </p:cNvPr>
          <p:cNvSpPr/>
          <p:nvPr/>
        </p:nvSpPr>
        <p:spPr>
          <a:xfrm>
            <a:off x="201483" y="1170122"/>
            <a:ext cx="5711126" cy="33289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nl-NL" dirty="0"/>
              <a:t>Host</a:t>
            </a:r>
            <a:endParaRPr lang="en-GB" dirty="0"/>
          </a:p>
        </p:txBody>
      </p:sp>
      <p:sp>
        <p:nvSpPr>
          <p:cNvPr id="8" name="Rectangle 7">
            <a:extLst>
              <a:ext uri="{FF2B5EF4-FFF2-40B4-BE49-F238E27FC236}">
                <a16:creationId xmlns:a16="http://schemas.microsoft.com/office/drawing/2014/main" id="{AA13E584-E05F-4506-A4B9-03685106D391}"/>
              </a:ext>
            </a:extLst>
          </p:cNvPr>
          <p:cNvSpPr/>
          <p:nvPr/>
        </p:nvSpPr>
        <p:spPr>
          <a:xfrm>
            <a:off x="503700" y="1488142"/>
            <a:ext cx="4611541" cy="1842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nl-NL" dirty="0" err="1"/>
              <a:t>VirtualBox</a:t>
            </a:r>
            <a:endParaRPr lang="en-GB" dirty="0"/>
          </a:p>
        </p:txBody>
      </p:sp>
      <p:sp>
        <p:nvSpPr>
          <p:cNvPr id="2" name="Title 1">
            <a:extLst>
              <a:ext uri="{FF2B5EF4-FFF2-40B4-BE49-F238E27FC236}">
                <a16:creationId xmlns:a16="http://schemas.microsoft.com/office/drawing/2014/main" id="{45E99AE0-EC9D-4975-8939-BFF42F434FEB}"/>
              </a:ext>
            </a:extLst>
          </p:cNvPr>
          <p:cNvSpPr>
            <a:spLocks noGrp="1"/>
          </p:cNvSpPr>
          <p:nvPr>
            <p:ph type="title"/>
          </p:nvPr>
        </p:nvSpPr>
        <p:spPr/>
        <p:txBody>
          <a:bodyPr/>
          <a:lstStyle/>
          <a:p>
            <a:r>
              <a:rPr lang="nl-NL" dirty="0" err="1"/>
              <a:t>VirtualBox</a:t>
            </a:r>
            <a:r>
              <a:rPr lang="nl-NL" dirty="0"/>
              <a:t> </a:t>
            </a:r>
            <a:r>
              <a:rPr lang="nl-NL" dirty="0" err="1"/>
              <a:t>networking</a:t>
            </a:r>
            <a:br>
              <a:rPr lang="nl-NL" dirty="0"/>
            </a:br>
            <a:r>
              <a:rPr lang="nl-NL" dirty="0"/>
              <a:t>Host </a:t>
            </a:r>
            <a:r>
              <a:rPr lang="nl-NL" dirty="0" err="1"/>
              <a:t>only</a:t>
            </a:r>
            <a:endParaRPr lang="en-GB" dirty="0"/>
          </a:p>
        </p:txBody>
      </p:sp>
      <p:sp>
        <p:nvSpPr>
          <p:cNvPr id="4" name="Footer Placeholder 3">
            <a:extLst>
              <a:ext uri="{FF2B5EF4-FFF2-40B4-BE49-F238E27FC236}">
                <a16:creationId xmlns:a16="http://schemas.microsoft.com/office/drawing/2014/main" id="{9EE051A1-BD7E-4385-A46F-AC076953F198}"/>
              </a:ext>
            </a:extLst>
          </p:cNvPr>
          <p:cNvSpPr>
            <a:spLocks noGrp="1"/>
          </p:cNvSpPr>
          <p:nvPr>
            <p:ph type="ftr" sz="quarter" idx="11"/>
          </p:nvPr>
        </p:nvSpPr>
        <p:spPr/>
        <p:txBody>
          <a:bodyPr/>
          <a:lstStyle/>
          <a:p>
            <a:r>
              <a:rPr lang="nl-NL"/>
              <a:t>Titel van de presentatie</a:t>
            </a:r>
          </a:p>
        </p:txBody>
      </p:sp>
      <p:sp>
        <p:nvSpPr>
          <p:cNvPr id="5" name="Slide Number Placeholder 4">
            <a:extLst>
              <a:ext uri="{FF2B5EF4-FFF2-40B4-BE49-F238E27FC236}">
                <a16:creationId xmlns:a16="http://schemas.microsoft.com/office/drawing/2014/main" id="{1D473EEB-C8AC-459E-9B2F-1877C7125D3C}"/>
              </a:ext>
            </a:extLst>
          </p:cNvPr>
          <p:cNvSpPr>
            <a:spLocks noGrp="1"/>
          </p:cNvSpPr>
          <p:nvPr>
            <p:ph type="sldNum" sz="quarter" idx="12"/>
          </p:nvPr>
        </p:nvSpPr>
        <p:spPr/>
        <p:txBody>
          <a:bodyPr/>
          <a:lstStyle/>
          <a:p>
            <a:fld id="{14F1411D-0280-154F-AEAC-4C20B7AA46B2}" type="slidenum">
              <a:rPr lang="nl-NL" smtClean="0"/>
              <a:t>15</a:t>
            </a:fld>
            <a:endParaRPr lang="nl-NL"/>
          </a:p>
        </p:txBody>
      </p:sp>
      <p:sp>
        <p:nvSpPr>
          <p:cNvPr id="7" name="Rectangle 6">
            <a:extLst>
              <a:ext uri="{FF2B5EF4-FFF2-40B4-BE49-F238E27FC236}">
                <a16:creationId xmlns:a16="http://schemas.microsoft.com/office/drawing/2014/main" id="{D83489FD-C71D-4DBC-A3BF-5E6423121D73}"/>
              </a:ext>
            </a:extLst>
          </p:cNvPr>
          <p:cNvSpPr/>
          <p:nvPr/>
        </p:nvSpPr>
        <p:spPr>
          <a:xfrm>
            <a:off x="762903" y="1766055"/>
            <a:ext cx="2181780" cy="6201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t>Guest</a:t>
            </a:r>
            <a:endParaRPr lang="nl-NL" dirty="0"/>
          </a:p>
          <a:p>
            <a:pPr algn="ctr"/>
            <a:r>
              <a:rPr lang="nl-NL" dirty="0" err="1"/>
              <a:t>Internal</a:t>
            </a:r>
            <a:r>
              <a:rPr lang="nl-NL" dirty="0"/>
              <a:t> IP:192.168.0.100</a:t>
            </a:r>
            <a:endParaRPr lang="en-GB" dirty="0"/>
          </a:p>
        </p:txBody>
      </p:sp>
      <p:sp>
        <p:nvSpPr>
          <p:cNvPr id="11" name="Rectangle 10">
            <a:extLst>
              <a:ext uri="{FF2B5EF4-FFF2-40B4-BE49-F238E27FC236}">
                <a16:creationId xmlns:a16="http://schemas.microsoft.com/office/drawing/2014/main" id="{97905968-71C1-4717-B1AD-E6E1A09C57AC}"/>
              </a:ext>
            </a:extLst>
          </p:cNvPr>
          <p:cNvSpPr/>
          <p:nvPr/>
        </p:nvSpPr>
        <p:spPr>
          <a:xfrm>
            <a:off x="5115241" y="3331462"/>
            <a:ext cx="797368" cy="11675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nl-NL" dirty="0"/>
              <a:t>Host interface</a:t>
            </a:r>
          </a:p>
          <a:p>
            <a:pPr algn="ctr"/>
            <a:r>
              <a:rPr lang="nl-NL" dirty="0"/>
              <a:t>IP: 10.10.10.2</a:t>
            </a:r>
            <a:endParaRPr lang="en-GB" dirty="0"/>
          </a:p>
        </p:txBody>
      </p:sp>
      <p:sp>
        <p:nvSpPr>
          <p:cNvPr id="12" name="Rectangle 11">
            <a:extLst>
              <a:ext uri="{FF2B5EF4-FFF2-40B4-BE49-F238E27FC236}">
                <a16:creationId xmlns:a16="http://schemas.microsoft.com/office/drawing/2014/main" id="{8AE45915-933C-4D6C-9A1B-C7FCBC0698BC}"/>
              </a:ext>
            </a:extLst>
          </p:cNvPr>
          <p:cNvSpPr/>
          <p:nvPr/>
        </p:nvSpPr>
        <p:spPr>
          <a:xfrm>
            <a:off x="503700" y="3561119"/>
            <a:ext cx="4386817" cy="718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nl-NL" dirty="0" err="1"/>
              <a:t>Other</a:t>
            </a:r>
            <a:r>
              <a:rPr lang="nl-NL" dirty="0"/>
              <a:t> host </a:t>
            </a:r>
            <a:r>
              <a:rPr lang="nl-NL" dirty="0" err="1"/>
              <a:t>processes</a:t>
            </a:r>
            <a:endParaRPr lang="en-GB" dirty="0"/>
          </a:p>
        </p:txBody>
      </p:sp>
      <p:cxnSp>
        <p:nvCxnSpPr>
          <p:cNvPr id="14" name="Straight Arrow Connector 13">
            <a:extLst>
              <a:ext uri="{FF2B5EF4-FFF2-40B4-BE49-F238E27FC236}">
                <a16:creationId xmlns:a16="http://schemas.microsoft.com/office/drawing/2014/main" id="{723473D6-4C2F-4492-BD27-0E2F57D4CA5C}"/>
              </a:ext>
            </a:extLst>
          </p:cNvPr>
          <p:cNvCxnSpPr>
            <a:cxnSpLocks/>
            <a:stCxn id="7" idx="3"/>
          </p:cNvCxnSpPr>
          <p:nvPr/>
        </p:nvCxnSpPr>
        <p:spPr>
          <a:xfrm>
            <a:off x="2944683" y="2076113"/>
            <a:ext cx="2170557"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09E8CB3-D33E-4057-A94A-BF108DBD52D2}"/>
              </a:ext>
            </a:extLst>
          </p:cNvPr>
          <p:cNvCxnSpPr>
            <a:cxnSpLocks/>
            <a:stCxn id="12" idx="3"/>
          </p:cNvCxnSpPr>
          <p:nvPr/>
        </p:nvCxnSpPr>
        <p:spPr>
          <a:xfrm>
            <a:off x="4890517" y="3920316"/>
            <a:ext cx="22472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E836B7B7-03AA-4B38-B77F-DBE702B95CF9}"/>
              </a:ext>
            </a:extLst>
          </p:cNvPr>
          <p:cNvSpPr/>
          <p:nvPr/>
        </p:nvSpPr>
        <p:spPr>
          <a:xfrm>
            <a:off x="762903" y="2517621"/>
            <a:ext cx="2181780" cy="6201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t>Guest</a:t>
            </a:r>
            <a:endParaRPr lang="nl-NL" dirty="0"/>
          </a:p>
          <a:p>
            <a:pPr algn="ctr"/>
            <a:r>
              <a:rPr lang="nl-NL" dirty="0" err="1"/>
              <a:t>Internal</a:t>
            </a:r>
            <a:r>
              <a:rPr lang="nl-NL" dirty="0"/>
              <a:t> IP:192.168.0.101</a:t>
            </a:r>
            <a:endParaRPr lang="en-GB" dirty="0"/>
          </a:p>
        </p:txBody>
      </p:sp>
      <p:cxnSp>
        <p:nvCxnSpPr>
          <p:cNvPr id="33" name="Straight Arrow Connector 32">
            <a:extLst>
              <a:ext uri="{FF2B5EF4-FFF2-40B4-BE49-F238E27FC236}">
                <a16:creationId xmlns:a16="http://schemas.microsoft.com/office/drawing/2014/main" id="{9C139769-4127-4DE7-BDF0-4EB9F56FFDC5}"/>
              </a:ext>
            </a:extLst>
          </p:cNvPr>
          <p:cNvCxnSpPr>
            <a:cxnSpLocks/>
            <a:stCxn id="31" idx="3"/>
          </p:cNvCxnSpPr>
          <p:nvPr/>
        </p:nvCxnSpPr>
        <p:spPr>
          <a:xfrm>
            <a:off x="2944683" y="2827679"/>
            <a:ext cx="2170557"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6FC577C3-4F40-4264-872A-95F901A8E313}"/>
              </a:ext>
            </a:extLst>
          </p:cNvPr>
          <p:cNvSpPr/>
          <p:nvPr/>
        </p:nvSpPr>
        <p:spPr>
          <a:xfrm>
            <a:off x="5115240" y="1167186"/>
            <a:ext cx="797368" cy="2164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nl-NL" dirty="0"/>
              <a:t>Host interface</a:t>
            </a:r>
          </a:p>
          <a:p>
            <a:pPr algn="ctr"/>
            <a:r>
              <a:rPr lang="nl-NL" dirty="0"/>
              <a:t>IP: 192.168.0.1</a:t>
            </a:r>
            <a:endParaRPr lang="en-GB" dirty="0"/>
          </a:p>
        </p:txBody>
      </p:sp>
      <p:cxnSp>
        <p:nvCxnSpPr>
          <p:cNvPr id="29" name="Straight Arrow Connector 28">
            <a:extLst>
              <a:ext uri="{FF2B5EF4-FFF2-40B4-BE49-F238E27FC236}">
                <a16:creationId xmlns:a16="http://schemas.microsoft.com/office/drawing/2014/main" id="{8D85576A-C64E-477F-83E8-998C2E78B4CA}"/>
              </a:ext>
            </a:extLst>
          </p:cNvPr>
          <p:cNvCxnSpPr>
            <a:cxnSpLocks/>
          </p:cNvCxnSpPr>
          <p:nvPr/>
        </p:nvCxnSpPr>
        <p:spPr>
          <a:xfrm flipV="1">
            <a:off x="4890517" y="3330228"/>
            <a:ext cx="224724" cy="41261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Slide Number Placeholder 4">
            <a:extLst>
              <a:ext uri="{FF2B5EF4-FFF2-40B4-BE49-F238E27FC236}">
                <a16:creationId xmlns:a16="http://schemas.microsoft.com/office/drawing/2014/main" id="{43BD53DA-60BA-41E0-81E1-9172C8DBEE71}"/>
              </a:ext>
            </a:extLst>
          </p:cNvPr>
          <p:cNvSpPr txBox="1">
            <a:spLocks/>
          </p:cNvSpPr>
          <p:nvPr/>
        </p:nvSpPr>
        <p:spPr>
          <a:xfrm>
            <a:off x="8280000" y="5004000"/>
            <a:ext cx="144000" cy="108000"/>
          </a:xfrm>
          <a:prstGeom prst="rect">
            <a:avLst/>
          </a:prstGeom>
        </p:spPr>
        <p:txBody>
          <a:bodyPr vert="horz" lIns="0" tIns="0" rIns="0" bIns="0" rtlCol="0" anchor="t" anchorCtr="0">
            <a:noAutofit/>
          </a:bodyPr>
          <a:lstStyle>
            <a:defPPr>
              <a:defRPr lang="nl-NL"/>
            </a:defPPr>
            <a:lvl1pPr marL="0" algn="r" defTabSz="685800" rtl="0" eaLnBrk="1" latinLnBrk="0" hangingPunct="1">
              <a:defRPr sz="600" kern="1200">
                <a:solidFill>
                  <a:schemeClr val="bg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14F1411D-0280-154F-AEAC-4C20B7AA46B2}" type="slidenum">
              <a:rPr lang="nl-NL" smtClean="0"/>
              <a:pPr/>
              <a:t>15</a:t>
            </a:fld>
            <a:endParaRPr lang="nl-NL"/>
          </a:p>
        </p:txBody>
      </p:sp>
      <p:sp>
        <p:nvSpPr>
          <p:cNvPr id="36" name="Slide Number Placeholder 4">
            <a:extLst>
              <a:ext uri="{FF2B5EF4-FFF2-40B4-BE49-F238E27FC236}">
                <a16:creationId xmlns:a16="http://schemas.microsoft.com/office/drawing/2014/main" id="{9582D9F2-BB22-45D3-8C81-BF2F83ECDF3A}"/>
              </a:ext>
            </a:extLst>
          </p:cNvPr>
          <p:cNvSpPr txBox="1">
            <a:spLocks/>
          </p:cNvSpPr>
          <p:nvPr/>
        </p:nvSpPr>
        <p:spPr>
          <a:xfrm>
            <a:off x="8280000" y="5004000"/>
            <a:ext cx="144000" cy="108000"/>
          </a:xfrm>
          <a:prstGeom prst="rect">
            <a:avLst/>
          </a:prstGeom>
        </p:spPr>
        <p:txBody>
          <a:bodyPr vert="horz" lIns="0" tIns="0" rIns="0" bIns="0" rtlCol="0" anchor="t" anchorCtr="0">
            <a:noAutofit/>
          </a:bodyPr>
          <a:lstStyle>
            <a:defPPr>
              <a:defRPr lang="nl-NL"/>
            </a:defPPr>
            <a:lvl1pPr marL="0" algn="r" defTabSz="685800" rtl="0" eaLnBrk="1" latinLnBrk="0" hangingPunct="1">
              <a:defRPr sz="600" kern="1200">
                <a:solidFill>
                  <a:schemeClr val="bg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14F1411D-0280-154F-AEAC-4C20B7AA46B2}" type="slidenum">
              <a:rPr lang="nl-NL" smtClean="0"/>
              <a:pPr/>
              <a:t>15</a:t>
            </a:fld>
            <a:endParaRPr lang="nl-NL"/>
          </a:p>
        </p:txBody>
      </p:sp>
      <p:cxnSp>
        <p:nvCxnSpPr>
          <p:cNvPr id="38" name="Straight Arrow Connector 37">
            <a:extLst>
              <a:ext uri="{FF2B5EF4-FFF2-40B4-BE49-F238E27FC236}">
                <a16:creationId xmlns:a16="http://schemas.microsoft.com/office/drawing/2014/main" id="{7FB81CBF-71CF-4E47-88E4-3054400BEBA8}"/>
              </a:ext>
            </a:extLst>
          </p:cNvPr>
          <p:cNvCxnSpPr>
            <a:cxnSpLocks/>
          </p:cNvCxnSpPr>
          <p:nvPr/>
        </p:nvCxnSpPr>
        <p:spPr>
          <a:xfrm>
            <a:off x="5912607" y="3915737"/>
            <a:ext cx="376869" cy="18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C56CB028-F491-4A22-95FA-4E63275823B5}"/>
              </a:ext>
            </a:extLst>
          </p:cNvPr>
          <p:cNvSpPr/>
          <p:nvPr/>
        </p:nvSpPr>
        <p:spPr>
          <a:xfrm>
            <a:off x="6303542" y="1170122"/>
            <a:ext cx="797368" cy="33307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nl-NL" dirty="0"/>
              <a:t>Gateway / router</a:t>
            </a:r>
          </a:p>
          <a:p>
            <a:pPr algn="ctr"/>
            <a:r>
              <a:rPr lang="nl-NL" dirty="0" err="1"/>
              <a:t>Internal</a:t>
            </a:r>
            <a:r>
              <a:rPr lang="nl-NL" dirty="0"/>
              <a:t> IP: 10.10.10.1</a:t>
            </a:r>
          </a:p>
          <a:p>
            <a:pPr algn="ctr"/>
            <a:r>
              <a:rPr lang="nl-NL" dirty="0" err="1"/>
              <a:t>External</a:t>
            </a:r>
            <a:r>
              <a:rPr lang="nl-NL" dirty="0"/>
              <a:t> IP: 95.42.76.32</a:t>
            </a:r>
            <a:endParaRPr lang="en-GB" dirty="0"/>
          </a:p>
        </p:txBody>
      </p:sp>
      <p:pic>
        <p:nvPicPr>
          <p:cNvPr id="40" name="Picture 2" descr="Image result for internet">
            <a:extLst>
              <a:ext uri="{FF2B5EF4-FFF2-40B4-BE49-F238E27FC236}">
                <a16:creationId xmlns:a16="http://schemas.microsoft.com/office/drawing/2014/main" id="{57B1C169-42A1-4B16-8C40-E62BFC08206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373" r="11484"/>
          <a:stretch/>
        </p:blipFill>
        <p:spPr bwMode="auto">
          <a:xfrm>
            <a:off x="7351268" y="2256355"/>
            <a:ext cx="1707493" cy="1478151"/>
          </a:xfrm>
          <a:prstGeom prst="rect">
            <a:avLst/>
          </a:prstGeom>
          <a:noFill/>
          <a:extLst>
            <a:ext uri="{909E8E84-426E-40DD-AFC4-6F175D3DCCD1}">
              <a14:hiddenFill xmlns:a14="http://schemas.microsoft.com/office/drawing/2010/main">
                <a:solidFill>
                  <a:srgbClr val="FFFFFF"/>
                </a:solidFill>
              </a14:hiddenFill>
            </a:ext>
          </a:extLst>
        </p:spPr>
      </p:pic>
      <p:cxnSp>
        <p:nvCxnSpPr>
          <p:cNvPr id="41" name="Straight Arrow Connector 40">
            <a:extLst>
              <a:ext uri="{FF2B5EF4-FFF2-40B4-BE49-F238E27FC236}">
                <a16:creationId xmlns:a16="http://schemas.microsoft.com/office/drawing/2014/main" id="{03A3CA25-1368-4BA2-B6C9-142EDD37C78D}"/>
              </a:ext>
            </a:extLst>
          </p:cNvPr>
          <p:cNvCxnSpPr>
            <a:cxnSpLocks/>
            <a:endCxn id="40" idx="1"/>
          </p:cNvCxnSpPr>
          <p:nvPr/>
        </p:nvCxnSpPr>
        <p:spPr>
          <a:xfrm>
            <a:off x="7100910" y="2995431"/>
            <a:ext cx="25035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22145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F8FF9-4039-48E5-8496-9A16220295ED}"/>
              </a:ext>
            </a:extLst>
          </p:cNvPr>
          <p:cNvSpPr>
            <a:spLocks noGrp="1"/>
          </p:cNvSpPr>
          <p:nvPr>
            <p:ph type="title"/>
          </p:nvPr>
        </p:nvSpPr>
        <p:spPr/>
        <p:txBody>
          <a:bodyPr/>
          <a:lstStyle/>
          <a:p>
            <a:r>
              <a:rPr lang="nl-NL" dirty="0" err="1"/>
              <a:t>VirtualBox</a:t>
            </a:r>
            <a:r>
              <a:rPr lang="nl-NL" dirty="0"/>
              <a:t> </a:t>
            </a:r>
            <a:r>
              <a:rPr lang="nl-NL" dirty="0" err="1"/>
              <a:t>networking</a:t>
            </a:r>
            <a:br>
              <a:rPr lang="nl-NL" dirty="0"/>
            </a:br>
            <a:r>
              <a:rPr lang="nl-NL" dirty="0"/>
              <a:t>Host </a:t>
            </a:r>
            <a:r>
              <a:rPr lang="nl-NL" dirty="0" err="1"/>
              <a:t>only</a:t>
            </a:r>
            <a:endParaRPr lang="en-GB" dirty="0"/>
          </a:p>
        </p:txBody>
      </p:sp>
      <p:sp>
        <p:nvSpPr>
          <p:cNvPr id="3" name="Content Placeholder 2">
            <a:extLst>
              <a:ext uri="{FF2B5EF4-FFF2-40B4-BE49-F238E27FC236}">
                <a16:creationId xmlns:a16="http://schemas.microsoft.com/office/drawing/2014/main" id="{E24CF1CE-E786-42F6-9599-3D7D24A87E55}"/>
              </a:ext>
            </a:extLst>
          </p:cNvPr>
          <p:cNvSpPr>
            <a:spLocks noGrp="1"/>
          </p:cNvSpPr>
          <p:nvPr>
            <p:ph idx="1"/>
          </p:nvPr>
        </p:nvSpPr>
        <p:spPr/>
        <p:txBody>
          <a:bodyPr/>
          <a:lstStyle/>
          <a:p>
            <a:r>
              <a:rPr lang="nl-NL" sz="1200" dirty="0" err="1"/>
              <a:t>VirtualBox</a:t>
            </a:r>
            <a:r>
              <a:rPr lang="nl-NL" sz="1200" dirty="0"/>
              <a:t> </a:t>
            </a:r>
            <a:r>
              <a:rPr lang="nl-NL" sz="1200" dirty="0" err="1"/>
              <a:t>creates</a:t>
            </a:r>
            <a:r>
              <a:rPr lang="nl-NL" sz="1200" dirty="0"/>
              <a:t> a host interface (a virtual device </a:t>
            </a:r>
            <a:r>
              <a:rPr lang="nl-NL" sz="1200" dirty="0" err="1"/>
              <a:t>visible</a:t>
            </a:r>
            <a:r>
              <a:rPr lang="nl-NL" sz="1200" dirty="0"/>
              <a:t> on </a:t>
            </a:r>
            <a:r>
              <a:rPr lang="nl-NL" sz="1200" dirty="0" err="1"/>
              <a:t>the</a:t>
            </a:r>
            <a:r>
              <a:rPr lang="nl-NL" sz="1200" dirty="0"/>
              <a:t> host). </a:t>
            </a:r>
            <a:r>
              <a:rPr lang="nl-NL" sz="1200" dirty="0" err="1"/>
              <a:t>This</a:t>
            </a:r>
            <a:r>
              <a:rPr lang="nl-NL" sz="1200" dirty="0"/>
              <a:t> interface </a:t>
            </a:r>
            <a:r>
              <a:rPr lang="nl-NL" sz="1200" dirty="0" err="1"/>
              <a:t>can</a:t>
            </a:r>
            <a:r>
              <a:rPr lang="nl-NL" sz="1200" dirty="0"/>
              <a:t> </a:t>
            </a:r>
            <a:r>
              <a:rPr lang="nl-NL" sz="1200" dirty="0" err="1"/>
              <a:t>be</a:t>
            </a:r>
            <a:r>
              <a:rPr lang="nl-NL" sz="1200" dirty="0"/>
              <a:t> shared </a:t>
            </a:r>
            <a:r>
              <a:rPr lang="nl-NL" sz="1200" dirty="0" err="1"/>
              <a:t>amongst</a:t>
            </a:r>
            <a:r>
              <a:rPr lang="nl-NL" sz="1200" dirty="0"/>
              <a:t> </a:t>
            </a:r>
            <a:r>
              <a:rPr lang="nl-NL" sz="1200" dirty="0" err="1"/>
              <a:t>guests</a:t>
            </a:r>
            <a:r>
              <a:rPr lang="nl-NL" sz="1200" dirty="0"/>
              <a:t>. </a:t>
            </a:r>
            <a:r>
              <a:rPr lang="nl-NL" sz="1200" dirty="0" err="1"/>
              <a:t>Guests</a:t>
            </a:r>
            <a:r>
              <a:rPr lang="nl-NL" sz="1200" dirty="0"/>
              <a:t> </a:t>
            </a:r>
            <a:r>
              <a:rPr lang="nl-NL" sz="1200" dirty="0" err="1"/>
              <a:t>can</a:t>
            </a:r>
            <a:r>
              <a:rPr lang="nl-NL" sz="1200" dirty="0"/>
              <a:t> access </a:t>
            </a:r>
            <a:r>
              <a:rPr lang="nl-NL" sz="1200" dirty="0" err="1"/>
              <a:t>each</a:t>
            </a:r>
            <a:r>
              <a:rPr lang="nl-NL" sz="1200" dirty="0"/>
              <a:t> </a:t>
            </a:r>
            <a:r>
              <a:rPr lang="nl-NL" sz="1200" dirty="0" err="1"/>
              <a:t>other</a:t>
            </a:r>
            <a:r>
              <a:rPr lang="nl-NL" sz="1200" dirty="0"/>
              <a:t>.</a:t>
            </a:r>
          </a:p>
          <a:p>
            <a:endParaRPr lang="nl-NL" sz="1200" dirty="0"/>
          </a:p>
          <a:p>
            <a:r>
              <a:rPr lang="nl-NL" sz="1200" dirty="0"/>
              <a:t>DHCP (</a:t>
            </a:r>
            <a:r>
              <a:rPr lang="nl-NL" sz="1200" dirty="0" err="1"/>
              <a:t>Dynamic</a:t>
            </a:r>
            <a:r>
              <a:rPr lang="nl-NL" sz="1200" dirty="0"/>
              <a:t> Host </a:t>
            </a:r>
            <a:r>
              <a:rPr lang="nl-NL" sz="1200" dirty="0" err="1"/>
              <a:t>Configuration</a:t>
            </a:r>
            <a:r>
              <a:rPr lang="nl-NL" sz="1200" dirty="0"/>
              <a:t> Protocol) </a:t>
            </a:r>
            <a:r>
              <a:rPr lang="nl-NL" sz="1200" dirty="0" err="1"/>
              <a:t>requests</a:t>
            </a:r>
            <a:r>
              <a:rPr lang="nl-NL" sz="1200" dirty="0"/>
              <a:t> on </a:t>
            </a:r>
            <a:r>
              <a:rPr lang="nl-NL" sz="1200" dirty="0" err="1"/>
              <a:t>the</a:t>
            </a:r>
            <a:r>
              <a:rPr lang="nl-NL" sz="1200" dirty="0"/>
              <a:t> interface are </a:t>
            </a:r>
            <a:r>
              <a:rPr lang="nl-NL" sz="1200" dirty="0" err="1"/>
              <a:t>answered</a:t>
            </a:r>
            <a:r>
              <a:rPr lang="nl-NL" sz="1200" dirty="0"/>
              <a:t> </a:t>
            </a:r>
            <a:r>
              <a:rPr lang="nl-NL" sz="1200" dirty="0" err="1"/>
              <a:t>with</a:t>
            </a:r>
            <a:r>
              <a:rPr lang="nl-NL" sz="1200" dirty="0"/>
              <a:t> </a:t>
            </a:r>
            <a:r>
              <a:rPr lang="nl-NL" sz="1200" dirty="0" err="1"/>
              <a:t>an</a:t>
            </a:r>
            <a:r>
              <a:rPr lang="nl-NL" sz="1200" dirty="0"/>
              <a:t> IP </a:t>
            </a:r>
            <a:r>
              <a:rPr lang="nl-NL" sz="1200" dirty="0" err="1"/>
              <a:t>for</a:t>
            </a:r>
            <a:r>
              <a:rPr lang="nl-NL" sz="1200" dirty="0"/>
              <a:t> </a:t>
            </a:r>
            <a:r>
              <a:rPr lang="nl-NL" sz="1200" dirty="0" err="1"/>
              <a:t>the</a:t>
            </a:r>
            <a:r>
              <a:rPr lang="nl-NL" sz="1200" dirty="0"/>
              <a:t> </a:t>
            </a:r>
            <a:r>
              <a:rPr lang="nl-NL" sz="1200" dirty="0" err="1"/>
              <a:t>guest</a:t>
            </a:r>
            <a:r>
              <a:rPr lang="nl-NL" sz="1200" dirty="0"/>
              <a:t> </a:t>
            </a:r>
            <a:r>
              <a:rPr lang="nl-NL" sz="1200" dirty="0" err="1"/>
              <a:t>and</a:t>
            </a:r>
            <a:r>
              <a:rPr lang="nl-NL" sz="1200" dirty="0"/>
              <a:t> </a:t>
            </a:r>
            <a:r>
              <a:rPr lang="nl-NL" sz="1200" dirty="0" err="1"/>
              <a:t>address</a:t>
            </a:r>
            <a:r>
              <a:rPr lang="nl-NL" sz="1200" dirty="0"/>
              <a:t> of </a:t>
            </a:r>
            <a:r>
              <a:rPr lang="nl-NL" sz="1200" dirty="0" err="1"/>
              <a:t>the</a:t>
            </a:r>
            <a:r>
              <a:rPr lang="nl-NL" sz="1200" dirty="0"/>
              <a:t> Host </a:t>
            </a:r>
            <a:r>
              <a:rPr lang="nl-NL" sz="1200" dirty="0" err="1"/>
              <a:t>only</a:t>
            </a:r>
            <a:r>
              <a:rPr lang="nl-NL" sz="1200" dirty="0"/>
              <a:t> adapter. The DHCP server </a:t>
            </a:r>
            <a:r>
              <a:rPr lang="nl-NL" sz="1200" dirty="0" err="1"/>
              <a:t>can</a:t>
            </a:r>
            <a:r>
              <a:rPr lang="nl-NL" sz="1200" dirty="0"/>
              <a:t> </a:t>
            </a:r>
            <a:r>
              <a:rPr lang="nl-NL" sz="1200" dirty="0" err="1"/>
              <a:t>be</a:t>
            </a:r>
            <a:r>
              <a:rPr lang="nl-NL" sz="1200" dirty="0"/>
              <a:t> </a:t>
            </a:r>
            <a:r>
              <a:rPr lang="nl-NL" sz="1200" dirty="0" err="1"/>
              <a:t>configured</a:t>
            </a:r>
            <a:r>
              <a:rPr lang="nl-NL" sz="1200" dirty="0"/>
              <a:t> </a:t>
            </a:r>
            <a:r>
              <a:rPr lang="nl-NL" sz="1200" dirty="0" err="1"/>
              <a:t>using</a:t>
            </a:r>
            <a:r>
              <a:rPr lang="nl-NL" sz="1200" dirty="0"/>
              <a:t> </a:t>
            </a:r>
            <a:r>
              <a:rPr lang="nl-NL" sz="1200" dirty="0" err="1"/>
              <a:t>the</a:t>
            </a:r>
            <a:r>
              <a:rPr lang="nl-NL" sz="1200" dirty="0"/>
              <a:t> </a:t>
            </a:r>
            <a:r>
              <a:rPr lang="nl-NL" sz="1200" dirty="0" err="1"/>
              <a:t>VirtualBox</a:t>
            </a:r>
            <a:r>
              <a:rPr lang="nl-NL" sz="1200" dirty="0"/>
              <a:t> GUI</a:t>
            </a:r>
          </a:p>
          <a:p>
            <a:endParaRPr lang="nl-NL" sz="1200" dirty="0"/>
          </a:p>
          <a:p>
            <a:r>
              <a:rPr lang="nl-NL" sz="1200" dirty="0"/>
              <a:t>The virtual host interface is </a:t>
            </a:r>
            <a:r>
              <a:rPr lang="nl-NL" sz="1200" dirty="0" err="1"/>
              <a:t>not</a:t>
            </a:r>
            <a:r>
              <a:rPr lang="nl-NL" sz="1200" dirty="0"/>
              <a:t> </a:t>
            </a:r>
            <a:r>
              <a:rPr lang="nl-NL" sz="1200" dirty="0" err="1"/>
              <a:t>visible</a:t>
            </a:r>
            <a:r>
              <a:rPr lang="nl-NL" sz="1200" dirty="0"/>
              <a:t> </a:t>
            </a:r>
            <a:r>
              <a:rPr lang="nl-NL" sz="1200" dirty="0" err="1"/>
              <a:t>outside</a:t>
            </a:r>
            <a:r>
              <a:rPr lang="nl-NL" sz="1200" dirty="0"/>
              <a:t> of </a:t>
            </a:r>
            <a:r>
              <a:rPr lang="nl-NL" sz="1200" dirty="0" err="1"/>
              <a:t>the</a:t>
            </a:r>
            <a:r>
              <a:rPr lang="nl-NL" sz="1200" dirty="0"/>
              <a:t> host. The internet </a:t>
            </a:r>
            <a:r>
              <a:rPr lang="nl-NL" sz="1200" dirty="0" err="1"/>
              <a:t>cannot</a:t>
            </a:r>
            <a:r>
              <a:rPr lang="nl-NL" sz="1200" dirty="0"/>
              <a:t> </a:t>
            </a:r>
            <a:r>
              <a:rPr lang="nl-NL" sz="1200" dirty="0" err="1"/>
              <a:t>be</a:t>
            </a:r>
            <a:r>
              <a:rPr lang="nl-NL" sz="1200" dirty="0"/>
              <a:t> </a:t>
            </a:r>
            <a:r>
              <a:rPr lang="nl-NL" sz="1200" dirty="0" err="1"/>
              <a:t>accessed</a:t>
            </a:r>
            <a:r>
              <a:rPr lang="nl-NL" sz="1200" dirty="0"/>
              <a:t> via </a:t>
            </a:r>
            <a:r>
              <a:rPr lang="nl-NL" sz="1200" dirty="0" err="1"/>
              <a:t>this</a:t>
            </a:r>
            <a:r>
              <a:rPr lang="nl-NL" sz="1200" dirty="0"/>
              <a:t> interface </a:t>
            </a:r>
            <a:r>
              <a:rPr lang="nl-NL" sz="1200" dirty="0" err="1"/>
              <a:t>from</a:t>
            </a:r>
            <a:r>
              <a:rPr lang="nl-NL" sz="1200" dirty="0"/>
              <a:t> </a:t>
            </a:r>
            <a:r>
              <a:rPr lang="nl-NL" sz="1200" dirty="0" err="1"/>
              <a:t>the</a:t>
            </a:r>
            <a:r>
              <a:rPr lang="nl-NL" sz="1200" dirty="0"/>
              <a:t> </a:t>
            </a:r>
            <a:r>
              <a:rPr lang="nl-NL" sz="1200" dirty="0" err="1"/>
              <a:t>guest</a:t>
            </a:r>
            <a:r>
              <a:rPr lang="nl-NL" sz="1200" dirty="0"/>
              <a:t>. </a:t>
            </a:r>
          </a:p>
          <a:p>
            <a:endParaRPr lang="nl-NL" sz="1200" dirty="0"/>
          </a:p>
          <a:p>
            <a:r>
              <a:rPr lang="nl-NL" sz="1200" dirty="0"/>
              <a:t>The host </a:t>
            </a:r>
            <a:r>
              <a:rPr lang="nl-NL" sz="1200" dirty="0" err="1"/>
              <a:t>can</a:t>
            </a:r>
            <a:r>
              <a:rPr lang="nl-NL" sz="1200" dirty="0"/>
              <a:t> access </a:t>
            </a:r>
            <a:r>
              <a:rPr lang="nl-NL" sz="1200" dirty="0" err="1"/>
              <a:t>the</a:t>
            </a:r>
            <a:r>
              <a:rPr lang="nl-NL" sz="1200" dirty="0"/>
              <a:t> </a:t>
            </a:r>
            <a:r>
              <a:rPr lang="nl-NL" sz="1200" dirty="0" err="1"/>
              <a:t>guests</a:t>
            </a:r>
            <a:r>
              <a:rPr lang="nl-NL" sz="1200" dirty="0"/>
              <a:t> </a:t>
            </a:r>
            <a:r>
              <a:rPr lang="nl-NL" sz="1200" dirty="0" err="1"/>
              <a:t>by</a:t>
            </a:r>
            <a:r>
              <a:rPr lang="nl-NL" sz="1200" dirty="0"/>
              <a:t> IP. Port </a:t>
            </a:r>
            <a:r>
              <a:rPr lang="nl-NL" sz="1200" dirty="0" err="1"/>
              <a:t>mappings</a:t>
            </a:r>
            <a:r>
              <a:rPr lang="nl-NL" sz="1200" dirty="0"/>
              <a:t> are </a:t>
            </a:r>
            <a:r>
              <a:rPr lang="nl-NL" sz="1200" dirty="0" err="1"/>
              <a:t>not</a:t>
            </a:r>
            <a:r>
              <a:rPr lang="nl-NL" sz="1200" dirty="0"/>
              <a:t> </a:t>
            </a:r>
            <a:r>
              <a:rPr lang="nl-NL" sz="1200" dirty="0" err="1"/>
              <a:t>needed</a:t>
            </a:r>
            <a:r>
              <a:rPr lang="nl-NL" sz="1200" dirty="0"/>
              <a:t>.</a:t>
            </a:r>
          </a:p>
        </p:txBody>
      </p:sp>
      <p:sp>
        <p:nvSpPr>
          <p:cNvPr id="4" name="Footer Placeholder 3">
            <a:extLst>
              <a:ext uri="{FF2B5EF4-FFF2-40B4-BE49-F238E27FC236}">
                <a16:creationId xmlns:a16="http://schemas.microsoft.com/office/drawing/2014/main" id="{19B3D674-B398-4963-BA0F-794680BC77AB}"/>
              </a:ext>
            </a:extLst>
          </p:cNvPr>
          <p:cNvSpPr>
            <a:spLocks noGrp="1"/>
          </p:cNvSpPr>
          <p:nvPr>
            <p:ph type="ftr" sz="quarter" idx="11"/>
          </p:nvPr>
        </p:nvSpPr>
        <p:spPr/>
        <p:txBody>
          <a:bodyPr/>
          <a:lstStyle/>
          <a:p>
            <a:r>
              <a:rPr lang="nl-NL"/>
              <a:t>Titel van de presentatie</a:t>
            </a:r>
          </a:p>
        </p:txBody>
      </p:sp>
      <p:sp>
        <p:nvSpPr>
          <p:cNvPr id="5" name="Slide Number Placeholder 4">
            <a:extLst>
              <a:ext uri="{FF2B5EF4-FFF2-40B4-BE49-F238E27FC236}">
                <a16:creationId xmlns:a16="http://schemas.microsoft.com/office/drawing/2014/main" id="{0A8450B2-F289-4FAB-B118-B2019223B74D}"/>
              </a:ext>
            </a:extLst>
          </p:cNvPr>
          <p:cNvSpPr>
            <a:spLocks noGrp="1"/>
          </p:cNvSpPr>
          <p:nvPr>
            <p:ph type="sldNum" sz="quarter" idx="12"/>
          </p:nvPr>
        </p:nvSpPr>
        <p:spPr/>
        <p:txBody>
          <a:bodyPr/>
          <a:lstStyle/>
          <a:p>
            <a:fld id="{14F1411D-0280-154F-AEAC-4C20B7AA46B2}" type="slidenum">
              <a:rPr lang="nl-NL" smtClean="0"/>
              <a:t>16</a:t>
            </a:fld>
            <a:endParaRPr lang="nl-NL"/>
          </a:p>
        </p:txBody>
      </p:sp>
    </p:spTree>
    <p:extLst>
      <p:ext uri="{BB962C8B-B14F-4D97-AF65-F5344CB8AC3E}">
        <p14:creationId xmlns:p14="http://schemas.microsoft.com/office/powerpoint/2010/main" val="1041548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CAFDC-4202-4AC3-B1CC-B7D09448125A}"/>
              </a:ext>
            </a:extLst>
          </p:cNvPr>
          <p:cNvSpPr>
            <a:spLocks noGrp="1"/>
          </p:cNvSpPr>
          <p:nvPr>
            <p:ph type="title"/>
          </p:nvPr>
        </p:nvSpPr>
        <p:spPr>
          <a:xfrm>
            <a:off x="719999" y="288000"/>
            <a:ext cx="6624000" cy="504000"/>
          </a:xfrm>
        </p:spPr>
        <p:txBody>
          <a:bodyPr/>
          <a:lstStyle/>
          <a:p>
            <a:r>
              <a:rPr lang="nl-NL" dirty="0" err="1"/>
              <a:t>VirtualBox</a:t>
            </a:r>
            <a:r>
              <a:rPr lang="nl-NL" dirty="0"/>
              <a:t> </a:t>
            </a:r>
            <a:r>
              <a:rPr lang="nl-NL" dirty="0" err="1"/>
              <a:t>networking</a:t>
            </a:r>
            <a:br>
              <a:rPr lang="nl-NL" dirty="0"/>
            </a:br>
            <a:r>
              <a:rPr lang="nl-NL" dirty="0"/>
              <a:t>Host </a:t>
            </a:r>
            <a:r>
              <a:rPr lang="nl-NL" dirty="0" err="1"/>
              <a:t>only</a:t>
            </a:r>
            <a:endParaRPr lang="en-GB" dirty="0"/>
          </a:p>
        </p:txBody>
      </p:sp>
      <p:sp>
        <p:nvSpPr>
          <p:cNvPr id="4" name="Footer Placeholder 3">
            <a:extLst>
              <a:ext uri="{FF2B5EF4-FFF2-40B4-BE49-F238E27FC236}">
                <a16:creationId xmlns:a16="http://schemas.microsoft.com/office/drawing/2014/main" id="{638D5B31-7503-4241-944B-D4AF2DAEFC87}"/>
              </a:ext>
            </a:extLst>
          </p:cNvPr>
          <p:cNvSpPr>
            <a:spLocks noGrp="1"/>
          </p:cNvSpPr>
          <p:nvPr>
            <p:ph type="ftr" sz="quarter" idx="11"/>
          </p:nvPr>
        </p:nvSpPr>
        <p:spPr/>
        <p:txBody>
          <a:bodyPr/>
          <a:lstStyle/>
          <a:p>
            <a:r>
              <a:rPr lang="nl-NL"/>
              <a:t>Titel van de presentatie</a:t>
            </a:r>
          </a:p>
        </p:txBody>
      </p:sp>
      <p:sp>
        <p:nvSpPr>
          <p:cNvPr id="5" name="Slide Number Placeholder 4">
            <a:extLst>
              <a:ext uri="{FF2B5EF4-FFF2-40B4-BE49-F238E27FC236}">
                <a16:creationId xmlns:a16="http://schemas.microsoft.com/office/drawing/2014/main" id="{FB7607BB-82C9-453D-8A9F-F706F92DB034}"/>
              </a:ext>
            </a:extLst>
          </p:cNvPr>
          <p:cNvSpPr>
            <a:spLocks noGrp="1"/>
          </p:cNvSpPr>
          <p:nvPr>
            <p:ph type="sldNum" sz="quarter" idx="12"/>
          </p:nvPr>
        </p:nvSpPr>
        <p:spPr/>
        <p:txBody>
          <a:bodyPr/>
          <a:lstStyle/>
          <a:p>
            <a:fld id="{14F1411D-0280-154F-AEAC-4C20B7AA46B2}" type="slidenum">
              <a:rPr lang="nl-NL" smtClean="0"/>
              <a:t>17</a:t>
            </a:fld>
            <a:endParaRPr lang="nl-NL"/>
          </a:p>
        </p:txBody>
      </p:sp>
      <p:pic>
        <p:nvPicPr>
          <p:cNvPr id="6" name="Picture 5">
            <a:extLst>
              <a:ext uri="{FF2B5EF4-FFF2-40B4-BE49-F238E27FC236}">
                <a16:creationId xmlns:a16="http://schemas.microsoft.com/office/drawing/2014/main" id="{FDB63629-0D08-47B1-ADB7-EAFA038D30AD}"/>
              </a:ext>
            </a:extLst>
          </p:cNvPr>
          <p:cNvPicPr>
            <a:picLocks noChangeAspect="1"/>
          </p:cNvPicPr>
          <p:nvPr/>
        </p:nvPicPr>
        <p:blipFill>
          <a:blip r:embed="rId2"/>
          <a:stretch>
            <a:fillRect/>
          </a:stretch>
        </p:blipFill>
        <p:spPr>
          <a:xfrm>
            <a:off x="285081" y="1779618"/>
            <a:ext cx="4645174" cy="2426506"/>
          </a:xfrm>
          <a:prstGeom prst="rect">
            <a:avLst/>
          </a:prstGeom>
        </p:spPr>
      </p:pic>
      <p:sp>
        <p:nvSpPr>
          <p:cNvPr id="9" name="TextBox 8">
            <a:extLst>
              <a:ext uri="{FF2B5EF4-FFF2-40B4-BE49-F238E27FC236}">
                <a16:creationId xmlns:a16="http://schemas.microsoft.com/office/drawing/2014/main" id="{18919988-E462-4A3C-869D-8B5E7426B5EA}"/>
              </a:ext>
            </a:extLst>
          </p:cNvPr>
          <p:cNvSpPr txBox="1"/>
          <p:nvPr/>
        </p:nvSpPr>
        <p:spPr>
          <a:xfrm>
            <a:off x="1727523" y="1389659"/>
            <a:ext cx="1760290" cy="200055"/>
          </a:xfrm>
          <a:prstGeom prst="rect">
            <a:avLst/>
          </a:prstGeom>
          <a:noFill/>
        </p:spPr>
        <p:txBody>
          <a:bodyPr wrap="none" lIns="0" tIns="0" rIns="0" bIns="0" rtlCol="0">
            <a:spAutoFit/>
          </a:bodyPr>
          <a:lstStyle/>
          <a:p>
            <a:r>
              <a:rPr lang="nl-NL" sz="1300" dirty="0" err="1"/>
              <a:t>VirtualBox</a:t>
            </a:r>
            <a:r>
              <a:rPr lang="nl-NL" sz="1300" dirty="0"/>
              <a:t> </a:t>
            </a:r>
            <a:r>
              <a:rPr lang="nl-NL" sz="1300" dirty="0" err="1"/>
              <a:t>configuration</a:t>
            </a:r>
            <a:endParaRPr lang="en-GB" sz="1300" dirty="0" err="1"/>
          </a:p>
        </p:txBody>
      </p:sp>
      <p:pic>
        <p:nvPicPr>
          <p:cNvPr id="10" name="Picture 9">
            <a:extLst>
              <a:ext uri="{FF2B5EF4-FFF2-40B4-BE49-F238E27FC236}">
                <a16:creationId xmlns:a16="http://schemas.microsoft.com/office/drawing/2014/main" id="{463058C2-1BD6-490C-B115-756B8FDF7EA5}"/>
              </a:ext>
            </a:extLst>
          </p:cNvPr>
          <p:cNvPicPr>
            <a:picLocks noChangeAspect="1"/>
          </p:cNvPicPr>
          <p:nvPr/>
        </p:nvPicPr>
        <p:blipFill>
          <a:blip r:embed="rId3"/>
          <a:stretch>
            <a:fillRect/>
          </a:stretch>
        </p:blipFill>
        <p:spPr>
          <a:xfrm>
            <a:off x="5368994" y="1779618"/>
            <a:ext cx="3417027" cy="2546605"/>
          </a:xfrm>
          <a:prstGeom prst="rect">
            <a:avLst/>
          </a:prstGeom>
        </p:spPr>
      </p:pic>
      <p:sp>
        <p:nvSpPr>
          <p:cNvPr id="11" name="TextBox 10">
            <a:extLst>
              <a:ext uri="{FF2B5EF4-FFF2-40B4-BE49-F238E27FC236}">
                <a16:creationId xmlns:a16="http://schemas.microsoft.com/office/drawing/2014/main" id="{507EA97C-64B3-4DA5-833F-C3A3C801BF28}"/>
              </a:ext>
            </a:extLst>
          </p:cNvPr>
          <p:cNvSpPr txBox="1"/>
          <p:nvPr/>
        </p:nvSpPr>
        <p:spPr>
          <a:xfrm>
            <a:off x="6197362" y="1389659"/>
            <a:ext cx="1449115" cy="200055"/>
          </a:xfrm>
          <a:prstGeom prst="rect">
            <a:avLst/>
          </a:prstGeom>
          <a:noFill/>
        </p:spPr>
        <p:txBody>
          <a:bodyPr wrap="none" lIns="0" tIns="0" rIns="0" bIns="0" rtlCol="0">
            <a:spAutoFit/>
          </a:bodyPr>
          <a:lstStyle/>
          <a:p>
            <a:r>
              <a:rPr lang="nl-NL" sz="1300" dirty="0" err="1"/>
              <a:t>Guest</a:t>
            </a:r>
            <a:r>
              <a:rPr lang="nl-NL" sz="1300" dirty="0"/>
              <a:t> </a:t>
            </a:r>
            <a:r>
              <a:rPr lang="nl-NL" sz="1300" dirty="0" err="1"/>
              <a:t>configuration</a:t>
            </a:r>
            <a:endParaRPr lang="en-GB" sz="1300" dirty="0" err="1"/>
          </a:p>
        </p:txBody>
      </p:sp>
    </p:spTree>
    <p:extLst>
      <p:ext uri="{BB962C8B-B14F-4D97-AF65-F5344CB8AC3E}">
        <p14:creationId xmlns:p14="http://schemas.microsoft.com/office/powerpoint/2010/main" val="22045164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D3996-8152-414F-80BD-EBFD78130E19}"/>
              </a:ext>
            </a:extLst>
          </p:cNvPr>
          <p:cNvSpPr>
            <a:spLocks noGrp="1"/>
          </p:cNvSpPr>
          <p:nvPr>
            <p:ph type="title"/>
          </p:nvPr>
        </p:nvSpPr>
        <p:spPr/>
        <p:txBody>
          <a:bodyPr/>
          <a:lstStyle/>
          <a:p>
            <a:r>
              <a:rPr lang="nl-NL" dirty="0" err="1"/>
              <a:t>VirtualBox</a:t>
            </a:r>
            <a:r>
              <a:rPr lang="nl-NL" dirty="0"/>
              <a:t> </a:t>
            </a:r>
            <a:r>
              <a:rPr lang="nl-NL" dirty="0" err="1"/>
              <a:t>networking</a:t>
            </a:r>
            <a:br>
              <a:rPr lang="nl-NL" dirty="0"/>
            </a:br>
            <a:r>
              <a:rPr lang="nl-NL" dirty="0"/>
              <a:t>Host </a:t>
            </a:r>
            <a:r>
              <a:rPr lang="nl-NL" dirty="0" err="1"/>
              <a:t>only</a:t>
            </a:r>
            <a:endParaRPr lang="en-GB" dirty="0"/>
          </a:p>
        </p:txBody>
      </p:sp>
      <p:sp>
        <p:nvSpPr>
          <p:cNvPr id="3" name="Content Placeholder 2">
            <a:extLst>
              <a:ext uri="{FF2B5EF4-FFF2-40B4-BE49-F238E27FC236}">
                <a16:creationId xmlns:a16="http://schemas.microsoft.com/office/drawing/2014/main" id="{108D82DC-70CC-43BA-B425-8679DCEAD4F2}"/>
              </a:ext>
            </a:extLst>
          </p:cNvPr>
          <p:cNvSpPr>
            <a:spLocks noGrp="1"/>
          </p:cNvSpPr>
          <p:nvPr>
            <p:ph idx="1"/>
          </p:nvPr>
        </p:nvSpPr>
        <p:spPr>
          <a:xfrm>
            <a:off x="720002" y="936000"/>
            <a:ext cx="7487997" cy="3780000"/>
          </a:xfrm>
        </p:spPr>
        <p:txBody>
          <a:bodyPr/>
          <a:lstStyle/>
          <a:p>
            <a:r>
              <a:rPr lang="en-US" dirty="0"/>
              <a:t>Benefits:</a:t>
            </a:r>
          </a:p>
          <a:p>
            <a:pPr lvl="1"/>
            <a:r>
              <a:rPr lang="en-US" dirty="0"/>
              <a:t>Guests can access each other</a:t>
            </a:r>
          </a:p>
          <a:p>
            <a:pPr lvl="1"/>
            <a:r>
              <a:rPr lang="en-US" dirty="0"/>
              <a:t>You can create separate guest networks</a:t>
            </a:r>
          </a:p>
          <a:p>
            <a:pPr lvl="1"/>
            <a:r>
              <a:rPr lang="en-US" dirty="0"/>
              <a:t>DHCP server can be configured using the GUI</a:t>
            </a:r>
          </a:p>
          <a:p>
            <a:pPr lvl="1"/>
            <a:r>
              <a:rPr lang="en-US" dirty="0"/>
              <a:t>Fixed IP possible</a:t>
            </a:r>
          </a:p>
          <a:p>
            <a:pPr lvl="1"/>
            <a:endParaRPr lang="en-US" dirty="0"/>
          </a:p>
          <a:p>
            <a:r>
              <a:rPr lang="en-US" dirty="0"/>
              <a:t>Drawbacks</a:t>
            </a:r>
          </a:p>
          <a:p>
            <a:pPr lvl="1"/>
            <a:r>
              <a:rPr lang="en-US" dirty="0"/>
              <a:t>To access the guest from the host requires port forwarding configuration</a:t>
            </a:r>
            <a:br>
              <a:rPr lang="en-US" dirty="0"/>
            </a:br>
            <a:r>
              <a:rPr lang="en-US" dirty="0"/>
              <a:t>and might require an entry in the hosts </a:t>
            </a:r>
            <a:r>
              <a:rPr lang="en-US" dirty="0" err="1"/>
              <a:t>hosts</a:t>
            </a:r>
            <a:r>
              <a:rPr lang="en-US" dirty="0"/>
              <a:t> file for specific </a:t>
            </a:r>
            <a:r>
              <a:rPr lang="en-US" dirty="0" err="1"/>
              <a:t>webinterfaces</a:t>
            </a:r>
            <a:endParaRPr lang="en-US" dirty="0"/>
          </a:p>
          <a:p>
            <a:pPr lvl="1"/>
            <a:r>
              <a:rPr lang="en-US" dirty="0"/>
              <a:t>Requires additional VirtualBox configuration to define the network / DHCP server</a:t>
            </a:r>
          </a:p>
          <a:p>
            <a:pPr lvl="1"/>
            <a:r>
              <a:rPr lang="en-US" dirty="0"/>
              <a:t>VirtualBox virtual host network interface (device + driver) required</a:t>
            </a:r>
          </a:p>
          <a:p>
            <a:pPr lvl="1"/>
            <a:r>
              <a:rPr lang="en-US" dirty="0"/>
              <a:t>No internet access</a:t>
            </a:r>
          </a:p>
          <a:p>
            <a:pPr lvl="1"/>
            <a:endParaRPr lang="en-US" dirty="0"/>
          </a:p>
          <a:p>
            <a:pPr lvl="1"/>
            <a:endParaRPr lang="en-US" dirty="0"/>
          </a:p>
          <a:p>
            <a:pPr lvl="1"/>
            <a:endParaRPr lang="en-US" dirty="0"/>
          </a:p>
        </p:txBody>
      </p:sp>
      <p:sp>
        <p:nvSpPr>
          <p:cNvPr id="4" name="Footer Placeholder 3">
            <a:extLst>
              <a:ext uri="{FF2B5EF4-FFF2-40B4-BE49-F238E27FC236}">
                <a16:creationId xmlns:a16="http://schemas.microsoft.com/office/drawing/2014/main" id="{4964ED72-DDDF-4A45-A479-A17BFA79CD9A}"/>
              </a:ext>
            </a:extLst>
          </p:cNvPr>
          <p:cNvSpPr>
            <a:spLocks noGrp="1"/>
          </p:cNvSpPr>
          <p:nvPr>
            <p:ph type="ftr" sz="quarter" idx="11"/>
          </p:nvPr>
        </p:nvSpPr>
        <p:spPr/>
        <p:txBody>
          <a:bodyPr/>
          <a:lstStyle/>
          <a:p>
            <a:r>
              <a:rPr lang="nl-NL"/>
              <a:t>Titel van de presentatie</a:t>
            </a:r>
          </a:p>
        </p:txBody>
      </p:sp>
      <p:sp>
        <p:nvSpPr>
          <p:cNvPr id="5" name="Slide Number Placeholder 4">
            <a:extLst>
              <a:ext uri="{FF2B5EF4-FFF2-40B4-BE49-F238E27FC236}">
                <a16:creationId xmlns:a16="http://schemas.microsoft.com/office/drawing/2014/main" id="{F27E5AB6-866B-4906-97B2-B7428F3AFA38}"/>
              </a:ext>
            </a:extLst>
          </p:cNvPr>
          <p:cNvSpPr>
            <a:spLocks noGrp="1"/>
          </p:cNvSpPr>
          <p:nvPr>
            <p:ph type="sldNum" sz="quarter" idx="12"/>
          </p:nvPr>
        </p:nvSpPr>
        <p:spPr/>
        <p:txBody>
          <a:bodyPr/>
          <a:lstStyle/>
          <a:p>
            <a:fld id="{14F1411D-0280-154F-AEAC-4C20B7AA46B2}" type="slidenum">
              <a:rPr lang="nl-NL" smtClean="0"/>
              <a:t>18</a:t>
            </a:fld>
            <a:endParaRPr lang="nl-NL"/>
          </a:p>
        </p:txBody>
      </p:sp>
    </p:spTree>
    <p:extLst>
      <p:ext uri="{BB962C8B-B14F-4D97-AF65-F5344CB8AC3E}">
        <p14:creationId xmlns:p14="http://schemas.microsoft.com/office/powerpoint/2010/main" val="2828143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AAE2E-FDF9-448D-87B5-C4A591609B52}"/>
              </a:ext>
            </a:extLst>
          </p:cNvPr>
          <p:cNvSpPr>
            <a:spLocks noGrp="1"/>
          </p:cNvSpPr>
          <p:nvPr>
            <p:ph type="title"/>
          </p:nvPr>
        </p:nvSpPr>
        <p:spPr/>
        <p:txBody>
          <a:bodyPr/>
          <a:lstStyle/>
          <a:p>
            <a:r>
              <a:rPr lang="nl-NL" dirty="0" err="1"/>
              <a:t>VirtualBox</a:t>
            </a:r>
            <a:r>
              <a:rPr lang="nl-NL" dirty="0"/>
              <a:t> </a:t>
            </a:r>
            <a:r>
              <a:rPr lang="nl-NL" dirty="0" err="1"/>
              <a:t>networking</a:t>
            </a:r>
            <a:br>
              <a:rPr lang="nl-NL" dirty="0"/>
            </a:br>
            <a:r>
              <a:rPr lang="nl-NL" dirty="0" err="1"/>
              <a:t>Bridged</a:t>
            </a:r>
            <a:endParaRPr lang="en-US" dirty="0"/>
          </a:p>
        </p:txBody>
      </p:sp>
      <p:sp>
        <p:nvSpPr>
          <p:cNvPr id="4" name="Footer Placeholder 3">
            <a:extLst>
              <a:ext uri="{FF2B5EF4-FFF2-40B4-BE49-F238E27FC236}">
                <a16:creationId xmlns:a16="http://schemas.microsoft.com/office/drawing/2014/main" id="{CC2A920E-2FD8-4AE2-9025-56E0A75A5B60}"/>
              </a:ext>
            </a:extLst>
          </p:cNvPr>
          <p:cNvSpPr>
            <a:spLocks noGrp="1"/>
          </p:cNvSpPr>
          <p:nvPr>
            <p:ph type="ftr" sz="quarter" idx="11"/>
          </p:nvPr>
        </p:nvSpPr>
        <p:spPr/>
        <p:txBody>
          <a:bodyPr/>
          <a:lstStyle/>
          <a:p>
            <a:r>
              <a:rPr lang="nl-NL"/>
              <a:t>Titel van de presentatie</a:t>
            </a:r>
          </a:p>
        </p:txBody>
      </p:sp>
      <p:sp>
        <p:nvSpPr>
          <p:cNvPr id="5" name="Slide Number Placeholder 4">
            <a:extLst>
              <a:ext uri="{FF2B5EF4-FFF2-40B4-BE49-F238E27FC236}">
                <a16:creationId xmlns:a16="http://schemas.microsoft.com/office/drawing/2014/main" id="{F0D4DD4A-E8DF-4651-B308-2C39ABCD56B1}"/>
              </a:ext>
            </a:extLst>
          </p:cNvPr>
          <p:cNvSpPr>
            <a:spLocks noGrp="1"/>
          </p:cNvSpPr>
          <p:nvPr>
            <p:ph type="sldNum" sz="quarter" idx="12"/>
          </p:nvPr>
        </p:nvSpPr>
        <p:spPr/>
        <p:txBody>
          <a:bodyPr/>
          <a:lstStyle/>
          <a:p>
            <a:fld id="{14F1411D-0280-154F-AEAC-4C20B7AA46B2}" type="slidenum">
              <a:rPr lang="nl-NL" smtClean="0"/>
              <a:t>19</a:t>
            </a:fld>
            <a:endParaRPr lang="nl-NL"/>
          </a:p>
        </p:txBody>
      </p:sp>
      <p:sp>
        <p:nvSpPr>
          <p:cNvPr id="6" name="Rectangle 5">
            <a:extLst>
              <a:ext uri="{FF2B5EF4-FFF2-40B4-BE49-F238E27FC236}">
                <a16:creationId xmlns:a16="http://schemas.microsoft.com/office/drawing/2014/main" id="{CAD55269-933D-40DD-99B5-21A31E614900}"/>
              </a:ext>
            </a:extLst>
          </p:cNvPr>
          <p:cNvSpPr/>
          <p:nvPr/>
        </p:nvSpPr>
        <p:spPr>
          <a:xfrm>
            <a:off x="193732" y="1170122"/>
            <a:ext cx="5711126" cy="33289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nl-NL" dirty="0"/>
              <a:t>Host</a:t>
            </a:r>
            <a:endParaRPr lang="en-GB" dirty="0"/>
          </a:p>
        </p:txBody>
      </p:sp>
      <p:sp>
        <p:nvSpPr>
          <p:cNvPr id="7" name="Rectangle 6">
            <a:extLst>
              <a:ext uri="{FF2B5EF4-FFF2-40B4-BE49-F238E27FC236}">
                <a16:creationId xmlns:a16="http://schemas.microsoft.com/office/drawing/2014/main" id="{CB9566F6-86D3-4730-9781-7B1467A0A55C}"/>
              </a:ext>
            </a:extLst>
          </p:cNvPr>
          <p:cNvSpPr/>
          <p:nvPr/>
        </p:nvSpPr>
        <p:spPr>
          <a:xfrm>
            <a:off x="495949" y="1488141"/>
            <a:ext cx="4611541" cy="2071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nl-NL" dirty="0" err="1"/>
              <a:t>VirtualBox</a:t>
            </a:r>
            <a:endParaRPr lang="en-GB" dirty="0"/>
          </a:p>
        </p:txBody>
      </p:sp>
      <p:sp>
        <p:nvSpPr>
          <p:cNvPr id="8" name="Rectangle 7">
            <a:extLst>
              <a:ext uri="{FF2B5EF4-FFF2-40B4-BE49-F238E27FC236}">
                <a16:creationId xmlns:a16="http://schemas.microsoft.com/office/drawing/2014/main" id="{F7D23CDD-2AC7-410D-81CA-35F075A5D726}"/>
              </a:ext>
            </a:extLst>
          </p:cNvPr>
          <p:cNvSpPr/>
          <p:nvPr/>
        </p:nvSpPr>
        <p:spPr>
          <a:xfrm>
            <a:off x="755152" y="1959780"/>
            <a:ext cx="1922582" cy="6201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t>Guest</a:t>
            </a:r>
            <a:r>
              <a:rPr lang="nl-NL" dirty="0"/>
              <a:t> 1</a:t>
            </a:r>
          </a:p>
        </p:txBody>
      </p:sp>
      <p:sp>
        <p:nvSpPr>
          <p:cNvPr id="10" name="Rectangle 9">
            <a:extLst>
              <a:ext uri="{FF2B5EF4-FFF2-40B4-BE49-F238E27FC236}">
                <a16:creationId xmlns:a16="http://schemas.microsoft.com/office/drawing/2014/main" id="{13E1BB39-CD1D-49DB-8B08-6542DC61D480}"/>
              </a:ext>
            </a:extLst>
          </p:cNvPr>
          <p:cNvSpPr/>
          <p:nvPr/>
        </p:nvSpPr>
        <p:spPr>
          <a:xfrm>
            <a:off x="5107490" y="1488142"/>
            <a:ext cx="797368" cy="30108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nl-NL" sz="1200" dirty="0"/>
              <a:t>Host interface</a:t>
            </a:r>
          </a:p>
          <a:p>
            <a:pPr algn="ctr"/>
            <a:r>
              <a:rPr lang="nl-NL" sz="1200" dirty="0"/>
              <a:t>IP: 10.10.10.2 (host)</a:t>
            </a:r>
          </a:p>
          <a:p>
            <a:pPr algn="ctr"/>
            <a:r>
              <a:rPr lang="nl-NL" sz="1200" dirty="0"/>
              <a:t>IP: 10.10.10.3 (</a:t>
            </a:r>
            <a:r>
              <a:rPr lang="nl-NL" sz="1200" dirty="0" err="1"/>
              <a:t>Guest</a:t>
            </a:r>
            <a:r>
              <a:rPr lang="nl-NL" sz="1200" dirty="0"/>
              <a:t> 1)</a:t>
            </a:r>
          </a:p>
          <a:p>
            <a:pPr algn="ctr"/>
            <a:r>
              <a:rPr lang="nl-NL" sz="1200" dirty="0"/>
              <a:t>IP: 10.10.10.4 (</a:t>
            </a:r>
            <a:r>
              <a:rPr lang="nl-NL" sz="1200" dirty="0" err="1"/>
              <a:t>Guest</a:t>
            </a:r>
            <a:r>
              <a:rPr lang="nl-NL" sz="1200" dirty="0"/>
              <a:t> 2)</a:t>
            </a:r>
            <a:endParaRPr lang="en-GB" sz="1200" dirty="0"/>
          </a:p>
        </p:txBody>
      </p:sp>
      <p:sp>
        <p:nvSpPr>
          <p:cNvPr id="11" name="Rectangle 10">
            <a:extLst>
              <a:ext uri="{FF2B5EF4-FFF2-40B4-BE49-F238E27FC236}">
                <a16:creationId xmlns:a16="http://schemas.microsoft.com/office/drawing/2014/main" id="{A1DB56B2-7038-4421-8254-9F79F1A13DD2}"/>
              </a:ext>
            </a:extLst>
          </p:cNvPr>
          <p:cNvSpPr/>
          <p:nvPr/>
        </p:nvSpPr>
        <p:spPr>
          <a:xfrm>
            <a:off x="495949" y="3708350"/>
            <a:ext cx="4386817" cy="718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nl-NL" dirty="0" err="1"/>
              <a:t>Other</a:t>
            </a:r>
            <a:r>
              <a:rPr lang="nl-NL" dirty="0"/>
              <a:t> host </a:t>
            </a:r>
            <a:r>
              <a:rPr lang="nl-NL" dirty="0" err="1"/>
              <a:t>processes</a:t>
            </a:r>
            <a:endParaRPr lang="en-GB" dirty="0"/>
          </a:p>
        </p:txBody>
      </p:sp>
      <p:pic>
        <p:nvPicPr>
          <p:cNvPr id="12" name="Picture 2" descr="Image result for internet">
            <a:extLst>
              <a:ext uri="{FF2B5EF4-FFF2-40B4-BE49-F238E27FC236}">
                <a16:creationId xmlns:a16="http://schemas.microsoft.com/office/drawing/2014/main" id="{288EE9A4-B821-494C-935F-1E9C840B932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373" r="11484"/>
          <a:stretch/>
        </p:blipFill>
        <p:spPr bwMode="auto">
          <a:xfrm>
            <a:off x="7351268" y="2256355"/>
            <a:ext cx="1707493" cy="1478151"/>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a:extLst>
              <a:ext uri="{FF2B5EF4-FFF2-40B4-BE49-F238E27FC236}">
                <a16:creationId xmlns:a16="http://schemas.microsoft.com/office/drawing/2014/main" id="{3C9548E9-50A1-42B5-80A6-BDBB97EADA28}"/>
              </a:ext>
            </a:extLst>
          </p:cNvPr>
          <p:cNvCxnSpPr>
            <a:cxnSpLocks/>
            <a:stCxn id="8" idx="3"/>
          </p:cNvCxnSpPr>
          <p:nvPr/>
        </p:nvCxnSpPr>
        <p:spPr>
          <a:xfrm>
            <a:off x="2677734" y="2269838"/>
            <a:ext cx="2429755"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48247CE-FCD3-4877-83D8-DA03ED7D77DC}"/>
              </a:ext>
            </a:extLst>
          </p:cNvPr>
          <p:cNvCxnSpPr>
            <a:cxnSpLocks/>
            <a:stCxn id="10" idx="3"/>
          </p:cNvCxnSpPr>
          <p:nvPr/>
        </p:nvCxnSpPr>
        <p:spPr>
          <a:xfrm>
            <a:off x="5904858" y="2993591"/>
            <a:ext cx="376869" cy="18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A3DCF0E-4BEA-4441-8750-624B716AA643}"/>
              </a:ext>
            </a:extLst>
          </p:cNvPr>
          <p:cNvCxnSpPr>
            <a:cxnSpLocks/>
            <a:stCxn id="11" idx="3"/>
          </p:cNvCxnSpPr>
          <p:nvPr/>
        </p:nvCxnSpPr>
        <p:spPr>
          <a:xfrm>
            <a:off x="4882766" y="4067547"/>
            <a:ext cx="22472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CDAFAEBA-6159-4E1C-9120-E88DED23F632}"/>
              </a:ext>
            </a:extLst>
          </p:cNvPr>
          <p:cNvSpPr/>
          <p:nvPr/>
        </p:nvSpPr>
        <p:spPr>
          <a:xfrm>
            <a:off x="755152" y="2711346"/>
            <a:ext cx="1922582" cy="6201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t>Guest</a:t>
            </a:r>
            <a:r>
              <a:rPr lang="nl-NL" dirty="0"/>
              <a:t> 2</a:t>
            </a:r>
          </a:p>
        </p:txBody>
      </p:sp>
      <p:cxnSp>
        <p:nvCxnSpPr>
          <p:cNvPr id="17" name="Straight Arrow Connector 16">
            <a:extLst>
              <a:ext uri="{FF2B5EF4-FFF2-40B4-BE49-F238E27FC236}">
                <a16:creationId xmlns:a16="http://schemas.microsoft.com/office/drawing/2014/main" id="{48736B4D-B3DF-4903-85A8-FC9F91321EA6}"/>
              </a:ext>
            </a:extLst>
          </p:cNvPr>
          <p:cNvCxnSpPr>
            <a:cxnSpLocks/>
            <a:stCxn id="16" idx="3"/>
          </p:cNvCxnSpPr>
          <p:nvPr/>
        </p:nvCxnSpPr>
        <p:spPr>
          <a:xfrm>
            <a:off x="2677734" y="3021404"/>
            <a:ext cx="242975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D621E1EA-32CB-4AD5-A160-EB6954C57EDE}"/>
              </a:ext>
            </a:extLst>
          </p:cNvPr>
          <p:cNvSpPr/>
          <p:nvPr/>
        </p:nvSpPr>
        <p:spPr>
          <a:xfrm>
            <a:off x="6303542" y="1170122"/>
            <a:ext cx="797368" cy="33307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nl-NL" dirty="0"/>
              <a:t>Gateway / router</a:t>
            </a:r>
          </a:p>
          <a:p>
            <a:pPr algn="ctr"/>
            <a:r>
              <a:rPr lang="nl-NL" dirty="0" err="1"/>
              <a:t>Internal</a:t>
            </a:r>
            <a:r>
              <a:rPr lang="nl-NL" dirty="0"/>
              <a:t> IP: 10.10.10.1</a:t>
            </a:r>
          </a:p>
          <a:p>
            <a:pPr algn="ctr"/>
            <a:r>
              <a:rPr lang="nl-NL" dirty="0" err="1"/>
              <a:t>External</a:t>
            </a:r>
            <a:r>
              <a:rPr lang="nl-NL" dirty="0"/>
              <a:t> IP: 95.42.76.32</a:t>
            </a:r>
            <a:endParaRPr lang="en-GB" dirty="0"/>
          </a:p>
        </p:txBody>
      </p:sp>
      <p:cxnSp>
        <p:nvCxnSpPr>
          <p:cNvPr id="19" name="Straight Arrow Connector 18">
            <a:extLst>
              <a:ext uri="{FF2B5EF4-FFF2-40B4-BE49-F238E27FC236}">
                <a16:creationId xmlns:a16="http://schemas.microsoft.com/office/drawing/2014/main" id="{51246524-733F-49E2-9244-BE9DC0DB7F30}"/>
              </a:ext>
            </a:extLst>
          </p:cNvPr>
          <p:cNvCxnSpPr>
            <a:cxnSpLocks/>
            <a:endCxn id="12" idx="1"/>
          </p:cNvCxnSpPr>
          <p:nvPr/>
        </p:nvCxnSpPr>
        <p:spPr>
          <a:xfrm>
            <a:off x="7100910" y="2993591"/>
            <a:ext cx="250358" cy="18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0283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7E48-587D-4642-8C9F-377532D38963}"/>
              </a:ext>
            </a:extLst>
          </p:cNvPr>
          <p:cNvSpPr>
            <a:spLocks noGrp="1"/>
          </p:cNvSpPr>
          <p:nvPr>
            <p:ph type="title"/>
          </p:nvPr>
        </p:nvSpPr>
        <p:spPr/>
        <p:txBody>
          <a:bodyPr/>
          <a:lstStyle/>
          <a:p>
            <a:r>
              <a:rPr lang="en-US" dirty="0"/>
              <a:t>VirtualBox networking</a:t>
            </a:r>
          </a:p>
        </p:txBody>
      </p:sp>
      <p:sp>
        <p:nvSpPr>
          <p:cNvPr id="3" name="Content Placeholder 2">
            <a:extLst>
              <a:ext uri="{FF2B5EF4-FFF2-40B4-BE49-F238E27FC236}">
                <a16:creationId xmlns:a16="http://schemas.microsoft.com/office/drawing/2014/main" id="{FB8C264C-80AB-4E8B-8FE5-8510E0012220}"/>
              </a:ext>
            </a:extLst>
          </p:cNvPr>
          <p:cNvSpPr>
            <a:spLocks noGrp="1"/>
          </p:cNvSpPr>
          <p:nvPr>
            <p:ph idx="1"/>
          </p:nvPr>
        </p:nvSpPr>
        <p:spPr>
          <a:xfrm>
            <a:off x="720003" y="1224000"/>
            <a:ext cx="8338756" cy="3491999"/>
          </a:xfrm>
        </p:spPr>
        <p:txBody>
          <a:bodyPr/>
          <a:lstStyle/>
          <a:p>
            <a:r>
              <a:rPr lang="en-US" dirty="0"/>
              <a:t>Different options are available</a:t>
            </a:r>
          </a:p>
          <a:p>
            <a:pPr lvl="1"/>
            <a:r>
              <a:rPr lang="en-US" dirty="0"/>
              <a:t>Internal network</a:t>
            </a:r>
          </a:p>
          <a:p>
            <a:pPr lvl="1"/>
            <a:r>
              <a:rPr lang="en-US" dirty="0"/>
              <a:t>NAT</a:t>
            </a:r>
          </a:p>
          <a:p>
            <a:pPr lvl="1"/>
            <a:r>
              <a:rPr lang="en-US" dirty="0"/>
              <a:t>NAT network</a:t>
            </a:r>
          </a:p>
          <a:p>
            <a:pPr lvl="1"/>
            <a:r>
              <a:rPr lang="en-US" dirty="0"/>
              <a:t>Host only</a:t>
            </a:r>
          </a:p>
          <a:p>
            <a:pPr lvl="1"/>
            <a:r>
              <a:rPr lang="en-US" dirty="0"/>
              <a:t>Bridged</a:t>
            </a:r>
          </a:p>
          <a:p>
            <a:pPr lvl="1"/>
            <a:endParaRPr lang="en-US" dirty="0"/>
          </a:p>
          <a:p>
            <a:r>
              <a:rPr lang="en-US" dirty="0"/>
              <a:t>When do you use which? </a:t>
            </a:r>
            <a:br>
              <a:rPr lang="en-US" dirty="0"/>
            </a:br>
            <a:r>
              <a:rPr lang="en-US" dirty="0"/>
              <a:t>What are the benefits and drawbacks of using a specific VirtualBox networking solution? </a:t>
            </a:r>
          </a:p>
          <a:p>
            <a:pPr lvl="1"/>
            <a:endParaRPr lang="en-US" dirty="0"/>
          </a:p>
          <a:p>
            <a:pPr lvl="1"/>
            <a:endParaRPr lang="en-US" dirty="0"/>
          </a:p>
        </p:txBody>
      </p:sp>
      <p:sp>
        <p:nvSpPr>
          <p:cNvPr id="4" name="Footer Placeholder 3">
            <a:extLst>
              <a:ext uri="{FF2B5EF4-FFF2-40B4-BE49-F238E27FC236}">
                <a16:creationId xmlns:a16="http://schemas.microsoft.com/office/drawing/2014/main" id="{C0525C10-1AB6-4DE8-B38A-E946CEB0AC1D}"/>
              </a:ext>
            </a:extLst>
          </p:cNvPr>
          <p:cNvSpPr>
            <a:spLocks noGrp="1"/>
          </p:cNvSpPr>
          <p:nvPr>
            <p:ph type="ftr" sz="quarter" idx="11"/>
          </p:nvPr>
        </p:nvSpPr>
        <p:spPr/>
        <p:txBody>
          <a:bodyPr/>
          <a:lstStyle/>
          <a:p>
            <a:r>
              <a:rPr lang="nl-NL"/>
              <a:t>Titel van de presentatie</a:t>
            </a:r>
          </a:p>
        </p:txBody>
      </p:sp>
      <p:sp>
        <p:nvSpPr>
          <p:cNvPr id="5" name="Slide Number Placeholder 4">
            <a:extLst>
              <a:ext uri="{FF2B5EF4-FFF2-40B4-BE49-F238E27FC236}">
                <a16:creationId xmlns:a16="http://schemas.microsoft.com/office/drawing/2014/main" id="{BF7690FA-21EA-49AE-B336-BBE4602BCFE4}"/>
              </a:ext>
            </a:extLst>
          </p:cNvPr>
          <p:cNvSpPr>
            <a:spLocks noGrp="1"/>
          </p:cNvSpPr>
          <p:nvPr>
            <p:ph type="sldNum" sz="quarter" idx="12"/>
          </p:nvPr>
        </p:nvSpPr>
        <p:spPr/>
        <p:txBody>
          <a:bodyPr/>
          <a:lstStyle/>
          <a:p>
            <a:fld id="{14F1411D-0280-154F-AEAC-4C20B7AA46B2}" type="slidenum">
              <a:rPr lang="nl-NL" smtClean="0"/>
              <a:t>2</a:t>
            </a:fld>
            <a:endParaRPr lang="nl-NL"/>
          </a:p>
        </p:txBody>
      </p:sp>
      <p:sp>
        <p:nvSpPr>
          <p:cNvPr id="6" name="Text Placeholder 5">
            <a:extLst>
              <a:ext uri="{FF2B5EF4-FFF2-40B4-BE49-F238E27FC236}">
                <a16:creationId xmlns:a16="http://schemas.microsoft.com/office/drawing/2014/main" id="{4208AF47-D883-49F3-AEB1-F3780F86E41C}"/>
              </a:ext>
            </a:extLst>
          </p:cNvPr>
          <p:cNvSpPr>
            <a:spLocks noGrp="1"/>
          </p:cNvSpPr>
          <p:nvPr>
            <p:ph type="body" idx="13"/>
          </p:nvPr>
        </p:nvSpPr>
        <p:spPr/>
        <p:txBody>
          <a:bodyPr/>
          <a:lstStyle/>
          <a:p>
            <a:endParaRPr lang="en-US"/>
          </a:p>
        </p:txBody>
      </p:sp>
    </p:spTree>
    <p:extLst>
      <p:ext uri="{BB962C8B-B14F-4D97-AF65-F5344CB8AC3E}">
        <p14:creationId xmlns:p14="http://schemas.microsoft.com/office/powerpoint/2010/main" val="37247570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F8FF9-4039-48E5-8496-9A16220295ED}"/>
              </a:ext>
            </a:extLst>
          </p:cNvPr>
          <p:cNvSpPr>
            <a:spLocks noGrp="1"/>
          </p:cNvSpPr>
          <p:nvPr>
            <p:ph type="title"/>
          </p:nvPr>
        </p:nvSpPr>
        <p:spPr/>
        <p:txBody>
          <a:bodyPr/>
          <a:lstStyle/>
          <a:p>
            <a:r>
              <a:rPr lang="nl-NL" dirty="0" err="1"/>
              <a:t>VirtualBox</a:t>
            </a:r>
            <a:r>
              <a:rPr lang="nl-NL" dirty="0"/>
              <a:t> </a:t>
            </a:r>
            <a:r>
              <a:rPr lang="nl-NL" dirty="0" err="1"/>
              <a:t>networking</a:t>
            </a:r>
            <a:br>
              <a:rPr lang="nl-NL" dirty="0"/>
            </a:br>
            <a:r>
              <a:rPr lang="nl-NL" dirty="0" err="1"/>
              <a:t>Bridged</a:t>
            </a:r>
            <a:endParaRPr lang="en-GB" dirty="0"/>
          </a:p>
        </p:txBody>
      </p:sp>
      <p:sp>
        <p:nvSpPr>
          <p:cNvPr id="3" name="Content Placeholder 2">
            <a:extLst>
              <a:ext uri="{FF2B5EF4-FFF2-40B4-BE49-F238E27FC236}">
                <a16:creationId xmlns:a16="http://schemas.microsoft.com/office/drawing/2014/main" id="{E24CF1CE-E786-42F6-9599-3D7D24A87E55}"/>
              </a:ext>
            </a:extLst>
          </p:cNvPr>
          <p:cNvSpPr>
            <a:spLocks noGrp="1"/>
          </p:cNvSpPr>
          <p:nvPr>
            <p:ph idx="1"/>
          </p:nvPr>
        </p:nvSpPr>
        <p:spPr/>
        <p:txBody>
          <a:bodyPr/>
          <a:lstStyle/>
          <a:p>
            <a:r>
              <a:rPr lang="en-US" sz="1200" dirty="0"/>
              <a:t>The guest uses a host interface. </a:t>
            </a:r>
            <a:br>
              <a:rPr lang="en-US" sz="1200" dirty="0"/>
            </a:br>
            <a:r>
              <a:rPr lang="en-US" sz="1200" dirty="0"/>
              <a:t>On the host interface a net filter driver is applied to allow VirtualBox to send data to the guest. This requires a so-called promiscuous mode to be used by the adapter. Promiscuous mode means the adapter can have multiple MAC addresses. Most wireless adapters do not support this. In that case VirtualBox replaces the MAC address of packages which are visible to the adapter.</a:t>
            </a:r>
          </a:p>
          <a:p>
            <a:endParaRPr lang="en-US" sz="1200" dirty="0"/>
          </a:p>
          <a:p>
            <a:r>
              <a:rPr lang="en-US" sz="1200" dirty="0"/>
              <a:t>An external DHCP server is used. Same way the host gets its IP / gateway. No additional configuration required. It might not work if the DHCP server only allows registered MACs (some company networks)</a:t>
            </a:r>
          </a:p>
          <a:p>
            <a:endParaRPr lang="en-US" sz="1200" dirty="0"/>
          </a:p>
          <a:p>
            <a:r>
              <a:rPr lang="en-US" sz="1200" dirty="0"/>
              <a:t>Easy access. The guest is directly available from the network (every host) the host is connected to. Port mappings are not required. The host can access the guests by IP. Guests can access the host by IP.</a:t>
            </a:r>
          </a:p>
        </p:txBody>
      </p:sp>
      <p:sp>
        <p:nvSpPr>
          <p:cNvPr id="4" name="Footer Placeholder 3">
            <a:extLst>
              <a:ext uri="{FF2B5EF4-FFF2-40B4-BE49-F238E27FC236}">
                <a16:creationId xmlns:a16="http://schemas.microsoft.com/office/drawing/2014/main" id="{19B3D674-B398-4963-BA0F-794680BC77AB}"/>
              </a:ext>
            </a:extLst>
          </p:cNvPr>
          <p:cNvSpPr>
            <a:spLocks noGrp="1"/>
          </p:cNvSpPr>
          <p:nvPr>
            <p:ph type="ftr" sz="quarter" idx="11"/>
          </p:nvPr>
        </p:nvSpPr>
        <p:spPr/>
        <p:txBody>
          <a:bodyPr/>
          <a:lstStyle/>
          <a:p>
            <a:r>
              <a:rPr lang="nl-NL"/>
              <a:t>Titel van de presentatie</a:t>
            </a:r>
          </a:p>
        </p:txBody>
      </p:sp>
      <p:sp>
        <p:nvSpPr>
          <p:cNvPr id="5" name="Slide Number Placeholder 4">
            <a:extLst>
              <a:ext uri="{FF2B5EF4-FFF2-40B4-BE49-F238E27FC236}">
                <a16:creationId xmlns:a16="http://schemas.microsoft.com/office/drawing/2014/main" id="{0A8450B2-F289-4FAB-B118-B2019223B74D}"/>
              </a:ext>
            </a:extLst>
          </p:cNvPr>
          <p:cNvSpPr>
            <a:spLocks noGrp="1"/>
          </p:cNvSpPr>
          <p:nvPr>
            <p:ph type="sldNum" sz="quarter" idx="12"/>
          </p:nvPr>
        </p:nvSpPr>
        <p:spPr/>
        <p:txBody>
          <a:bodyPr/>
          <a:lstStyle/>
          <a:p>
            <a:fld id="{14F1411D-0280-154F-AEAC-4C20B7AA46B2}" type="slidenum">
              <a:rPr lang="nl-NL" smtClean="0"/>
              <a:t>20</a:t>
            </a:fld>
            <a:endParaRPr lang="nl-NL"/>
          </a:p>
        </p:txBody>
      </p:sp>
    </p:spTree>
    <p:extLst>
      <p:ext uri="{BB962C8B-B14F-4D97-AF65-F5344CB8AC3E}">
        <p14:creationId xmlns:p14="http://schemas.microsoft.com/office/powerpoint/2010/main" val="2148509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F8FF9-4039-48E5-8496-9A16220295ED}"/>
              </a:ext>
            </a:extLst>
          </p:cNvPr>
          <p:cNvSpPr>
            <a:spLocks noGrp="1"/>
          </p:cNvSpPr>
          <p:nvPr>
            <p:ph type="title"/>
          </p:nvPr>
        </p:nvSpPr>
        <p:spPr/>
        <p:txBody>
          <a:bodyPr/>
          <a:lstStyle/>
          <a:p>
            <a:r>
              <a:rPr lang="nl-NL" dirty="0" err="1"/>
              <a:t>VirtualBox</a:t>
            </a:r>
            <a:r>
              <a:rPr lang="nl-NL" dirty="0"/>
              <a:t> </a:t>
            </a:r>
            <a:r>
              <a:rPr lang="nl-NL" dirty="0" err="1"/>
              <a:t>networking</a:t>
            </a:r>
            <a:br>
              <a:rPr lang="nl-NL" dirty="0"/>
            </a:br>
            <a:r>
              <a:rPr lang="nl-NL" dirty="0" err="1"/>
              <a:t>Bridged</a:t>
            </a:r>
            <a:endParaRPr lang="en-GB" dirty="0"/>
          </a:p>
        </p:txBody>
      </p:sp>
      <p:sp>
        <p:nvSpPr>
          <p:cNvPr id="4" name="Footer Placeholder 3">
            <a:extLst>
              <a:ext uri="{FF2B5EF4-FFF2-40B4-BE49-F238E27FC236}">
                <a16:creationId xmlns:a16="http://schemas.microsoft.com/office/drawing/2014/main" id="{19B3D674-B398-4963-BA0F-794680BC77AB}"/>
              </a:ext>
            </a:extLst>
          </p:cNvPr>
          <p:cNvSpPr>
            <a:spLocks noGrp="1"/>
          </p:cNvSpPr>
          <p:nvPr>
            <p:ph type="ftr" sz="quarter" idx="11"/>
          </p:nvPr>
        </p:nvSpPr>
        <p:spPr/>
        <p:txBody>
          <a:bodyPr/>
          <a:lstStyle/>
          <a:p>
            <a:r>
              <a:rPr lang="nl-NL"/>
              <a:t>Titel van de presentatie</a:t>
            </a:r>
          </a:p>
        </p:txBody>
      </p:sp>
      <p:sp>
        <p:nvSpPr>
          <p:cNvPr id="5" name="Slide Number Placeholder 4">
            <a:extLst>
              <a:ext uri="{FF2B5EF4-FFF2-40B4-BE49-F238E27FC236}">
                <a16:creationId xmlns:a16="http://schemas.microsoft.com/office/drawing/2014/main" id="{0A8450B2-F289-4FAB-B118-B2019223B74D}"/>
              </a:ext>
            </a:extLst>
          </p:cNvPr>
          <p:cNvSpPr>
            <a:spLocks noGrp="1"/>
          </p:cNvSpPr>
          <p:nvPr>
            <p:ph type="sldNum" sz="quarter" idx="12"/>
          </p:nvPr>
        </p:nvSpPr>
        <p:spPr/>
        <p:txBody>
          <a:bodyPr/>
          <a:lstStyle/>
          <a:p>
            <a:fld id="{14F1411D-0280-154F-AEAC-4C20B7AA46B2}" type="slidenum">
              <a:rPr lang="nl-NL" smtClean="0"/>
              <a:t>21</a:t>
            </a:fld>
            <a:endParaRPr lang="nl-NL"/>
          </a:p>
        </p:txBody>
      </p:sp>
      <p:pic>
        <p:nvPicPr>
          <p:cNvPr id="8" name="Picture 7">
            <a:extLst>
              <a:ext uri="{FF2B5EF4-FFF2-40B4-BE49-F238E27FC236}">
                <a16:creationId xmlns:a16="http://schemas.microsoft.com/office/drawing/2014/main" id="{5EBB51CB-ADC7-4AA7-BEC4-DB7EEA824C3F}"/>
              </a:ext>
            </a:extLst>
          </p:cNvPr>
          <p:cNvPicPr>
            <a:picLocks noChangeAspect="1"/>
          </p:cNvPicPr>
          <p:nvPr/>
        </p:nvPicPr>
        <p:blipFill>
          <a:blip r:embed="rId2"/>
          <a:stretch>
            <a:fillRect/>
          </a:stretch>
        </p:blipFill>
        <p:spPr>
          <a:xfrm>
            <a:off x="2529016" y="1737290"/>
            <a:ext cx="4085968" cy="3014141"/>
          </a:xfrm>
          <a:prstGeom prst="rect">
            <a:avLst/>
          </a:prstGeom>
        </p:spPr>
      </p:pic>
      <p:sp>
        <p:nvSpPr>
          <p:cNvPr id="9" name="TextBox 8">
            <a:extLst>
              <a:ext uri="{FF2B5EF4-FFF2-40B4-BE49-F238E27FC236}">
                <a16:creationId xmlns:a16="http://schemas.microsoft.com/office/drawing/2014/main" id="{A24DD8C7-AE39-4F09-B086-E8055F898E09}"/>
              </a:ext>
            </a:extLst>
          </p:cNvPr>
          <p:cNvSpPr txBox="1"/>
          <p:nvPr/>
        </p:nvSpPr>
        <p:spPr>
          <a:xfrm>
            <a:off x="3847442" y="1310923"/>
            <a:ext cx="1449115" cy="200055"/>
          </a:xfrm>
          <a:prstGeom prst="rect">
            <a:avLst/>
          </a:prstGeom>
          <a:noFill/>
        </p:spPr>
        <p:txBody>
          <a:bodyPr wrap="none" lIns="0" tIns="0" rIns="0" bIns="0" rtlCol="0">
            <a:spAutoFit/>
          </a:bodyPr>
          <a:lstStyle/>
          <a:p>
            <a:r>
              <a:rPr lang="nl-NL" sz="1300" dirty="0" err="1"/>
              <a:t>Guest</a:t>
            </a:r>
            <a:r>
              <a:rPr lang="nl-NL" sz="1300" dirty="0"/>
              <a:t> </a:t>
            </a:r>
            <a:r>
              <a:rPr lang="nl-NL" sz="1300" dirty="0" err="1"/>
              <a:t>configuration</a:t>
            </a:r>
            <a:endParaRPr lang="en-GB" sz="1300" dirty="0" err="1"/>
          </a:p>
        </p:txBody>
      </p:sp>
    </p:spTree>
    <p:extLst>
      <p:ext uri="{BB962C8B-B14F-4D97-AF65-F5344CB8AC3E}">
        <p14:creationId xmlns:p14="http://schemas.microsoft.com/office/powerpoint/2010/main" val="3977950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D3996-8152-414F-80BD-EBFD78130E19}"/>
              </a:ext>
            </a:extLst>
          </p:cNvPr>
          <p:cNvSpPr>
            <a:spLocks noGrp="1"/>
          </p:cNvSpPr>
          <p:nvPr>
            <p:ph type="title"/>
          </p:nvPr>
        </p:nvSpPr>
        <p:spPr/>
        <p:txBody>
          <a:bodyPr/>
          <a:lstStyle/>
          <a:p>
            <a:r>
              <a:rPr lang="nl-NL" dirty="0" err="1"/>
              <a:t>VirtualBox</a:t>
            </a:r>
            <a:r>
              <a:rPr lang="nl-NL" dirty="0"/>
              <a:t> </a:t>
            </a:r>
            <a:r>
              <a:rPr lang="nl-NL" dirty="0" err="1"/>
              <a:t>networking</a:t>
            </a:r>
            <a:br>
              <a:rPr lang="nl-NL" dirty="0"/>
            </a:br>
            <a:r>
              <a:rPr lang="nl-NL" dirty="0" err="1"/>
              <a:t>Bridged</a:t>
            </a:r>
            <a:endParaRPr lang="en-GB" dirty="0"/>
          </a:p>
        </p:txBody>
      </p:sp>
      <p:sp>
        <p:nvSpPr>
          <p:cNvPr id="3" name="Content Placeholder 2">
            <a:extLst>
              <a:ext uri="{FF2B5EF4-FFF2-40B4-BE49-F238E27FC236}">
                <a16:creationId xmlns:a16="http://schemas.microsoft.com/office/drawing/2014/main" id="{108D82DC-70CC-43BA-B425-8679DCEAD4F2}"/>
              </a:ext>
            </a:extLst>
          </p:cNvPr>
          <p:cNvSpPr>
            <a:spLocks noGrp="1"/>
          </p:cNvSpPr>
          <p:nvPr>
            <p:ph idx="1"/>
          </p:nvPr>
        </p:nvSpPr>
        <p:spPr>
          <a:xfrm>
            <a:off x="720002" y="936000"/>
            <a:ext cx="7487997" cy="3780000"/>
          </a:xfrm>
        </p:spPr>
        <p:txBody>
          <a:bodyPr/>
          <a:lstStyle/>
          <a:p>
            <a:r>
              <a:rPr lang="en-US" dirty="0"/>
              <a:t>Benefits:</a:t>
            </a:r>
          </a:p>
          <a:p>
            <a:pPr lvl="1"/>
            <a:r>
              <a:rPr lang="en-US" dirty="0"/>
              <a:t>Guests can access each other</a:t>
            </a:r>
          </a:p>
          <a:p>
            <a:pPr lvl="1"/>
            <a:r>
              <a:rPr lang="en-US" dirty="0"/>
              <a:t>Host can access guests and guests can access the host. Anyone on the host network can access the guests</a:t>
            </a:r>
          </a:p>
          <a:p>
            <a:pPr lvl="1"/>
            <a:r>
              <a:rPr lang="en-US" dirty="0"/>
              <a:t>No virtual DHCP server needed</a:t>
            </a:r>
          </a:p>
          <a:p>
            <a:pPr lvl="1"/>
            <a:r>
              <a:rPr lang="en-US" dirty="0"/>
              <a:t>Easy to configure / use</a:t>
            </a:r>
          </a:p>
          <a:p>
            <a:pPr lvl="1"/>
            <a:r>
              <a:rPr lang="en-US" dirty="0"/>
              <a:t>Same access to internet as the host has</a:t>
            </a:r>
          </a:p>
          <a:p>
            <a:pPr lvl="1"/>
            <a:endParaRPr lang="en-US" dirty="0"/>
          </a:p>
          <a:p>
            <a:r>
              <a:rPr lang="en-US" dirty="0"/>
              <a:t>Drawbacks</a:t>
            </a:r>
          </a:p>
          <a:p>
            <a:pPr lvl="1"/>
            <a:r>
              <a:rPr lang="en-US" dirty="0"/>
              <a:t>Guests can’t be split into separate networks (not isolated)</a:t>
            </a:r>
          </a:p>
          <a:p>
            <a:pPr lvl="1"/>
            <a:r>
              <a:rPr lang="en-US" dirty="0"/>
              <a:t>Sometimes doesn’t work; dependent on external DHCP server and ability to filter packets on a host network interface. Company networks might block your interface</a:t>
            </a:r>
          </a:p>
          <a:p>
            <a:pPr lvl="1"/>
            <a:r>
              <a:rPr lang="en-US" dirty="0"/>
              <a:t>No easy option for a fixed IP since host network is a variable</a:t>
            </a:r>
          </a:p>
          <a:p>
            <a:pPr lvl="1"/>
            <a:r>
              <a:rPr lang="en-US" dirty="0"/>
              <a:t>Not secure. The guest is exposed on the hosts network</a:t>
            </a:r>
          </a:p>
          <a:p>
            <a:pPr lvl="1"/>
            <a:endParaRPr lang="en-US" dirty="0"/>
          </a:p>
          <a:p>
            <a:pPr lvl="1"/>
            <a:endParaRPr lang="en-US" dirty="0"/>
          </a:p>
          <a:p>
            <a:pPr lvl="1"/>
            <a:endParaRPr lang="en-US" dirty="0"/>
          </a:p>
        </p:txBody>
      </p:sp>
      <p:sp>
        <p:nvSpPr>
          <p:cNvPr id="4" name="Footer Placeholder 3">
            <a:extLst>
              <a:ext uri="{FF2B5EF4-FFF2-40B4-BE49-F238E27FC236}">
                <a16:creationId xmlns:a16="http://schemas.microsoft.com/office/drawing/2014/main" id="{4964ED72-DDDF-4A45-A479-A17BFA79CD9A}"/>
              </a:ext>
            </a:extLst>
          </p:cNvPr>
          <p:cNvSpPr>
            <a:spLocks noGrp="1"/>
          </p:cNvSpPr>
          <p:nvPr>
            <p:ph type="ftr" sz="quarter" idx="11"/>
          </p:nvPr>
        </p:nvSpPr>
        <p:spPr/>
        <p:txBody>
          <a:bodyPr/>
          <a:lstStyle/>
          <a:p>
            <a:r>
              <a:rPr lang="nl-NL"/>
              <a:t>Titel van de presentatie</a:t>
            </a:r>
          </a:p>
        </p:txBody>
      </p:sp>
      <p:sp>
        <p:nvSpPr>
          <p:cNvPr id="5" name="Slide Number Placeholder 4">
            <a:extLst>
              <a:ext uri="{FF2B5EF4-FFF2-40B4-BE49-F238E27FC236}">
                <a16:creationId xmlns:a16="http://schemas.microsoft.com/office/drawing/2014/main" id="{F27E5AB6-866B-4906-97B2-B7428F3AFA38}"/>
              </a:ext>
            </a:extLst>
          </p:cNvPr>
          <p:cNvSpPr>
            <a:spLocks noGrp="1"/>
          </p:cNvSpPr>
          <p:nvPr>
            <p:ph type="sldNum" sz="quarter" idx="12"/>
          </p:nvPr>
        </p:nvSpPr>
        <p:spPr/>
        <p:txBody>
          <a:bodyPr/>
          <a:lstStyle/>
          <a:p>
            <a:fld id="{14F1411D-0280-154F-AEAC-4C20B7AA46B2}" type="slidenum">
              <a:rPr lang="nl-NL" smtClean="0"/>
              <a:t>22</a:t>
            </a:fld>
            <a:endParaRPr lang="nl-NL"/>
          </a:p>
        </p:txBody>
      </p:sp>
    </p:spTree>
    <p:extLst>
      <p:ext uri="{BB962C8B-B14F-4D97-AF65-F5344CB8AC3E}">
        <p14:creationId xmlns:p14="http://schemas.microsoft.com/office/powerpoint/2010/main" val="22608411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3795A-D7D7-4A3A-870C-6B81BF7A37F1}"/>
              </a:ext>
            </a:extLst>
          </p:cNvPr>
          <p:cNvSpPr>
            <a:spLocks noGrp="1"/>
          </p:cNvSpPr>
          <p:nvPr>
            <p:ph type="title"/>
          </p:nvPr>
        </p:nvSpPr>
        <p:spPr/>
        <p:txBody>
          <a:bodyPr/>
          <a:lstStyle/>
          <a:p>
            <a:r>
              <a:rPr lang="nl-NL" dirty="0" err="1"/>
              <a:t>VirtualBox</a:t>
            </a:r>
            <a:r>
              <a:rPr lang="nl-NL" dirty="0"/>
              <a:t> </a:t>
            </a:r>
            <a:r>
              <a:rPr lang="nl-NL" dirty="0" err="1"/>
              <a:t>networking</a:t>
            </a:r>
            <a:br>
              <a:rPr lang="nl-NL" dirty="0"/>
            </a:br>
            <a:r>
              <a:rPr lang="nl-NL" dirty="0" err="1"/>
              <a:t>Overview</a:t>
            </a:r>
            <a:endParaRPr lang="en-GB" dirty="0"/>
          </a:p>
        </p:txBody>
      </p:sp>
      <p:sp>
        <p:nvSpPr>
          <p:cNvPr id="4" name="Footer Placeholder 3">
            <a:extLst>
              <a:ext uri="{FF2B5EF4-FFF2-40B4-BE49-F238E27FC236}">
                <a16:creationId xmlns:a16="http://schemas.microsoft.com/office/drawing/2014/main" id="{2ED8FF3A-50D8-4231-B961-A8EC43FC5B4D}"/>
              </a:ext>
            </a:extLst>
          </p:cNvPr>
          <p:cNvSpPr>
            <a:spLocks noGrp="1"/>
          </p:cNvSpPr>
          <p:nvPr>
            <p:ph type="ftr" sz="quarter" idx="11"/>
          </p:nvPr>
        </p:nvSpPr>
        <p:spPr/>
        <p:txBody>
          <a:bodyPr/>
          <a:lstStyle/>
          <a:p>
            <a:r>
              <a:rPr lang="nl-NL"/>
              <a:t>Titel van de presentatie</a:t>
            </a:r>
          </a:p>
        </p:txBody>
      </p:sp>
      <p:sp>
        <p:nvSpPr>
          <p:cNvPr id="5" name="Slide Number Placeholder 4">
            <a:extLst>
              <a:ext uri="{FF2B5EF4-FFF2-40B4-BE49-F238E27FC236}">
                <a16:creationId xmlns:a16="http://schemas.microsoft.com/office/drawing/2014/main" id="{C9674893-E13C-434C-A5D9-D91A2A9EEC8A}"/>
              </a:ext>
            </a:extLst>
          </p:cNvPr>
          <p:cNvSpPr>
            <a:spLocks noGrp="1"/>
          </p:cNvSpPr>
          <p:nvPr>
            <p:ph type="sldNum" sz="quarter" idx="12"/>
          </p:nvPr>
        </p:nvSpPr>
        <p:spPr/>
        <p:txBody>
          <a:bodyPr/>
          <a:lstStyle/>
          <a:p>
            <a:fld id="{14F1411D-0280-154F-AEAC-4C20B7AA46B2}" type="slidenum">
              <a:rPr lang="nl-NL" smtClean="0"/>
              <a:t>23</a:t>
            </a:fld>
            <a:endParaRPr lang="nl-NL"/>
          </a:p>
        </p:txBody>
      </p:sp>
      <p:graphicFrame>
        <p:nvGraphicFramePr>
          <p:cNvPr id="6" name="Table 5">
            <a:extLst>
              <a:ext uri="{FF2B5EF4-FFF2-40B4-BE49-F238E27FC236}">
                <a16:creationId xmlns:a16="http://schemas.microsoft.com/office/drawing/2014/main" id="{9005EC6B-61E6-4323-B8C0-139A52790C81}"/>
              </a:ext>
            </a:extLst>
          </p:cNvPr>
          <p:cNvGraphicFramePr>
            <a:graphicFrameLocks noGrp="1"/>
          </p:cNvGraphicFramePr>
          <p:nvPr>
            <p:extLst>
              <p:ext uri="{D42A27DB-BD31-4B8C-83A1-F6EECF244321}">
                <p14:modId xmlns:p14="http://schemas.microsoft.com/office/powerpoint/2010/main" val="3784516258"/>
              </p:ext>
            </p:extLst>
          </p:nvPr>
        </p:nvGraphicFramePr>
        <p:xfrm>
          <a:off x="174356" y="1748790"/>
          <a:ext cx="8783664" cy="1645920"/>
        </p:xfrm>
        <a:graphic>
          <a:graphicData uri="http://schemas.openxmlformats.org/drawingml/2006/table">
            <a:tbl>
              <a:tblPr firstRow="1">
                <a:tableStyleId>{72833802-FEF1-4C79-8D5D-14CF1EAF98D9}</a:tableStyleId>
              </a:tblPr>
              <a:tblGrid>
                <a:gridCol w="1463944">
                  <a:extLst>
                    <a:ext uri="{9D8B030D-6E8A-4147-A177-3AD203B41FA5}">
                      <a16:colId xmlns:a16="http://schemas.microsoft.com/office/drawing/2014/main" val="4054768951"/>
                    </a:ext>
                  </a:extLst>
                </a:gridCol>
                <a:gridCol w="1463944">
                  <a:extLst>
                    <a:ext uri="{9D8B030D-6E8A-4147-A177-3AD203B41FA5}">
                      <a16:colId xmlns:a16="http://schemas.microsoft.com/office/drawing/2014/main" val="543081631"/>
                    </a:ext>
                  </a:extLst>
                </a:gridCol>
                <a:gridCol w="1463944">
                  <a:extLst>
                    <a:ext uri="{9D8B030D-6E8A-4147-A177-3AD203B41FA5}">
                      <a16:colId xmlns:a16="http://schemas.microsoft.com/office/drawing/2014/main" val="2111818720"/>
                    </a:ext>
                  </a:extLst>
                </a:gridCol>
                <a:gridCol w="1463944">
                  <a:extLst>
                    <a:ext uri="{9D8B030D-6E8A-4147-A177-3AD203B41FA5}">
                      <a16:colId xmlns:a16="http://schemas.microsoft.com/office/drawing/2014/main" val="325224514"/>
                    </a:ext>
                  </a:extLst>
                </a:gridCol>
                <a:gridCol w="1463944">
                  <a:extLst>
                    <a:ext uri="{9D8B030D-6E8A-4147-A177-3AD203B41FA5}">
                      <a16:colId xmlns:a16="http://schemas.microsoft.com/office/drawing/2014/main" val="3696474590"/>
                    </a:ext>
                  </a:extLst>
                </a:gridCol>
                <a:gridCol w="1463944">
                  <a:extLst>
                    <a:ext uri="{9D8B030D-6E8A-4147-A177-3AD203B41FA5}">
                      <a16:colId xmlns:a16="http://schemas.microsoft.com/office/drawing/2014/main" val="2532479478"/>
                    </a:ext>
                  </a:extLst>
                </a:gridCol>
              </a:tblGrid>
              <a:tr h="0">
                <a:tc>
                  <a:txBody>
                    <a:bodyPr/>
                    <a:lstStyle/>
                    <a:p>
                      <a:endParaRPr lang="en-GB" sz="1200" dirty="0"/>
                    </a:p>
                  </a:txBody>
                  <a:tcPr anchor="ctr"/>
                </a:tc>
                <a:tc>
                  <a:txBody>
                    <a:bodyPr/>
                    <a:lstStyle/>
                    <a:p>
                      <a:pPr algn="ctr"/>
                      <a:r>
                        <a:rPr lang="en-GB" sz="1200" dirty="0"/>
                        <a:t>Guest → Host</a:t>
                      </a:r>
                      <a:endParaRPr lang="en-GB" sz="1200" b="1" dirty="0"/>
                    </a:p>
                  </a:txBody>
                  <a:tcPr anchor="ctr"/>
                </a:tc>
                <a:tc>
                  <a:txBody>
                    <a:bodyPr/>
                    <a:lstStyle/>
                    <a:p>
                      <a:pPr algn="ctr"/>
                      <a:r>
                        <a:rPr lang="en-GB" sz="1200" dirty="0"/>
                        <a:t>Guest ← Host</a:t>
                      </a:r>
                      <a:endParaRPr lang="en-GB" sz="1200" b="1" dirty="0"/>
                    </a:p>
                  </a:txBody>
                  <a:tcPr anchor="ctr"/>
                </a:tc>
                <a:tc>
                  <a:txBody>
                    <a:bodyPr/>
                    <a:lstStyle/>
                    <a:p>
                      <a:pPr algn="ctr"/>
                      <a:r>
                        <a:rPr lang="en-GB" sz="1200" dirty="0"/>
                        <a:t>Guest1 ↔ Guest2</a:t>
                      </a:r>
                      <a:endParaRPr lang="en-GB" sz="1200" b="1" dirty="0"/>
                    </a:p>
                  </a:txBody>
                  <a:tcPr anchor="ctr"/>
                </a:tc>
                <a:tc>
                  <a:txBody>
                    <a:bodyPr/>
                    <a:lstStyle/>
                    <a:p>
                      <a:pPr algn="ctr"/>
                      <a:r>
                        <a:rPr lang="en-GB" sz="1200" dirty="0"/>
                        <a:t>Guest → Internet</a:t>
                      </a:r>
                      <a:endParaRPr lang="en-GB" sz="1200" b="1" dirty="0"/>
                    </a:p>
                  </a:txBody>
                  <a:tcPr anchor="ctr"/>
                </a:tc>
                <a:tc>
                  <a:txBody>
                    <a:bodyPr/>
                    <a:lstStyle/>
                    <a:p>
                      <a:pPr algn="ctr"/>
                      <a:r>
                        <a:rPr lang="en-GB" sz="1200" dirty="0"/>
                        <a:t>Guest ← Internet</a:t>
                      </a:r>
                      <a:endParaRPr lang="en-GB" sz="1200" b="1" dirty="0"/>
                    </a:p>
                  </a:txBody>
                  <a:tcPr anchor="ctr"/>
                </a:tc>
                <a:extLst>
                  <a:ext uri="{0D108BD9-81ED-4DB2-BD59-A6C34878D82A}">
                    <a16:rowId xmlns:a16="http://schemas.microsoft.com/office/drawing/2014/main" val="698002506"/>
                  </a:ext>
                </a:extLst>
              </a:tr>
              <a:tr h="0">
                <a:tc>
                  <a:txBody>
                    <a:bodyPr/>
                    <a:lstStyle/>
                    <a:p>
                      <a:pPr algn="l"/>
                      <a:r>
                        <a:rPr lang="en-GB" sz="1200"/>
                        <a:t>Host-only</a:t>
                      </a:r>
                    </a:p>
                  </a:txBody>
                  <a:tcPr anchor="ctr"/>
                </a:tc>
                <a:tc>
                  <a:txBody>
                    <a:bodyPr/>
                    <a:lstStyle/>
                    <a:p>
                      <a:pPr algn="ctr"/>
                      <a:r>
                        <a:rPr lang="en-GB" sz="1200" dirty="0"/>
                        <a:t>+</a:t>
                      </a:r>
                    </a:p>
                  </a:txBody>
                  <a:tcPr anchor="ctr"/>
                </a:tc>
                <a:tc>
                  <a:txBody>
                    <a:bodyPr/>
                    <a:lstStyle/>
                    <a:p>
                      <a:pPr algn="ctr"/>
                      <a:r>
                        <a:rPr lang="en-GB" sz="1200" dirty="0"/>
                        <a:t>+</a:t>
                      </a:r>
                    </a:p>
                  </a:txBody>
                  <a:tcPr anchor="ctr"/>
                </a:tc>
                <a:tc>
                  <a:txBody>
                    <a:bodyPr/>
                    <a:lstStyle/>
                    <a:p>
                      <a:pPr algn="ctr"/>
                      <a:r>
                        <a:rPr lang="en-GB" sz="1200" dirty="0"/>
                        <a:t>+</a:t>
                      </a:r>
                    </a:p>
                  </a:txBody>
                  <a:tcPr anchor="ctr"/>
                </a:tc>
                <a:tc>
                  <a:txBody>
                    <a:bodyPr/>
                    <a:lstStyle/>
                    <a:p>
                      <a:pPr algn="ctr"/>
                      <a:r>
                        <a:rPr lang="en-GB" sz="1200" dirty="0"/>
                        <a:t>–</a:t>
                      </a:r>
                    </a:p>
                  </a:txBody>
                  <a:tcPr anchor="ctr"/>
                </a:tc>
                <a:tc>
                  <a:txBody>
                    <a:bodyPr/>
                    <a:lstStyle/>
                    <a:p>
                      <a:pPr algn="ctr"/>
                      <a:r>
                        <a:rPr lang="en-GB" sz="1200" dirty="0"/>
                        <a:t>–</a:t>
                      </a:r>
                    </a:p>
                  </a:txBody>
                  <a:tcPr anchor="ctr"/>
                </a:tc>
                <a:extLst>
                  <a:ext uri="{0D108BD9-81ED-4DB2-BD59-A6C34878D82A}">
                    <a16:rowId xmlns:a16="http://schemas.microsoft.com/office/drawing/2014/main" val="3451252394"/>
                  </a:ext>
                </a:extLst>
              </a:tr>
              <a:tr h="0">
                <a:tc>
                  <a:txBody>
                    <a:bodyPr/>
                    <a:lstStyle/>
                    <a:p>
                      <a:pPr algn="l"/>
                      <a:r>
                        <a:rPr lang="en-GB" sz="1200"/>
                        <a:t>Internal</a:t>
                      </a:r>
                    </a:p>
                  </a:txBody>
                  <a:tcPr anchor="ctr"/>
                </a:tc>
                <a:tc>
                  <a:txBody>
                    <a:bodyPr/>
                    <a:lstStyle/>
                    <a:p>
                      <a:pPr algn="ctr"/>
                      <a:r>
                        <a:rPr lang="en-GB" sz="1200" dirty="0"/>
                        <a:t>–</a:t>
                      </a: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GB" sz="1200" dirty="0"/>
                        <a:t>–</a:t>
                      </a:r>
                    </a:p>
                  </a:txBody>
                  <a:tcPr anchor="ctr"/>
                </a:tc>
                <a:tc>
                  <a:txBody>
                    <a:bodyPr/>
                    <a:lstStyle/>
                    <a:p>
                      <a:pPr algn="ctr"/>
                      <a:r>
                        <a:rPr lang="en-GB" sz="1200" dirty="0"/>
                        <a:t>+</a:t>
                      </a:r>
                    </a:p>
                  </a:txBody>
                  <a:tcPr anchor="ctr"/>
                </a:tc>
                <a:tc>
                  <a:txBody>
                    <a:bodyPr/>
                    <a:lstStyle/>
                    <a:p>
                      <a:pPr algn="ctr"/>
                      <a:r>
                        <a:rPr lang="en-GB" sz="1200" dirty="0"/>
                        <a:t>–</a:t>
                      </a:r>
                    </a:p>
                  </a:txBody>
                  <a:tcPr anchor="ctr"/>
                </a:tc>
                <a:tc>
                  <a:txBody>
                    <a:bodyPr/>
                    <a:lstStyle/>
                    <a:p>
                      <a:pPr algn="ctr"/>
                      <a:r>
                        <a:rPr lang="en-GB" sz="1200" dirty="0"/>
                        <a:t>–</a:t>
                      </a:r>
                    </a:p>
                  </a:txBody>
                  <a:tcPr anchor="ctr"/>
                </a:tc>
                <a:extLst>
                  <a:ext uri="{0D108BD9-81ED-4DB2-BD59-A6C34878D82A}">
                    <a16:rowId xmlns:a16="http://schemas.microsoft.com/office/drawing/2014/main" val="338246149"/>
                  </a:ext>
                </a:extLst>
              </a:tr>
              <a:tr h="0">
                <a:tc>
                  <a:txBody>
                    <a:bodyPr/>
                    <a:lstStyle/>
                    <a:p>
                      <a:pPr algn="l"/>
                      <a:r>
                        <a:rPr lang="en-GB" sz="1200"/>
                        <a:t>Bridged</a:t>
                      </a:r>
                    </a:p>
                  </a:txBody>
                  <a:tcPr anchor="ctr"/>
                </a:tc>
                <a:tc>
                  <a:txBody>
                    <a:bodyPr/>
                    <a:lstStyle/>
                    <a:p>
                      <a:pPr algn="ctr"/>
                      <a:r>
                        <a:rPr lang="en-GB" sz="1200"/>
                        <a:t>+</a:t>
                      </a:r>
                    </a:p>
                  </a:txBody>
                  <a:tcPr anchor="ctr"/>
                </a:tc>
                <a:tc>
                  <a:txBody>
                    <a:bodyPr/>
                    <a:lstStyle/>
                    <a:p>
                      <a:pPr algn="ctr"/>
                      <a:r>
                        <a:rPr lang="en-GB" sz="1200" dirty="0"/>
                        <a:t>+</a:t>
                      </a:r>
                    </a:p>
                  </a:txBody>
                  <a:tcPr anchor="ctr"/>
                </a:tc>
                <a:tc>
                  <a:txBody>
                    <a:bodyPr/>
                    <a:lstStyle/>
                    <a:p>
                      <a:pPr algn="ctr"/>
                      <a:r>
                        <a:rPr lang="en-GB" sz="1200" dirty="0"/>
                        <a:t>+</a:t>
                      </a:r>
                    </a:p>
                  </a:txBody>
                  <a:tcPr anchor="ctr"/>
                </a:tc>
                <a:tc>
                  <a:txBody>
                    <a:bodyPr/>
                    <a:lstStyle/>
                    <a:p>
                      <a:pPr algn="ctr"/>
                      <a:r>
                        <a:rPr lang="en-GB" sz="1200" dirty="0"/>
                        <a:t>+</a:t>
                      </a:r>
                    </a:p>
                  </a:txBody>
                  <a:tcPr anchor="ctr"/>
                </a:tc>
                <a:tc>
                  <a:txBody>
                    <a:bodyPr/>
                    <a:lstStyle/>
                    <a:p>
                      <a:pPr algn="ctr"/>
                      <a:r>
                        <a:rPr lang="en-GB" sz="1200" dirty="0"/>
                        <a:t>+</a:t>
                      </a:r>
                    </a:p>
                  </a:txBody>
                  <a:tcPr anchor="ctr"/>
                </a:tc>
                <a:extLst>
                  <a:ext uri="{0D108BD9-81ED-4DB2-BD59-A6C34878D82A}">
                    <a16:rowId xmlns:a16="http://schemas.microsoft.com/office/drawing/2014/main" val="1487285087"/>
                  </a:ext>
                </a:extLst>
              </a:tr>
              <a:tr h="0">
                <a:tc>
                  <a:txBody>
                    <a:bodyPr/>
                    <a:lstStyle/>
                    <a:p>
                      <a:pPr algn="l"/>
                      <a:r>
                        <a:rPr lang="en-GB" sz="1200"/>
                        <a:t>NAT</a:t>
                      </a:r>
                    </a:p>
                  </a:txBody>
                  <a:tcPr anchor="ctr"/>
                </a:tc>
                <a:tc>
                  <a:txBody>
                    <a:bodyPr/>
                    <a:lstStyle/>
                    <a:p>
                      <a:pPr algn="ctr"/>
                      <a:r>
                        <a:rPr lang="en-GB" sz="1200"/>
                        <a:t>–</a:t>
                      </a:r>
                    </a:p>
                  </a:txBody>
                  <a:tcPr anchor="ctr"/>
                </a:tc>
                <a:tc>
                  <a:txBody>
                    <a:bodyPr/>
                    <a:lstStyle/>
                    <a:p>
                      <a:pPr algn="ctr"/>
                      <a:r>
                        <a:rPr lang="en-GB" sz="1200" dirty="0"/>
                        <a:t>Port forwarding</a:t>
                      </a:r>
                    </a:p>
                  </a:txBody>
                  <a:tcPr anchor="ctr"/>
                </a:tc>
                <a:tc>
                  <a:txBody>
                    <a:bodyPr/>
                    <a:lstStyle/>
                    <a:p>
                      <a:pPr algn="ctr"/>
                      <a:r>
                        <a:rPr lang="en-GB" sz="1200" dirty="0"/>
                        <a:t>–</a:t>
                      </a:r>
                    </a:p>
                  </a:txBody>
                  <a:tcPr anchor="ctr"/>
                </a:tc>
                <a:tc>
                  <a:txBody>
                    <a:bodyPr/>
                    <a:lstStyle/>
                    <a:p>
                      <a:pPr algn="ctr"/>
                      <a:r>
                        <a:rPr lang="en-GB" sz="1200"/>
                        <a:t>+</a:t>
                      </a:r>
                    </a:p>
                  </a:txBody>
                  <a:tcPr anchor="ctr"/>
                </a:tc>
                <a:tc>
                  <a:txBody>
                    <a:bodyPr/>
                    <a:lstStyle/>
                    <a:p>
                      <a:pPr algn="ctr"/>
                      <a:r>
                        <a:rPr lang="en-GB" sz="1200" dirty="0"/>
                        <a:t>Port forwarding</a:t>
                      </a:r>
                    </a:p>
                  </a:txBody>
                  <a:tcPr anchor="ctr"/>
                </a:tc>
                <a:extLst>
                  <a:ext uri="{0D108BD9-81ED-4DB2-BD59-A6C34878D82A}">
                    <a16:rowId xmlns:a16="http://schemas.microsoft.com/office/drawing/2014/main" val="3478906790"/>
                  </a:ext>
                </a:extLst>
              </a:tr>
              <a:tr h="0">
                <a:tc>
                  <a:txBody>
                    <a:bodyPr/>
                    <a:lstStyle/>
                    <a:p>
                      <a:pPr algn="l"/>
                      <a:r>
                        <a:rPr lang="en-GB" sz="1200"/>
                        <a:t>NAT Network</a:t>
                      </a:r>
                    </a:p>
                  </a:txBody>
                  <a:tcPr anchor="ctr"/>
                </a:tc>
                <a:tc>
                  <a:txBody>
                    <a:bodyPr/>
                    <a:lstStyle/>
                    <a:p>
                      <a:pPr algn="ctr"/>
                      <a:r>
                        <a:rPr lang="en-GB" sz="1200"/>
                        <a:t>–</a:t>
                      </a:r>
                    </a:p>
                  </a:txBody>
                  <a:tcPr anchor="ctr"/>
                </a:tc>
                <a:tc>
                  <a:txBody>
                    <a:bodyPr/>
                    <a:lstStyle/>
                    <a:p>
                      <a:pPr algn="ctr"/>
                      <a:r>
                        <a:rPr lang="en-GB" sz="1200" dirty="0"/>
                        <a:t>Port forwarding</a:t>
                      </a:r>
                    </a:p>
                  </a:txBody>
                  <a:tcPr anchor="ctr"/>
                </a:tc>
                <a:tc>
                  <a:txBody>
                    <a:bodyPr/>
                    <a:lstStyle/>
                    <a:p>
                      <a:pPr algn="ctr"/>
                      <a:r>
                        <a:rPr lang="en-GB" sz="1200" dirty="0"/>
                        <a:t>+</a:t>
                      </a:r>
                    </a:p>
                  </a:txBody>
                  <a:tcPr anchor="ctr"/>
                </a:tc>
                <a:tc>
                  <a:txBody>
                    <a:bodyPr/>
                    <a:lstStyle/>
                    <a:p>
                      <a:pPr algn="ctr"/>
                      <a:r>
                        <a:rPr lang="en-GB" sz="1200"/>
                        <a:t>+</a:t>
                      </a:r>
                    </a:p>
                  </a:txBody>
                  <a:tcPr anchor="ctr"/>
                </a:tc>
                <a:tc>
                  <a:txBody>
                    <a:bodyPr/>
                    <a:lstStyle/>
                    <a:p>
                      <a:pPr algn="ctr"/>
                      <a:r>
                        <a:rPr lang="en-GB" sz="1200" dirty="0"/>
                        <a:t>Port forwarding</a:t>
                      </a:r>
                    </a:p>
                  </a:txBody>
                  <a:tcPr anchor="ctr"/>
                </a:tc>
                <a:extLst>
                  <a:ext uri="{0D108BD9-81ED-4DB2-BD59-A6C34878D82A}">
                    <a16:rowId xmlns:a16="http://schemas.microsoft.com/office/drawing/2014/main" val="2936986879"/>
                  </a:ext>
                </a:extLst>
              </a:tr>
            </a:tbl>
          </a:graphicData>
        </a:graphic>
      </p:graphicFrame>
    </p:spTree>
    <p:extLst>
      <p:ext uri="{BB962C8B-B14F-4D97-AF65-F5344CB8AC3E}">
        <p14:creationId xmlns:p14="http://schemas.microsoft.com/office/powerpoint/2010/main" val="5332636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0CA89-89B9-4F42-ABAD-916E6266C21E}"/>
              </a:ext>
            </a:extLst>
          </p:cNvPr>
          <p:cNvSpPr>
            <a:spLocks noGrp="1"/>
          </p:cNvSpPr>
          <p:nvPr>
            <p:ph type="title"/>
          </p:nvPr>
        </p:nvSpPr>
        <p:spPr/>
        <p:txBody>
          <a:bodyPr/>
          <a:lstStyle/>
          <a:p>
            <a:r>
              <a:rPr lang="en-US" dirty="0"/>
              <a:t>VirtualBox networking</a:t>
            </a:r>
            <a:br>
              <a:rPr lang="en-US" dirty="0"/>
            </a:br>
            <a:r>
              <a:rPr lang="en-US" dirty="0"/>
              <a:t>Case 1: ELK stack for learning purposes</a:t>
            </a:r>
          </a:p>
        </p:txBody>
      </p:sp>
      <p:sp>
        <p:nvSpPr>
          <p:cNvPr id="3" name="Content Placeholder 2">
            <a:extLst>
              <a:ext uri="{FF2B5EF4-FFF2-40B4-BE49-F238E27FC236}">
                <a16:creationId xmlns:a16="http://schemas.microsoft.com/office/drawing/2014/main" id="{29323CD8-48B0-42B0-BC00-305F3A0FB2E1}"/>
              </a:ext>
            </a:extLst>
          </p:cNvPr>
          <p:cNvSpPr>
            <a:spLocks noGrp="1"/>
          </p:cNvSpPr>
          <p:nvPr>
            <p:ph idx="1"/>
          </p:nvPr>
        </p:nvSpPr>
        <p:spPr>
          <a:xfrm>
            <a:off x="720003" y="936000"/>
            <a:ext cx="7222878" cy="3780000"/>
          </a:xfrm>
        </p:spPr>
        <p:txBody>
          <a:bodyPr/>
          <a:lstStyle/>
          <a:p>
            <a:r>
              <a:rPr lang="en-US" dirty="0"/>
              <a:t>I’m trying out the new version of the ELK stack (Elasticsearch, Logstash, Kibana)</a:t>
            </a:r>
            <a:br>
              <a:rPr lang="en-US" dirty="0"/>
            </a:br>
            <a:endParaRPr lang="en-US" dirty="0"/>
          </a:p>
          <a:p>
            <a:r>
              <a:rPr lang="en-US" dirty="0"/>
              <a:t>Requirements:</a:t>
            </a:r>
          </a:p>
          <a:p>
            <a:pPr lvl="1"/>
            <a:r>
              <a:rPr lang="en-US" dirty="0"/>
              <a:t>I do not require internet access inside the guest</a:t>
            </a:r>
          </a:p>
          <a:p>
            <a:pPr lvl="1"/>
            <a:r>
              <a:rPr lang="en-US" dirty="0"/>
              <a:t>I want to access my guest from my host</a:t>
            </a:r>
          </a:p>
          <a:p>
            <a:pPr lvl="1"/>
            <a:r>
              <a:rPr lang="en-US" dirty="0"/>
              <a:t>I do not want my guest to be accessible outside of my host</a:t>
            </a:r>
          </a:p>
          <a:p>
            <a:pPr lvl="1"/>
            <a:r>
              <a:rPr lang="en-US" dirty="0"/>
              <a:t>I do not want to manually configure port mappings</a:t>
            </a:r>
          </a:p>
          <a:p>
            <a:pPr lvl="1"/>
            <a:endParaRPr lang="en-US" dirty="0"/>
          </a:p>
          <a:p>
            <a:pPr marL="0" indent="0">
              <a:buNone/>
            </a:pPr>
            <a:r>
              <a:rPr lang="en-US" dirty="0"/>
              <a:t>Which networking solution should I choose?</a:t>
            </a:r>
          </a:p>
        </p:txBody>
      </p:sp>
      <p:sp>
        <p:nvSpPr>
          <p:cNvPr id="4" name="Footer Placeholder 3">
            <a:extLst>
              <a:ext uri="{FF2B5EF4-FFF2-40B4-BE49-F238E27FC236}">
                <a16:creationId xmlns:a16="http://schemas.microsoft.com/office/drawing/2014/main" id="{6176BD12-A4AB-453D-99A6-93F0DECB3EC6}"/>
              </a:ext>
            </a:extLst>
          </p:cNvPr>
          <p:cNvSpPr>
            <a:spLocks noGrp="1"/>
          </p:cNvSpPr>
          <p:nvPr>
            <p:ph type="ftr" sz="quarter" idx="11"/>
          </p:nvPr>
        </p:nvSpPr>
        <p:spPr/>
        <p:txBody>
          <a:bodyPr/>
          <a:lstStyle/>
          <a:p>
            <a:r>
              <a:rPr lang="nl-NL"/>
              <a:t>Titel van de presentatie</a:t>
            </a:r>
          </a:p>
        </p:txBody>
      </p:sp>
      <p:sp>
        <p:nvSpPr>
          <p:cNvPr id="5" name="Slide Number Placeholder 4">
            <a:extLst>
              <a:ext uri="{FF2B5EF4-FFF2-40B4-BE49-F238E27FC236}">
                <a16:creationId xmlns:a16="http://schemas.microsoft.com/office/drawing/2014/main" id="{DB094BCD-161A-4E13-B5E3-54B1701A3A74}"/>
              </a:ext>
            </a:extLst>
          </p:cNvPr>
          <p:cNvSpPr>
            <a:spLocks noGrp="1"/>
          </p:cNvSpPr>
          <p:nvPr>
            <p:ph type="sldNum" sz="quarter" idx="12"/>
          </p:nvPr>
        </p:nvSpPr>
        <p:spPr/>
        <p:txBody>
          <a:bodyPr/>
          <a:lstStyle/>
          <a:p>
            <a:fld id="{14F1411D-0280-154F-AEAC-4C20B7AA46B2}" type="slidenum">
              <a:rPr lang="nl-NL" smtClean="0"/>
              <a:t>24</a:t>
            </a:fld>
            <a:endParaRPr lang="nl-NL"/>
          </a:p>
        </p:txBody>
      </p:sp>
      <p:sp>
        <p:nvSpPr>
          <p:cNvPr id="6" name="TextBox 5">
            <a:extLst>
              <a:ext uri="{FF2B5EF4-FFF2-40B4-BE49-F238E27FC236}">
                <a16:creationId xmlns:a16="http://schemas.microsoft.com/office/drawing/2014/main" id="{02FA35CD-BBE3-48D2-9EFD-A4C508CF01AB}"/>
              </a:ext>
            </a:extLst>
          </p:cNvPr>
          <p:cNvSpPr txBox="1"/>
          <p:nvPr/>
        </p:nvSpPr>
        <p:spPr>
          <a:xfrm>
            <a:off x="3071481" y="4462030"/>
            <a:ext cx="2519921" cy="246221"/>
          </a:xfrm>
          <a:prstGeom prst="rect">
            <a:avLst/>
          </a:prstGeom>
          <a:noFill/>
        </p:spPr>
        <p:txBody>
          <a:bodyPr wrap="none" lIns="0" tIns="0" rIns="0" bIns="0" rtlCol="0">
            <a:spAutoFit/>
          </a:bodyPr>
          <a:lstStyle/>
          <a:p>
            <a:r>
              <a:rPr lang="en-US" sz="1600" dirty="0"/>
              <a:t>Solution: Host only adapter </a:t>
            </a:r>
          </a:p>
        </p:txBody>
      </p:sp>
    </p:spTree>
    <p:extLst>
      <p:ext uri="{BB962C8B-B14F-4D97-AF65-F5344CB8AC3E}">
        <p14:creationId xmlns:p14="http://schemas.microsoft.com/office/powerpoint/2010/main" val="1854360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0CA89-89B9-4F42-ABAD-916E6266C21E}"/>
              </a:ext>
            </a:extLst>
          </p:cNvPr>
          <p:cNvSpPr>
            <a:spLocks noGrp="1"/>
          </p:cNvSpPr>
          <p:nvPr>
            <p:ph type="title"/>
          </p:nvPr>
        </p:nvSpPr>
        <p:spPr/>
        <p:txBody>
          <a:bodyPr/>
          <a:lstStyle/>
          <a:p>
            <a:r>
              <a:rPr lang="en-US" dirty="0"/>
              <a:t>VirtualBox networking</a:t>
            </a:r>
            <a:br>
              <a:rPr lang="en-US" dirty="0"/>
            </a:br>
            <a:r>
              <a:rPr lang="en-US" dirty="0"/>
              <a:t>Case 2: SOA Suite for a security workshop</a:t>
            </a:r>
          </a:p>
        </p:txBody>
      </p:sp>
      <p:sp>
        <p:nvSpPr>
          <p:cNvPr id="3" name="Content Placeholder 2">
            <a:extLst>
              <a:ext uri="{FF2B5EF4-FFF2-40B4-BE49-F238E27FC236}">
                <a16:creationId xmlns:a16="http://schemas.microsoft.com/office/drawing/2014/main" id="{29323CD8-48B0-42B0-BC00-305F3A0FB2E1}"/>
              </a:ext>
            </a:extLst>
          </p:cNvPr>
          <p:cNvSpPr>
            <a:spLocks noGrp="1"/>
          </p:cNvSpPr>
          <p:nvPr>
            <p:ph idx="1"/>
          </p:nvPr>
        </p:nvSpPr>
        <p:spPr>
          <a:xfrm>
            <a:off x="720003" y="936000"/>
            <a:ext cx="7222878" cy="3780000"/>
          </a:xfrm>
        </p:spPr>
        <p:txBody>
          <a:bodyPr/>
          <a:lstStyle/>
          <a:p>
            <a:r>
              <a:rPr lang="en-US" dirty="0"/>
              <a:t>I’m using Oracle SOA Suite for a security workshop</a:t>
            </a:r>
            <a:br>
              <a:rPr lang="en-US" dirty="0"/>
            </a:br>
            <a:r>
              <a:rPr lang="en-US" dirty="0"/>
              <a:t>SOA Suite consists of 3 separate VMs, DB, Admin Server, Managed Server</a:t>
            </a:r>
          </a:p>
          <a:p>
            <a:endParaRPr lang="en-US" dirty="0"/>
          </a:p>
          <a:p>
            <a:r>
              <a:rPr lang="en-US" dirty="0"/>
              <a:t>Requirements:</a:t>
            </a:r>
          </a:p>
          <a:p>
            <a:pPr lvl="1"/>
            <a:r>
              <a:rPr lang="en-US" dirty="0"/>
              <a:t>The VMs require fixed (internal) IPs</a:t>
            </a:r>
          </a:p>
          <a:p>
            <a:pPr lvl="1"/>
            <a:r>
              <a:rPr lang="en-US" dirty="0"/>
              <a:t>The VMs need to be able to access each other</a:t>
            </a:r>
          </a:p>
          <a:p>
            <a:pPr lvl="1"/>
            <a:r>
              <a:rPr lang="en-US" dirty="0"/>
              <a:t>Course participants need to call my services from the same network</a:t>
            </a:r>
          </a:p>
          <a:p>
            <a:pPr lvl="1"/>
            <a:r>
              <a:rPr lang="en-US" dirty="0"/>
              <a:t>I only want to expose specific ports</a:t>
            </a:r>
          </a:p>
          <a:p>
            <a:pPr lvl="1"/>
            <a:endParaRPr lang="en-US" dirty="0"/>
          </a:p>
          <a:p>
            <a:pPr marL="0" indent="0">
              <a:buNone/>
            </a:pPr>
            <a:r>
              <a:rPr lang="en-US" dirty="0"/>
              <a:t>Which networking solution should I choose?</a:t>
            </a:r>
          </a:p>
        </p:txBody>
      </p:sp>
      <p:sp>
        <p:nvSpPr>
          <p:cNvPr id="4" name="Footer Placeholder 3">
            <a:extLst>
              <a:ext uri="{FF2B5EF4-FFF2-40B4-BE49-F238E27FC236}">
                <a16:creationId xmlns:a16="http://schemas.microsoft.com/office/drawing/2014/main" id="{6176BD12-A4AB-453D-99A6-93F0DECB3EC6}"/>
              </a:ext>
            </a:extLst>
          </p:cNvPr>
          <p:cNvSpPr>
            <a:spLocks noGrp="1"/>
          </p:cNvSpPr>
          <p:nvPr>
            <p:ph type="ftr" sz="quarter" idx="11"/>
          </p:nvPr>
        </p:nvSpPr>
        <p:spPr/>
        <p:txBody>
          <a:bodyPr/>
          <a:lstStyle/>
          <a:p>
            <a:r>
              <a:rPr lang="nl-NL"/>
              <a:t>Titel van de presentatie</a:t>
            </a:r>
          </a:p>
        </p:txBody>
      </p:sp>
      <p:sp>
        <p:nvSpPr>
          <p:cNvPr id="5" name="Slide Number Placeholder 4">
            <a:extLst>
              <a:ext uri="{FF2B5EF4-FFF2-40B4-BE49-F238E27FC236}">
                <a16:creationId xmlns:a16="http://schemas.microsoft.com/office/drawing/2014/main" id="{DB094BCD-161A-4E13-B5E3-54B1701A3A74}"/>
              </a:ext>
            </a:extLst>
          </p:cNvPr>
          <p:cNvSpPr>
            <a:spLocks noGrp="1"/>
          </p:cNvSpPr>
          <p:nvPr>
            <p:ph type="sldNum" sz="quarter" idx="12"/>
          </p:nvPr>
        </p:nvSpPr>
        <p:spPr/>
        <p:txBody>
          <a:bodyPr/>
          <a:lstStyle/>
          <a:p>
            <a:fld id="{14F1411D-0280-154F-AEAC-4C20B7AA46B2}" type="slidenum">
              <a:rPr lang="nl-NL" smtClean="0"/>
              <a:t>25</a:t>
            </a:fld>
            <a:endParaRPr lang="nl-NL"/>
          </a:p>
        </p:txBody>
      </p:sp>
      <p:sp>
        <p:nvSpPr>
          <p:cNvPr id="6" name="TextBox 5">
            <a:extLst>
              <a:ext uri="{FF2B5EF4-FFF2-40B4-BE49-F238E27FC236}">
                <a16:creationId xmlns:a16="http://schemas.microsoft.com/office/drawing/2014/main" id="{02FA35CD-BBE3-48D2-9EFD-A4C508CF01AB}"/>
              </a:ext>
            </a:extLst>
          </p:cNvPr>
          <p:cNvSpPr txBox="1"/>
          <p:nvPr/>
        </p:nvSpPr>
        <p:spPr>
          <a:xfrm>
            <a:off x="3071481" y="4462030"/>
            <a:ext cx="3798027" cy="246221"/>
          </a:xfrm>
          <a:prstGeom prst="rect">
            <a:avLst/>
          </a:prstGeom>
          <a:noFill/>
        </p:spPr>
        <p:txBody>
          <a:bodyPr wrap="none" lIns="0" tIns="0" rIns="0" bIns="0" rtlCol="0">
            <a:spAutoFit/>
          </a:bodyPr>
          <a:lstStyle/>
          <a:p>
            <a:r>
              <a:rPr lang="en-US" sz="1600" dirty="0"/>
              <a:t>Solution: NAT network or NAT + Host only</a:t>
            </a:r>
          </a:p>
        </p:txBody>
      </p:sp>
    </p:spTree>
    <p:extLst>
      <p:ext uri="{BB962C8B-B14F-4D97-AF65-F5344CB8AC3E}">
        <p14:creationId xmlns:p14="http://schemas.microsoft.com/office/powerpoint/2010/main" val="3555312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0CA89-89B9-4F42-ABAD-916E6266C21E}"/>
              </a:ext>
            </a:extLst>
          </p:cNvPr>
          <p:cNvSpPr>
            <a:spLocks noGrp="1"/>
          </p:cNvSpPr>
          <p:nvPr>
            <p:ph type="title"/>
          </p:nvPr>
        </p:nvSpPr>
        <p:spPr/>
        <p:txBody>
          <a:bodyPr/>
          <a:lstStyle/>
          <a:p>
            <a:r>
              <a:rPr lang="en-US" dirty="0"/>
              <a:t>VirtualBox networking</a:t>
            </a:r>
            <a:br>
              <a:rPr lang="en-US" dirty="0"/>
            </a:br>
            <a:r>
              <a:rPr lang="en-US" dirty="0"/>
              <a:t>Case 3: Distributing a VM for a course</a:t>
            </a:r>
          </a:p>
        </p:txBody>
      </p:sp>
      <p:sp>
        <p:nvSpPr>
          <p:cNvPr id="3" name="Content Placeholder 2">
            <a:extLst>
              <a:ext uri="{FF2B5EF4-FFF2-40B4-BE49-F238E27FC236}">
                <a16:creationId xmlns:a16="http://schemas.microsoft.com/office/drawing/2014/main" id="{29323CD8-48B0-42B0-BC00-305F3A0FB2E1}"/>
              </a:ext>
            </a:extLst>
          </p:cNvPr>
          <p:cNvSpPr>
            <a:spLocks noGrp="1"/>
          </p:cNvSpPr>
          <p:nvPr>
            <p:ph idx="1"/>
          </p:nvPr>
        </p:nvSpPr>
        <p:spPr>
          <a:xfrm>
            <a:off x="720003" y="936000"/>
            <a:ext cx="7222878" cy="3780000"/>
          </a:xfrm>
        </p:spPr>
        <p:txBody>
          <a:bodyPr/>
          <a:lstStyle/>
          <a:p>
            <a:r>
              <a:rPr lang="en-US" dirty="0"/>
              <a:t>I’ve created an Ubuntu / Spring Tool Suite VM for a course. The VM will be distributed to participants.</a:t>
            </a:r>
          </a:p>
          <a:p>
            <a:endParaRPr lang="en-US" dirty="0"/>
          </a:p>
          <a:p>
            <a:r>
              <a:rPr lang="en-US" dirty="0"/>
              <a:t>Requirements:</a:t>
            </a:r>
          </a:p>
          <a:p>
            <a:pPr lvl="1"/>
            <a:r>
              <a:rPr lang="en-US" dirty="0"/>
              <a:t>The VM to distribute requires internet access. During the course several things will need to be downloaded</a:t>
            </a:r>
          </a:p>
          <a:p>
            <a:pPr lvl="1"/>
            <a:r>
              <a:rPr lang="en-US" dirty="0"/>
              <a:t>I am unaware of the VirtualBox created interfaces present on the host machines and don’t want the participants to manually have to select an adapter</a:t>
            </a:r>
          </a:p>
          <a:p>
            <a:pPr lvl="1"/>
            <a:r>
              <a:rPr lang="en-US" dirty="0"/>
              <a:t>I want the participants to do as little networking configuration as possible. VirtualBox networking is not the purpose of this course.</a:t>
            </a:r>
          </a:p>
          <a:p>
            <a:pPr lvl="1"/>
            <a:endParaRPr lang="en-US" dirty="0"/>
          </a:p>
          <a:p>
            <a:pPr marL="0" indent="0">
              <a:buNone/>
            </a:pPr>
            <a:r>
              <a:rPr lang="en-US" dirty="0"/>
              <a:t>Which networking solution should I choose?</a:t>
            </a:r>
          </a:p>
        </p:txBody>
      </p:sp>
      <p:sp>
        <p:nvSpPr>
          <p:cNvPr id="4" name="Footer Placeholder 3">
            <a:extLst>
              <a:ext uri="{FF2B5EF4-FFF2-40B4-BE49-F238E27FC236}">
                <a16:creationId xmlns:a16="http://schemas.microsoft.com/office/drawing/2014/main" id="{6176BD12-A4AB-453D-99A6-93F0DECB3EC6}"/>
              </a:ext>
            </a:extLst>
          </p:cNvPr>
          <p:cNvSpPr>
            <a:spLocks noGrp="1"/>
          </p:cNvSpPr>
          <p:nvPr>
            <p:ph type="ftr" sz="quarter" idx="11"/>
          </p:nvPr>
        </p:nvSpPr>
        <p:spPr/>
        <p:txBody>
          <a:bodyPr/>
          <a:lstStyle/>
          <a:p>
            <a:r>
              <a:rPr lang="nl-NL"/>
              <a:t>Titel van de presentatie</a:t>
            </a:r>
          </a:p>
        </p:txBody>
      </p:sp>
      <p:sp>
        <p:nvSpPr>
          <p:cNvPr id="5" name="Slide Number Placeholder 4">
            <a:extLst>
              <a:ext uri="{FF2B5EF4-FFF2-40B4-BE49-F238E27FC236}">
                <a16:creationId xmlns:a16="http://schemas.microsoft.com/office/drawing/2014/main" id="{DB094BCD-161A-4E13-B5E3-54B1701A3A74}"/>
              </a:ext>
            </a:extLst>
          </p:cNvPr>
          <p:cNvSpPr>
            <a:spLocks noGrp="1"/>
          </p:cNvSpPr>
          <p:nvPr>
            <p:ph type="sldNum" sz="quarter" idx="12"/>
          </p:nvPr>
        </p:nvSpPr>
        <p:spPr/>
        <p:txBody>
          <a:bodyPr/>
          <a:lstStyle/>
          <a:p>
            <a:fld id="{14F1411D-0280-154F-AEAC-4C20B7AA46B2}" type="slidenum">
              <a:rPr lang="nl-NL" smtClean="0"/>
              <a:t>26</a:t>
            </a:fld>
            <a:endParaRPr lang="nl-NL"/>
          </a:p>
        </p:txBody>
      </p:sp>
      <p:sp>
        <p:nvSpPr>
          <p:cNvPr id="6" name="TextBox 5">
            <a:extLst>
              <a:ext uri="{FF2B5EF4-FFF2-40B4-BE49-F238E27FC236}">
                <a16:creationId xmlns:a16="http://schemas.microsoft.com/office/drawing/2014/main" id="{02FA35CD-BBE3-48D2-9EFD-A4C508CF01AB}"/>
              </a:ext>
            </a:extLst>
          </p:cNvPr>
          <p:cNvSpPr txBox="1"/>
          <p:nvPr/>
        </p:nvSpPr>
        <p:spPr>
          <a:xfrm>
            <a:off x="3071481" y="4462030"/>
            <a:ext cx="1247906" cy="246221"/>
          </a:xfrm>
          <a:prstGeom prst="rect">
            <a:avLst/>
          </a:prstGeom>
          <a:noFill/>
        </p:spPr>
        <p:txBody>
          <a:bodyPr wrap="none" lIns="0" tIns="0" rIns="0" bIns="0" rtlCol="0">
            <a:spAutoFit/>
          </a:bodyPr>
          <a:lstStyle/>
          <a:p>
            <a:r>
              <a:rPr lang="en-US" sz="1600" dirty="0"/>
              <a:t>Solution: NAT</a:t>
            </a:r>
          </a:p>
        </p:txBody>
      </p:sp>
    </p:spTree>
    <p:extLst>
      <p:ext uri="{BB962C8B-B14F-4D97-AF65-F5344CB8AC3E}">
        <p14:creationId xmlns:p14="http://schemas.microsoft.com/office/powerpoint/2010/main" val="617943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0CA89-89B9-4F42-ABAD-916E6266C21E}"/>
              </a:ext>
            </a:extLst>
          </p:cNvPr>
          <p:cNvSpPr>
            <a:spLocks noGrp="1"/>
          </p:cNvSpPr>
          <p:nvPr>
            <p:ph type="title"/>
          </p:nvPr>
        </p:nvSpPr>
        <p:spPr/>
        <p:txBody>
          <a:bodyPr/>
          <a:lstStyle/>
          <a:p>
            <a:r>
              <a:rPr lang="en-US" dirty="0"/>
              <a:t>VirtualBox networking</a:t>
            </a:r>
            <a:br>
              <a:rPr lang="en-US" dirty="0"/>
            </a:br>
            <a:r>
              <a:rPr lang="en-US" dirty="0"/>
              <a:t>Case 4: Running a server inside a VM</a:t>
            </a:r>
          </a:p>
        </p:txBody>
      </p:sp>
      <p:sp>
        <p:nvSpPr>
          <p:cNvPr id="3" name="Content Placeholder 2">
            <a:extLst>
              <a:ext uri="{FF2B5EF4-FFF2-40B4-BE49-F238E27FC236}">
                <a16:creationId xmlns:a16="http://schemas.microsoft.com/office/drawing/2014/main" id="{29323CD8-48B0-42B0-BC00-305F3A0FB2E1}"/>
              </a:ext>
            </a:extLst>
          </p:cNvPr>
          <p:cNvSpPr>
            <a:spLocks noGrp="1"/>
          </p:cNvSpPr>
          <p:nvPr>
            <p:ph idx="1"/>
          </p:nvPr>
        </p:nvSpPr>
        <p:spPr>
          <a:xfrm>
            <a:off x="720002" y="936000"/>
            <a:ext cx="8315509" cy="4068000"/>
          </a:xfrm>
        </p:spPr>
        <p:txBody>
          <a:bodyPr/>
          <a:lstStyle/>
          <a:p>
            <a:r>
              <a:rPr lang="en-US" sz="1400" dirty="0"/>
              <a:t>I’ve created a server inside a VM which hosts an application. </a:t>
            </a:r>
          </a:p>
          <a:p>
            <a:endParaRPr lang="en-US" sz="1400" dirty="0"/>
          </a:p>
          <a:p>
            <a:r>
              <a:rPr lang="en-US" sz="1400" dirty="0"/>
              <a:t>Requirements:</a:t>
            </a:r>
          </a:p>
          <a:p>
            <a:pPr lvl="1"/>
            <a:r>
              <a:rPr lang="en-US" sz="1400" dirty="0"/>
              <a:t>The MAC of the VM is configured inside the routers DHCP server so it will always get the same IP. Use the external DHCP server to obtain an IP</a:t>
            </a:r>
          </a:p>
          <a:p>
            <a:pPr lvl="1"/>
            <a:r>
              <a:rPr lang="en-US" sz="1400" dirty="0"/>
              <a:t>The application will be used by (and thus needs to be accessible for) different people on the network.</a:t>
            </a:r>
          </a:p>
          <a:p>
            <a:pPr lvl="1"/>
            <a:r>
              <a:rPr lang="en-US" sz="1400" dirty="0"/>
              <a:t>The application uses many different ports for different features. </a:t>
            </a:r>
            <a:r>
              <a:rPr lang="en-US" sz="1400"/>
              <a:t>These ports change </a:t>
            </a:r>
            <a:r>
              <a:rPr lang="en-US" sz="1400" dirty="0"/>
              <a:t>regularly. Some features use random ports. Manual port mappings are not an option</a:t>
            </a:r>
          </a:p>
          <a:p>
            <a:pPr lvl="1"/>
            <a:r>
              <a:rPr lang="en-US" sz="1400" dirty="0"/>
              <a:t>The application accesses different resources (such as a print server) on the hosts network</a:t>
            </a:r>
          </a:p>
          <a:p>
            <a:pPr lvl="1"/>
            <a:endParaRPr lang="en-US" sz="1400" dirty="0"/>
          </a:p>
          <a:p>
            <a:pPr marL="0" indent="0">
              <a:buNone/>
            </a:pPr>
            <a:r>
              <a:rPr lang="en-US" sz="1400" dirty="0"/>
              <a:t>Which networking solution should I choose?</a:t>
            </a:r>
          </a:p>
        </p:txBody>
      </p:sp>
      <p:sp>
        <p:nvSpPr>
          <p:cNvPr id="4" name="Footer Placeholder 3">
            <a:extLst>
              <a:ext uri="{FF2B5EF4-FFF2-40B4-BE49-F238E27FC236}">
                <a16:creationId xmlns:a16="http://schemas.microsoft.com/office/drawing/2014/main" id="{6176BD12-A4AB-453D-99A6-93F0DECB3EC6}"/>
              </a:ext>
            </a:extLst>
          </p:cNvPr>
          <p:cNvSpPr>
            <a:spLocks noGrp="1"/>
          </p:cNvSpPr>
          <p:nvPr>
            <p:ph type="ftr" sz="quarter" idx="11"/>
          </p:nvPr>
        </p:nvSpPr>
        <p:spPr/>
        <p:txBody>
          <a:bodyPr/>
          <a:lstStyle/>
          <a:p>
            <a:r>
              <a:rPr lang="nl-NL"/>
              <a:t>Titel van de presentatie</a:t>
            </a:r>
          </a:p>
        </p:txBody>
      </p:sp>
      <p:sp>
        <p:nvSpPr>
          <p:cNvPr id="5" name="Slide Number Placeholder 4">
            <a:extLst>
              <a:ext uri="{FF2B5EF4-FFF2-40B4-BE49-F238E27FC236}">
                <a16:creationId xmlns:a16="http://schemas.microsoft.com/office/drawing/2014/main" id="{DB094BCD-161A-4E13-B5E3-54B1701A3A74}"/>
              </a:ext>
            </a:extLst>
          </p:cNvPr>
          <p:cNvSpPr>
            <a:spLocks noGrp="1"/>
          </p:cNvSpPr>
          <p:nvPr>
            <p:ph type="sldNum" sz="quarter" idx="12"/>
          </p:nvPr>
        </p:nvSpPr>
        <p:spPr/>
        <p:txBody>
          <a:bodyPr/>
          <a:lstStyle/>
          <a:p>
            <a:fld id="{14F1411D-0280-154F-AEAC-4C20B7AA46B2}" type="slidenum">
              <a:rPr lang="nl-NL" smtClean="0"/>
              <a:t>27</a:t>
            </a:fld>
            <a:endParaRPr lang="nl-NL"/>
          </a:p>
        </p:txBody>
      </p:sp>
      <p:sp>
        <p:nvSpPr>
          <p:cNvPr id="6" name="TextBox 5">
            <a:extLst>
              <a:ext uri="{FF2B5EF4-FFF2-40B4-BE49-F238E27FC236}">
                <a16:creationId xmlns:a16="http://schemas.microsoft.com/office/drawing/2014/main" id="{02FA35CD-BBE3-48D2-9EFD-A4C508CF01AB}"/>
              </a:ext>
            </a:extLst>
          </p:cNvPr>
          <p:cNvSpPr txBox="1"/>
          <p:nvPr/>
        </p:nvSpPr>
        <p:spPr>
          <a:xfrm>
            <a:off x="3071481" y="4462030"/>
            <a:ext cx="1617430" cy="246221"/>
          </a:xfrm>
          <a:prstGeom prst="rect">
            <a:avLst/>
          </a:prstGeom>
          <a:noFill/>
        </p:spPr>
        <p:txBody>
          <a:bodyPr wrap="none" lIns="0" tIns="0" rIns="0" bIns="0" rtlCol="0">
            <a:spAutoFit/>
          </a:bodyPr>
          <a:lstStyle/>
          <a:p>
            <a:r>
              <a:rPr lang="en-US" sz="1600" dirty="0"/>
              <a:t>Solution: Bridged</a:t>
            </a:r>
          </a:p>
        </p:txBody>
      </p:sp>
    </p:spTree>
    <p:extLst>
      <p:ext uri="{BB962C8B-B14F-4D97-AF65-F5344CB8AC3E}">
        <p14:creationId xmlns:p14="http://schemas.microsoft.com/office/powerpoint/2010/main" val="2145938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9E61F10-499C-4A52-BE19-BEAB55870B77}"/>
              </a:ext>
            </a:extLst>
          </p:cNvPr>
          <p:cNvSpPr/>
          <p:nvPr/>
        </p:nvSpPr>
        <p:spPr>
          <a:xfrm>
            <a:off x="193732" y="1170122"/>
            <a:ext cx="5711126" cy="33289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nl-NL" dirty="0"/>
              <a:t>Host</a:t>
            </a:r>
            <a:endParaRPr lang="en-GB" dirty="0"/>
          </a:p>
        </p:txBody>
      </p:sp>
      <p:sp>
        <p:nvSpPr>
          <p:cNvPr id="8" name="Rectangle 7">
            <a:extLst>
              <a:ext uri="{FF2B5EF4-FFF2-40B4-BE49-F238E27FC236}">
                <a16:creationId xmlns:a16="http://schemas.microsoft.com/office/drawing/2014/main" id="{AA13E584-E05F-4506-A4B9-03685106D391}"/>
              </a:ext>
            </a:extLst>
          </p:cNvPr>
          <p:cNvSpPr/>
          <p:nvPr/>
        </p:nvSpPr>
        <p:spPr>
          <a:xfrm>
            <a:off x="495949" y="1488141"/>
            <a:ext cx="4611541" cy="2071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nl-NL" dirty="0" err="1"/>
              <a:t>VirtualBox</a:t>
            </a:r>
            <a:endParaRPr lang="en-GB" dirty="0"/>
          </a:p>
        </p:txBody>
      </p:sp>
      <p:sp>
        <p:nvSpPr>
          <p:cNvPr id="2" name="Title 1">
            <a:extLst>
              <a:ext uri="{FF2B5EF4-FFF2-40B4-BE49-F238E27FC236}">
                <a16:creationId xmlns:a16="http://schemas.microsoft.com/office/drawing/2014/main" id="{45E99AE0-EC9D-4975-8939-BFF42F434FEB}"/>
              </a:ext>
            </a:extLst>
          </p:cNvPr>
          <p:cNvSpPr>
            <a:spLocks noGrp="1"/>
          </p:cNvSpPr>
          <p:nvPr>
            <p:ph type="title"/>
          </p:nvPr>
        </p:nvSpPr>
        <p:spPr>
          <a:xfrm>
            <a:off x="719999" y="288000"/>
            <a:ext cx="6624000" cy="504000"/>
          </a:xfrm>
        </p:spPr>
        <p:txBody>
          <a:bodyPr/>
          <a:lstStyle/>
          <a:p>
            <a:r>
              <a:rPr lang="nl-NL" dirty="0" err="1"/>
              <a:t>VirtualBox</a:t>
            </a:r>
            <a:r>
              <a:rPr lang="nl-NL" dirty="0"/>
              <a:t> </a:t>
            </a:r>
            <a:r>
              <a:rPr lang="nl-NL" dirty="0" err="1"/>
              <a:t>networking</a:t>
            </a:r>
            <a:br>
              <a:rPr lang="nl-NL" dirty="0"/>
            </a:br>
            <a:r>
              <a:rPr lang="nl-NL" dirty="0" err="1"/>
              <a:t>Internal</a:t>
            </a:r>
            <a:r>
              <a:rPr lang="nl-NL" dirty="0"/>
              <a:t> </a:t>
            </a:r>
            <a:r>
              <a:rPr lang="nl-NL" dirty="0" err="1"/>
              <a:t>network</a:t>
            </a:r>
            <a:endParaRPr lang="en-GB" dirty="0"/>
          </a:p>
        </p:txBody>
      </p:sp>
      <p:sp>
        <p:nvSpPr>
          <p:cNvPr id="4" name="Footer Placeholder 3">
            <a:extLst>
              <a:ext uri="{FF2B5EF4-FFF2-40B4-BE49-F238E27FC236}">
                <a16:creationId xmlns:a16="http://schemas.microsoft.com/office/drawing/2014/main" id="{9EE051A1-BD7E-4385-A46F-AC076953F198}"/>
              </a:ext>
            </a:extLst>
          </p:cNvPr>
          <p:cNvSpPr>
            <a:spLocks noGrp="1"/>
          </p:cNvSpPr>
          <p:nvPr>
            <p:ph type="ftr" sz="quarter" idx="11"/>
          </p:nvPr>
        </p:nvSpPr>
        <p:spPr/>
        <p:txBody>
          <a:bodyPr/>
          <a:lstStyle/>
          <a:p>
            <a:r>
              <a:rPr lang="nl-NL"/>
              <a:t>Titel van de presentatie</a:t>
            </a:r>
          </a:p>
        </p:txBody>
      </p:sp>
      <p:sp>
        <p:nvSpPr>
          <p:cNvPr id="5" name="Slide Number Placeholder 4">
            <a:extLst>
              <a:ext uri="{FF2B5EF4-FFF2-40B4-BE49-F238E27FC236}">
                <a16:creationId xmlns:a16="http://schemas.microsoft.com/office/drawing/2014/main" id="{1D473EEB-C8AC-459E-9B2F-1877C7125D3C}"/>
              </a:ext>
            </a:extLst>
          </p:cNvPr>
          <p:cNvSpPr>
            <a:spLocks noGrp="1"/>
          </p:cNvSpPr>
          <p:nvPr>
            <p:ph type="sldNum" sz="quarter" idx="12"/>
          </p:nvPr>
        </p:nvSpPr>
        <p:spPr/>
        <p:txBody>
          <a:bodyPr/>
          <a:lstStyle/>
          <a:p>
            <a:fld id="{14F1411D-0280-154F-AEAC-4C20B7AA46B2}" type="slidenum">
              <a:rPr lang="nl-NL" smtClean="0"/>
              <a:t>3</a:t>
            </a:fld>
            <a:endParaRPr lang="nl-NL"/>
          </a:p>
        </p:txBody>
      </p:sp>
      <p:sp>
        <p:nvSpPr>
          <p:cNvPr id="7" name="Rectangle 6">
            <a:extLst>
              <a:ext uri="{FF2B5EF4-FFF2-40B4-BE49-F238E27FC236}">
                <a16:creationId xmlns:a16="http://schemas.microsoft.com/office/drawing/2014/main" id="{D83489FD-C71D-4DBC-A3BF-5E6423121D73}"/>
              </a:ext>
            </a:extLst>
          </p:cNvPr>
          <p:cNvSpPr/>
          <p:nvPr/>
        </p:nvSpPr>
        <p:spPr>
          <a:xfrm>
            <a:off x="755152" y="1959780"/>
            <a:ext cx="1922582" cy="6201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t>Guest</a:t>
            </a:r>
            <a:endParaRPr lang="nl-NL" dirty="0"/>
          </a:p>
          <a:p>
            <a:pPr algn="ctr"/>
            <a:r>
              <a:rPr lang="nl-NL" dirty="0" err="1"/>
              <a:t>Internal</a:t>
            </a:r>
            <a:r>
              <a:rPr lang="nl-NL" dirty="0"/>
              <a:t> IP:192.168.0.8</a:t>
            </a:r>
            <a:endParaRPr lang="en-GB" dirty="0"/>
          </a:p>
        </p:txBody>
      </p:sp>
      <p:sp>
        <p:nvSpPr>
          <p:cNvPr id="9" name="Rectangle 8">
            <a:extLst>
              <a:ext uri="{FF2B5EF4-FFF2-40B4-BE49-F238E27FC236}">
                <a16:creationId xmlns:a16="http://schemas.microsoft.com/office/drawing/2014/main" id="{D29AE3C9-F69E-42AC-8515-784A35BEEA9C}"/>
              </a:ext>
            </a:extLst>
          </p:cNvPr>
          <p:cNvSpPr/>
          <p:nvPr/>
        </p:nvSpPr>
        <p:spPr>
          <a:xfrm>
            <a:off x="2902458" y="1959779"/>
            <a:ext cx="1980307" cy="13716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t>Internal</a:t>
            </a:r>
            <a:r>
              <a:rPr lang="nl-NL" dirty="0"/>
              <a:t> IP:192.168.0.1</a:t>
            </a:r>
          </a:p>
        </p:txBody>
      </p:sp>
      <p:sp>
        <p:nvSpPr>
          <p:cNvPr id="11" name="Rectangle 10">
            <a:extLst>
              <a:ext uri="{FF2B5EF4-FFF2-40B4-BE49-F238E27FC236}">
                <a16:creationId xmlns:a16="http://schemas.microsoft.com/office/drawing/2014/main" id="{97905968-71C1-4717-B1AD-E6E1A09C57AC}"/>
              </a:ext>
            </a:extLst>
          </p:cNvPr>
          <p:cNvSpPr/>
          <p:nvPr/>
        </p:nvSpPr>
        <p:spPr>
          <a:xfrm>
            <a:off x="5107490" y="1488142"/>
            <a:ext cx="797368" cy="30108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nl-NL" dirty="0"/>
              <a:t>Host interface</a:t>
            </a:r>
          </a:p>
          <a:p>
            <a:pPr algn="ctr"/>
            <a:r>
              <a:rPr lang="nl-NL" dirty="0"/>
              <a:t>IP: 10.10.10.2</a:t>
            </a:r>
            <a:endParaRPr lang="en-GB" dirty="0"/>
          </a:p>
        </p:txBody>
      </p:sp>
      <p:sp>
        <p:nvSpPr>
          <p:cNvPr id="12" name="Rectangle 11">
            <a:extLst>
              <a:ext uri="{FF2B5EF4-FFF2-40B4-BE49-F238E27FC236}">
                <a16:creationId xmlns:a16="http://schemas.microsoft.com/office/drawing/2014/main" id="{8AE45915-933C-4D6C-9A1B-C7FCBC0698BC}"/>
              </a:ext>
            </a:extLst>
          </p:cNvPr>
          <p:cNvSpPr/>
          <p:nvPr/>
        </p:nvSpPr>
        <p:spPr>
          <a:xfrm>
            <a:off x="495949" y="3708350"/>
            <a:ext cx="4386817" cy="718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nl-NL" dirty="0" err="1"/>
              <a:t>Other</a:t>
            </a:r>
            <a:r>
              <a:rPr lang="nl-NL" dirty="0"/>
              <a:t> host </a:t>
            </a:r>
            <a:r>
              <a:rPr lang="nl-NL" dirty="0" err="1"/>
              <a:t>processes</a:t>
            </a:r>
            <a:endParaRPr lang="en-GB" dirty="0"/>
          </a:p>
        </p:txBody>
      </p:sp>
      <p:pic>
        <p:nvPicPr>
          <p:cNvPr id="2050" name="Picture 2" descr="Image result for internet">
            <a:extLst>
              <a:ext uri="{FF2B5EF4-FFF2-40B4-BE49-F238E27FC236}">
                <a16:creationId xmlns:a16="http://schemas.microsoft.com/office/drawing/2014/main" id="{E52390F7-3BE3-489E-A24B-90A29779976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373" r="11484"/>
          <a:stretch/>
        </p:blipFill>
        <p:spPr bwMode="auto">
          <a:xfrm>
            <a:off x="7351268" y="2256355"/>
            <a:ext cx="1707493" cy="1478151"/>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Arrow Connector 13">
            <a:extLst>
              <a:ext uri="{FF2B5EF4-FFF2-40B4-BE49-F238E27FC236}">
                <a16:creationId xmlns:a16="http://schemas.microsoft.com/office/drawing/2014/main" id="{723473D6-4C2F-4492-BD27-0E2F57D4CA5C}"/>
              </a:ext>
            </a:extLst>
          </p:cNvPr>
          <p:cNvCxnSpPr>
            <a:cxnSpLocks/>
            <a:stCxn id="7" idx="3"/>
          </p:cNvCxnSpPr>
          <p:nvPr/>
        </p:nvCxnSpPr>
        <p:spPr>
          <a:xfrm>
            <a:off x="2677734" y="2269838"/>
            <a:ext cx="224724"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18DBAB1-9AB5-4846-AE69-D1AE3E415F61}"/>
              </a:ext>
            </a:extLst>
          </p:cNvPr>
          <p:cNvCxnSpPr>
            <a:cxnSpLocks/>
            <a:stCxn id="11" idx="3"/>
          </p:cNvCxnSpPr>
          <p:nvPr/>
        </p:nvCxnSpPr>
        <p:spPr>
          <a:xfrm>
            <a:off x="5904858" y="2993591"/>
            <a:ext cx="376869" cy="18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09E8CB3-D33E-4057-A94A-BF108DBD52D2}"/>
              </a:ext>
            </a:extLst>
          </p:cNvPr>
          <p:cNvCxnSpPr>
            <a:cxnSpLocks/>
            <a:stCxn id="12" idx="3"/>
          </p:cNvCxnSpPr>
          <p:nvPr/>
        </p:nvCxnSpPr>
        <p:spPr>
          <a:xfrm>
            <a:off x="4882766" y="4067547"/>
            <a:ext cx="22472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E836B7B7-03AA-4B38-B77F-DBE702B95CF9}"/>
              </a:ext>
            </a:extLst>
          </p:cNvPr>
          <p:cNvSpPr/>
          <p:nvPr/>
        </p:nvSpPr>
        <p:spPr>
          <a:xfrm>
            <a:off x="755152" y="2711346"/>
            <a:ext cx="1922582" cy="6201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t>Guest</a:t>
            </a:r>
            <a:endParaRPr lang="nl-NL" dirty="0"/>
          </a:p>
          <a:p>
            <a:pPr algn="ctr"/>
            <a:r>
              <a:rPr lang="nl-NL" dirty="0" err="1"/>
              <a:t>Internal</a:t>
            </a:r>
            <a:r>
              <a:rPr lang="nl-NL" dirty="0"/>
              <a:t> IP:192.168.0.9</a:t>
            </a:r>
            <a:endParaRPr lang="en-GB" dirty="0"/>
          </a:p>
        </p:txBody>
      </p:sp>
      <p:cxnSp>
        <p:nvCxnSpPr>
          <p:cNvPr id="33" name="Straight Arrow Connector 32">
            <a:extLst>
              <a:ext uri="{FF2B5EF4-FFF2-40B4-BE49-F238E27FC236}">
                <a16:creationId xmlns:a16="http://schemas.microsoft.com/office/drawing/2014/main" id="{9C139769-4127-4DE7-BDF0-4EB9F56FFDC5}"/>
              </a:ext>
            </a:extLst>
          </p:cNvPr>
          <p:cNvCxnSpPr>
            <a:cxnSpLocks/>
            <a:stCxn id="31" idx="3"/>
          </p:cNvCxnSpPr>
          <p:nvPr/>
        </p:nvCxnSpPr>
        <p:spPr>
          <a:xfrm>
            <a:off x="2677734" y="3021404"/>
            <a:ext cx="22472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DB565E13-EEE8-4A54-999C-012BDD9013D7}"/>
              </a:ext>
            </a:extLst>
          </p:cNvPr>
          <p:cNvSpPr/>
          <p:nvPr/>
        </p:nvSpPr>
        <p:spPr>
          <a:xfrm>
            <a:off x="6303542" y="1170122"/>
            <a:ext cx="797368" cy="33307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nl-NL" dirty="0"/>
              <a:t>Gateway / router</a:t>
            </a:r>
          </a:p>
          <a:p>
            <a:pPr algn="ctr"/>
            <a:r>
              <a:rPr lang="nl-NL" dirty="0" err="1"/>
              <a:t>Internal</a:t>
            </a:r>
            <a:r>
              <a:rPr lang="nl-NL" dirty="0"/>
              <a:t> IP: 10.10.10.1</a:t>
            </a:r>
          </a:p>
          <a:p>
            <a:pPr algn="ctr"/>
            <a:r>
              <a:rPr lang="nl-NL" dirty="0" err="1"/>
              <a:t>External</a:t>
            </a:r>
            <a:r>
              <a:rPr lang="nl-NL" dirty="0"/>
              <a:t> IP: 95.42.76.32</a:t>
            </a:r>
            <a:endParaRPr lang="en-GB" dirty="0"/>
          </a:p>
        </p:txBody>
      </p:sp>
      <p:cxnSp>
        <p:nvCxnSpPr>
          <p:cNvPr id="40" name="Straight Arrow Connector 39">
            <a:extLst>
              <a:ext uri="{FF2B5EF4-FFF2-40B4-BE49-F238E27FC236}">
                <a16:creationId xmlns:a16="http://schemas.microsoft.com/office/drawing/2014/main" id="{4AB6F44D-9457-4A11-B260-D2D746A7A3EC}"/>
              </a:ext>
            </a:extLst>
          </p:cNvPr>
          <p:cNvCxnSpPr>
            <a:cxnSpLocks/>
            <a:endCxn id="2050" idx="1"/>
          </p:cNvCxnSpPr>
          <p:nvPr/>
        </p:nvCxnSpPr>
        <p:spPr>
          <a:xfrm>
            <a:off x="7100910" y="2995431"/>
            <a:ext cx="25035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167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F8FF9-4039-48E5-8496-9A16220295ED}"/>
              </a:ext>
            </a:extLst>
          </p:cNvPr>
          <p:cNvSpPr>
            <a:spLocks noGrp="1"/>
          </p:cNvSpPr>
          <p:nvPr>
            <p:ph type="title"/>
          </p:nvPr>
        </p:nvSpPr>
        <p:spPr/>
        <p:txBody>
          <a:bodyPr/>
          <a:lstStyle/>
          <a:p>
            <a:r>
              <a:rPr lang="nl-NL" dirty="0" err="1"/>
              <a:t>VirtualBox</a:t>
            </a:r>
            <a:r>
              <a:rPr lang="nl-NL" dirty="0"/>
              <a:t> </a:t>
            </a:r>
            <a:r>
              <a:rPr lang="nl-NL" dirty="0" err="1"/>
              <a:t>networking</a:t>
            </a:r>
            <a:br>
              <a:rPr lang="nl-NL" dirty="0"/>
            </a:br>
            <a:r>
              <a:rPr lang="nl-NL" dirty="0" err="1"/>
              <a:t>Internal</a:t>
            </a:r>
            <a:r>
              <a:rPr lang="nl-NL" dirty="0"/>
              <a:t> </a:t>
            </a:r>
            <a:r>
              <a:rPr lang="nl-NL" dirty="0" err="1"/>
              <a:t>network</a:t>
            </a:r>
            <a:endParaRPr lang="en-GB" dirty="0"/>
          </a:p>
        </p:txBody>
      </p:sp>
      <p:sp>
        <p:nvSpPr>
          <p:cNvPr id="3" name="Content Placeholder 2">
            <a:extLst>
              <a:ext uri="{FF2B5EF4-FFF2-40B4-BE49-F238E27FC236}">
                <a16:creationId xmlns:a16="http://schemas.microsoft.com/office/drawing/2014/main" id="{E24CF1CE-E786-42F6-9599-3D7D24A87E55}"/>
              </a:ext>
            </a:extLst>
          </p:cNvPr>
          <p:cNvSpPr>
            <a:spLocks noGrp="1"/>
          </p:cNvSpPr>
          <p:nvPr>
            <p:ph idx="1"/>
          </p:nvPr>
        </p:nvSpPr>
        <p:spPr/>
        <p:txBody>
          <a:bodyPr/>
          <a:lstStyle/>
          <a:p>
            <a:r>
              <a:rPr lang="en-US" sz="1200" dirty="0"/>
              <a:t>VirtualBox makes available automatically a network interface inside a guest. If multiple guests share the same interface name, they are connected like a switch and can access each other.</a:t>
            </a:r>
          </a:p>
          <a:p>
            <a:endParaRPr lang="en-US" sz="1200" dirty="0"/>
          </a:p>
          <a:p>
            <a:r>
              <a:rPr lang="en-US" sz="1200" dirty="0"/>
              <a:t>A CLI can be used to configure the internal VirtualBox DHCP server (no GUI support)</a:t>
            </a:r>
          </a:p>
          <a:p>
            <a:endParaRPr lang="en-US" sz="1200" dirty="0"/>
          </a:p>
          <a:p>
            <a:r>
              <a:rPr lang="en-US" sz="1200" dirty="0"/>
              <a:t>Internet access or access to the host network interfaces is not available</a:t>
            </a:r>
          </a:p>
          <a:p>
            <a:endParaRPr lang="en-US" sz="1200" dirty="0"/>
          </a:p>
          <a:p>
            <a:r>
              <a:rPr lang="en-US" sz="1200" dirty="0"/>
              <a:t>The host cannot access guests</a:t>
            </a:r>
          </a:p>
        </p:txBody>
      </p:sp>
      <p:sp>
        <p:nvSpPr>
          <p:cNvPr id="4" name="Footer Placeholder 3">
            <a:extLst>
              <a:ext uri="{FF2B5EF4-FFF2-40B4-BE49-F238E27FC236}">
                <a16:creationId xmlns:a16="http://schemas.microsoft.com/office/drawing/2014/main" id="{19B3D674-B398-4963-BA0F-794680BC77AB}"/>
              </a:ext>
            </a:extLst>
          </p:cNvPr>
          <p:cNvSpPr>
            <a:spLocks noGrp="1"/>
          </p:cNvSpPr>
          <p:nvPr>
            <p:ph type="ftr" sz="quarter" idx="11"/>
          </p:nvPr>
        </p:nvSpPr>
        <p:spPr/>
        <p:txBody>
          <a:bodyPr/>
          <a:lstStyle/>
          <a:p>
            <a:r>
              <a:rPr lang="nl-NL"/>
              <a:t>Titel van de presentatie</a:t>
            </a:r>
          </a:p>
        </p:txBody>
      </p:sp>
      <p:sp>
        <p:nvSpPr>
          <p:cNvPr id="5" name="Slide Number Placeholder 4">
            <a:extLst>
              <a:ext uri="{FF2B5EF4-FFF2-40B4-BE49-F238E27FC236}">
                <a16:creationId xmlns:a16="http://schemas.microsoft.com/office/drawing/2014/main" id="{0A8450B2-F289-4FAB-B118-B2019223B74D}"/>
              </a:ext>
            </a:extLst>
          </p:cNvPr>
          <p:cNvSpPr>
            <a:spLocks noGrp="1"/>
          </p:cNvSpPr>
          <p:nvPr>
            <p:ph type="sldNum" sz="quarter" idx="12"/>
          </p:nvPr>
        </p:nvSpPr>
        <p:spPr/>
        <p:txBody>
          <a:bodyPr/>
          <a:lstStyle/>
          <a:p>
            <a:fld id="{14F1411D-0280-154F-AEAC-4C20B7AA46B2}" type="slidenum">
              <a:rPr lang="nl-NL" smtClean="0"/>
              <a:t>4</a:t>
            </a:fld>
            <a:endParaRPr lang="nl-NL"/>
          </a:p>
        </p:txBody>
      </p:sp>
    </p:spTree>
    <p:extLst>
      <p:ext uri="{BB962C8B-B14F-4D97-AF65-F5344CB8AC3E}">
        <p14:creationId xmlns:p14="http://schemas.microsoft.com/office/powerpoint/2010/main" val="3698119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D3996-8152-414F-80BD-EBFD78130E19}"/>
              </a:ext>
            </a:extLst>
          </p:cNvPr>
          <p:cNvSpPr>
            <a:spLocks noGrp="1"/>
          </p:cNvSpPr>
          <p:nvPr>
            <p:ph type="title"/>
          </p:nvPr>
        </p:nvSpPr>
        <p:spPr/>
        <p:txBody>
          <a:bodyPr/>
          <a:lstStyle/>
          <a:p>
            <a:r>
              <a:rPr lang="nl-NL" dirty="0" err="1"/>
              <a:t>VirtualBox</a:t>
            </a:r>
            <a:r>
              <a:rPr lang="nl-NL" dirty="0"/>
              <a:t> </a:t>
            </a:r>
            <a:r>
              <a:rPr lang="nl-NL" dirty="0" err="1"/>
              <a:t>networking</a:t>
            </a:r>
            <a:br>
              <a:rPr lang="nl-NL" dirty="0"/>
            </a:br>
            <a:r>
              <a:rPr lang="nl-NL" dirty="0" err="1"/>
              <a:t>Internal</a:t>
            </a:r>
            <a:r>
              <a:rPr lang="nl-NL" dirty="0"/>
              <a:t> </a:t>
            </a:r>
            <a:r>
              <a:rPr lang="nl-NL" dirty="0" err="1"/>
              <a:t>network</a:t>
            </a:r>
            <a:endParaRPr lang="en-GB" dirty="0"/>
          </a:p>
        </p:txBody>
      </p:sp>
      <p:sp>
        <p:nvSpPr>
          <p:cNvPr id="3" name="Content Placeholder 2">
            <a:extLst>
              <a:ext uri="{FF2B5EF4-FFF2-40B4-BE49-F238E27FC236}">
                <a16:creationId xmlns:a16="http://schemas.microsoft.com/office/drawing/2014/main" id="{108D82DC-70CC-43BA-B425-8679DCEAD4F2}"/>
              </a:ext>
            </a:extLst>
          </p:cNvPr>
          <p:cNvSpPr>
            <a:spLocks noGrp="1"/>
          </p:cNvSpPr>
          <p:nvPr>
            <p:ph idx="1"/>
          </p:nvPr>
        </p:nvSpPr>
        <p:spPr>
          <a:xfrm>
            <a:off x="720003" y="936000"/>
            <a:ext cx="7044648" cy="3780000"/>
          </a:xfrm>
        </p:spPr>
        <p:txBody>
          <a:bodyPr/>
          <a:lstStyle/>
          <a:p>
            <a:r>
              <a:rPr lang="nl-NL" dirty="0"/>
              <a:t>Benefits:</a:t>
            </a:r>
          </a:p>
          <a:p>
            <a:pPr lvl="1"/>
            <a:r>
              <a:rPr lang="nl-NL" dirty="0"/>
              <a:t>Easy </a:t>
            </a:r>
            <a:r>
              <a:rPr lang="nl-NL" dirty="0" err="1"/>
              <a:t>to</a:t>
            </a:r>
            <a:r>
              <a:rPr lang="nl-NL" dirty="0"/>
              <a:t> </a:t>
            </a:r>
            <a:r>
              <a:rPr lang="nl-NL" dirty="0" err="1"/>
              <a:t>use</a:t>
            </a:r>
            <a:r>
              <a:rPr lang="nl-NL" dirty="0"/>
              <a:t>. Little </a:t>
            </a:r>
            <a:r>
              <a:rPr lang="nl-NL" dirty="0" err="1"/>
              <a:t>configuration</a:t>
            </a:r>
            <a:r>
              <a:rPr lang="nl-NL" dirty="0"/>
              <a:t> </a:t>
            </a:r>
            <a:r>
              <a:rPr lang="nl-NL" dirty="0" err="1"/>
              <a:t>required</a:t>
            </a:r>
            <a:endParaRPr lang="nl-NL" dirty="0"/>
          </a:p>
          <a:p>
            <a:pPr lvl="1"/>
            <a:r>
              <a:rPr lang="nl-NL" dirty="0"/>
              <a:t>No </a:t>
            </a:r>
            <a:r>
              <a:rPr lang="nl-NL" dirty="0" err="1"/>
              <a:t>VirtualBox</a:t>
            </a:r>
            <a:r>
              <a:rPr lang="nl-NL" dirty="0"/>
              <a:t> virtual host </a:t>
            </a:r>
            <a:r>
              <a:rPr lang="nl-NL" dirty="0" err="1"/>
              <a:t>network</a:t>
            </a:r>
            <a:r>
              <a:rPr lang="nl-NL" dirty="0"/>
              <a:t> interface (device + driver) </a:t>
            </a:r>
            <a:r>
              <a:rPr lang="nl-NL" dirty="0" err="1"/>
              <a:t>required</a:t>
            </a:r>
            <a:endParaRPr lang="nl-NL" dirty="0"/>
          </a:p>
          <a:p>
            <a:pPr lvl="1"/>
            <a:r>
              <a:rPr lang="nl-NL" dirty="0" err="1"/>
              <a:t>Guests</a:t>
            </a:r>
            <a:r>
              <a:rPr lang="nl-NL" dirty="0"/>
              <a:t> </a:t>
            </a:r>
            <a:r>
              <a:rPr lang="nl-NL" dirty="0" err="1"/>
              <a:t>can</a:t>
            </a:r>
            <a:r>
              <a:rPr lang="nl-NL" dirty="0"/>
              <a:t> access </a:t>
            </a:r>
            <a:r>
              <a:rPr lang="nl-NL" dirty="0" err="1"/>
              <a:t>each</a:t>
            </a:r>
            <a:r>
              <a:rPr lang="nl-NL" dirty="0"/>
              <a:t> </a:t>
            </a:r>
            <a:r>
              <a:rPr lang="nl-NL" dirty="0" err="1"/>
              <a:t>other</a:t>
            </a:r>
            <a:endParaRPr lang="nl-NL" dirty="0"/>
          </a:p>
          <a:p>
            <a:pPr lvl="1"/>
            <a:r>
              <a:rPr lang="nl-NL" dirty="0"/>
              <a:t>Secure (access </a:t>
            </a:r>
            <a:r>
              <a:rPr lang="nl-NL" dirty="0" err="1"/>
              <a:t>from</a:t>
            </a:r>
            <a:r>
              <a:rPr lang="nl-NL" dirty="0"/>
              <a:t> </a:t>
            </a:r>
            <a:r>
              <a:rPr lang="nl-NL" dirty="0" err="1"/>
              <a:t>outside</a:t>
            </a:r>
            <a:r>
              <a:rPr lang="nl-NL" dirty="0"/>
              <a:t> </a:t>
            </a:r>
            <a:r>
              <a:rPr lang="nl-NL" dirty="0" err="1"/>
              <a:t>the</a:t>
            </a:r>
            <a:r>
              <a:rPr lang="nl-NL" dirty="0"/>
              <a:t> host is </a:t>
            </a:r>
            <a:r>
              <a:rPr lang="nl-NL" dirty="0" err="1"/>
              <a:t>not</a:t>
            </a:r>
            <a:r>
              <a:rPr lang="nl-NL" dirty="0"/>
              <a:t> </a:t>
            </a:r>
            <a:r>
              <a:rPr lang="nl-NL" dirty="0" err="1"/>
              <a:t>possible</a:t>
            </a:r>
            <a:r>
              <a:rPr lang="nl-NL" dirty="0"/>
              <a:t>)</a:t>
            </a:r>
          </a:p>
          <a:p>
            <a:pPr lvl="1"/>
            <a:endParaRPr lang="nl-NL" dirty="0"/>
          </a:p>
          <a:p>
            <a:r>
              <a:rPr lang="nl-NL" dirty="0"/>
              <a:t>Drawbacks</a:t>
            </a:r>
          </a:p>
          <a:p>
            <a:pPr lvl="1"/>
            <a:r>
              <a:rPr lang="nl-NL" dirty="0"/>
              <a:t>The host </a:t>
            </a:r>
            <a:r>
              <a:rPr lang="nl-NL" dirty="0" err="1"/>
              <a:t>can’t</a:t>
            </a:r>
            <a:r>
              <a:rPr lang="nl-NL" dirty="0"/>
              <a:t> access </a:t>
            </a:r>
            <a:r>
              <a:rPr lang="nl-NL" dirty="0" err="1"/>
              <a:t>the</a:t>
            </a:r>
            <a:r>
              <a:rPr lang="nl-NL" dirty="0"/>
              <a:t> </a:t>
            </a:r>
            <a:r>
              <a:rPr lang="nl-NL" dirty="0" err="1"/>
              <a:t>guests</a:t>
            </a:r>
            <a:endParaRPr lang="nl-NL" dirty="0"/>
          </a:p>
          <a:p>
            <a:pPr lvl="1"/>
            <a:r>
              <a:rPr lang="nl-NL" dirty="0" err="1"/>
              <a:t>Guests</a:t>
            </a:r>
            <a:r>
              <a:rPr lang="nl-NL" dirty="0"/>
              <a:t> </a:t>
            </a:r>
            <a:r>
              <a:rPr lang="nl-NL" dirty="0" err="1"/>
              <a:t>can’t</a:t>
            </a:r>
            <a:r>
              <a:rPr lang="nl-NL" dirty="0"/>
              <a:t> access </a:t>
            </a:r>
            <a:r>
              <a:rPr lang="nl-NL" dirty="0" err="1"/>
              <a:t>the</a:t>
            </a:r>
            <a:r>
              <a:rPr lang="nl-NL" dirty="0"/>
              <a:t> host</a:t>
            </a:r>
          </a:p>
          <a:p>
            <a:pPr lvl="1"/>
            <a:r>
              <a:rPr lang="nl-NL" dirty="0" err="1"/>
              <a:t>Guests</a:t>
            </a:r>
            <a:r>
              <a:rPr lang="nl-NL" dirty="0"/>
              <a:t> </a:t>
            </a:r>
            <a:r>
              <a:rPr lang="nl-NL" dirty="0" err="1"/>
              <a:t>can’t</a:t>
            </a:r>
            <a:r>
              <a:rPr lang="nl-NL" dirty="0"/>
              <a:t> access </a:t>
            </a:r>
            <a:r>
              <a:rPr lang="nl-NL" dirty="0" err="1"/>
              <a:t>the</a:t>
            </a:r>
            <a:r>
              <a:rPr lang="nl-NL" dirty="0"/>
              <a:t> internet</a:t>
            </a:r>
          </a:p>
          <a:p>
            <a:pPr lvl="1"/>
            <a:r>
              <a:rPr lang="nl-NL" dirty="0"/>
              <a:t>The </a:t>
            </a:r>
            <a:r>
              <a:rPr lang="nl-NL" dirty="0" err="1"/>
              <a:t>VirtualBox</a:t>
            </a:r>
            <a:r>
              <a:rPr lang="nl-NL" dirty="0"/>
              <a:t> </a:t>
            </a:r>
            <a:r>
              <a:rPr lang="nl-NL" dirty="0" err="1"/>
              <a:t>internal</a:t>
            </a:r>
            <a:r>
              <a:rPr lang="nl-NL" dirty="0"/>
              <a:t> DHCP server has no GUI support, </a:t>
            </a:r>
            <a:r>
              <a:rPr lang="nl-NL" dirty="0" err="1"/>
              <a:t>only</a:t>
            </a:r>
            <a:r>
              <a:rPr lang="nl-NL" dirty="0"/>
              <a:t> a CLI</a:t>
            </a:r>
          </a:p>
          <a:p>
            <a:pPr lvl="1"/>
            <a:endParaRPr lang="en-GB" dirty="0"/>
          </a:p>
        </p:txBody>
      </p:sp>
      <p:sp>
        <p:nvSpPr>
          <p:cNvPr id="4" name="Footer Placeholder 3">
            <a:extLst>
              <a:ext uri="{FF2B5EF4-FFF2-40B4-BE49-F238E27FC236}">
                <a16:creationId xmlns:a16="http://schemas.microsoft.com/office/drawing/2014/main" id="{4964ED72-DDDF-4A45-A479-A17BFA79CD9A}"/>
              </a:ext>
            </a:extLst>
          </p:cNvPr>
          <p:cNvSpPr>
            <a:spLocks noGrp="1"/>
          </p:cNvSpPr>
          <p:nvPr>
            <p:ph type="ftr" sz="quarter" idx="11"/>
          </p:nvPr>
        </p:nvSpPr>
        <p:spPr/>
        <p:txBody>
          <a:bodyPr/>
          <a:lstStyle/>
          <a:p>
            <a:r>
              <a:rPr lang="nl-NL"/>
              <a:t>Titel van de presentatie</a:t>
            </a:r>
          </a:p>
        </p:txBody>
      </p:sp>
      <p:sp>
        <p:nvSpPr>
          <p:cNvPr id="5" name="Slide Number Placeholder 4">
            <a:extLst>
              <a:ext uri="{FF2B5EF4-FFF2-40B4-BE49-F238E27FC236}">
                <a16:creationId xmlns:a16="http://schemas.microsoft.com/office/drawing/2014/main" id="{F27E5AB6-866B-4906-97B2-B7428F3AFA38}"/>
              </a:ext>
            </a:extLst>
          </p:cNvPr>
          <p:cNvSpPr>
            <a:spLocks noGrp="1"/>
          </p:cNvSpPr>
          <p:nvPr>
            <p:ph type="sldNum" sz="quarter" idx="12"/>
          </p:nvPr>
        </p:nvSpPr>
        <p:spPr/>
        <p:txBody>
          <a:bodyPr/>
          <a:lstStyle/>
          <a:p>
            <a:fld id="{14F1411D-0280-154F-AEAC-4C20B7AA46B2}" type="slidenum">
              <a:rPr lang="nl-NL" smtClean="0"/>
              <a:t>5</a:t>
            </a:fld>
            <a:endParaRPr lang="nl-NL"/>
          </a:p>
        </p:txBody>
      </p:sp>
    </p:spTree>
    <p:extLst>
      <p:ext uri="{BB962C8B-B14F-4D97-AF65-F5344CB8AC3E}">
        <p14:creationId xmlns:p14="http://schemas.microsoft.com/office/powerpoint/2010/main" val="2099788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36648-54A7-46A5-AAAD-5D5C8C22C06F}"/>
              </a:ext>
            </a:extLst>
          </p:cNvPr>
          <p:cNvSpPr>
            <a:spLocks noGrp="1"/>
          </p:cNvSpPr>
          <p:nvPr>
            <p:ph type="title"/>
          </p:nvPr>
        </p:nvSpPr>
        <p:spPr/>
        <p:txBody>
          <a:bodyPr/>
          <a:lstStyle/>
          <a:p>
            <a:r>
              <a:rPr lang="nl-NL" dirty="0" err="1"/>
              <a:t>VirtualBox</a:t>
            </a:r>
            <a:r>
              <a:rPr lang="nl-NL" dirty="0"/>
              <a:t> </a:t>
            </a:r>
            <a:r>
              <a:rPr lang="nl-NL" dirty="0" err="1"/>
              <a:t>networking</a:t>
            </a:r>
            <a:br>
              <a:rPr lang="nl-NL" dirty="0"/>
            </a:br>
            <a:r>
              <a:rPr lang="nl-NL" dirty="0" err="1"/>
              <a:t>Internal</a:t>
            </a:r>
            <a:r>
              <a:rPr lang="nl-NL" dirty="0"/>
              <a:t> </a:t>
            </a:r>
            <a:r>
              <a:rPr lang="nl-NL" dirty="0" err="1"/>
              <a:t>network</a:t>
            </a:r>
            <a:endParaRPr lang="en-US" dirty="0"/>
          </a:p>
        </p:txBody>
      </p:sp>
      <p:sp>
        <p:nvSpPr>
          <p:cNvPr id="4" name="Footer Placeholder 3">
            <a:extLst>
              <a:ext uri="{FF2B5EF4-FFF2-40B4-BE49-F238E27FC236}">
                <a16:creationId xmlns:a16="http://schemas.microsoft.com/office/drawing/2014/main" id="{8900313A-F85E-4B41-9C02-EE6BE300628C}"/>
              </a:ext>
            </a:extLst>
          </p:cNvPr>
          <p:cNvSpPr>
            <a:spLocks noGrp="1"/>
          </p:cNvSpPr>
          <p:nvPr>
            <p:ph type="ftr" sz="quarter" idx="11"/>
          </p:nvPr>
        </p:nvSpPr>
        <p:spPr/>
        <p:txBody>
          <a:bodyPr/>
          <a:lstStyle/>
          <a:p>
            <a:r>
              <a:rPr lang="nl-NL"/>
              <a:t>Titel van de presentatie</a:t>
            </a:r>
          </a:p>
        </p:txBody>
      </p:sp>
      <p:sp>
        <p:nvSpPr>
          <p:cNvPr id="5" name="Slide Number Placeholder 4">
            <a:extLst>
              <a:ext uri="{FF2B5EF4-FFF2-40B4-BE49-F238E27FC236}">
                <a16:creationId xmlns:a16="http://schemas.microsoft.com/office/drawing/2014/main" id="{66C17EAD-886E-4B2E-BA6F-E627586BAF0E}"/>
              </a:ext>
            </a:extLst>
          </p:cNvPr>
          <p:cNvSpPr>
            <a:spLocks noGrp="1"/>
          </p:cNvSpPr>
          <p:nvPr>
            <p:ph type="sldNum" sz="quarter" idx="12"/>
          </p:nvPr>
        </p:nvSpPr>
        <p:spPr/>
        <p:txBody>
          <a:bodyPr/>
          <a:lstStyle/>
          <a:p>
            <a:fld id="{14F1411D-0280-154F-AEAC-4C20B7AA46B2}" type="slidenum">
              <a:rPr lang="nl-NL" smtClean="0"/>
              <a:t>6</a:t>
            </a:fld>
            <a:endParaRPr lang="nl-NL"/>
          </a:p>
        </p:txBody>
      </p:sp>
      <p:pic>
        <p:nvPicPr>
          <p:cNvPr id="6" name="Picture 5">
            <a:extLst>
              <a:ext uri="{FF2B5EF4-FFF2-40B4-BE49-F238E27FC236}">
                <a16:creationId xmlns:a16="http://schemas.microsoft.com/office/drawing/2014/main" id="{BB42AD71-67C3-4CE2-A577-2E6731DABF6A}"/>
              </a:ext>
            </a:extLst>
          </p:cNvPr>
          <p:cNvPicPr>
            <a:picLocks noChangeAspect="1"/>
          </p:cNvPicPr>
          <p:nvPr/>
        </p:nvPicPr>
        <p:blipFill>
          <a:blip r:embed="rId2"/>
          <a:stretch>
            <a:fillRect/>
          </a:stretch>
        </p:blipFill>
        <p:spPr>
          <a:xfrm>
            <a:off x="1952787" y="1610809"/>
            <a:ext cx="4147962" cy="3089931"/>
          </a:xfrm>
          <a:prstGeom prst="rect">
            <a:avLst/>
          </a:prstGeom>
        </p:spPr>
      </p:pic>
      <p:sp>
        <p:nvSpPr>
          <p:cNvPr id="7" name="TextBox 6">
            <a:extLst>
              <a:ext uri="{FF2B5EF4-FFF2-40B4-BE49-F238E27FC236}">
                <a16:creationId xmlns:a16="http://schemas.microsoft.com/office/drawing/2014/main" id="{E69FBAEC-E1E5-4F72-BCDA-AEEB0C9303A1}"/>
              </a:ext>
            </a:extLst>
          </p:cNvPr>
          <p:cNvSpPr txBox="1"/>
          <p:nvPr/>
        </p:nvSpPr>
        <p:spPr>
          <a:xfrm>
            <a:off x="3302210" y="1207521"/>
            <a:ext cx="1449115" cy="200055"/>
          </a:xfrm>
          <a:prstGeom prst="rect">
            <a:avLst/>
          </a:prstGeom>
          <a:noFill/>
        </p:spPr>
        <p:txBody>
          <a:bodyPr wrap="none" lIns="0" tIns="0" rIns="0" bIns="0" rtlCol="0">
            <a:spAutoFit/>
          </a:bodyPr>
          <a:lstStyle/>
          <a:p>
            <a:r>
              <a:rPr lang="en-US" sz="1300" dirty="0"/>
              <a:t>Guest configuration</a:t>
            </a:r>
          </a:p>
        </p:txBody>
      </p:sp>
    </p:spTree>
    <p:extLst>
      <p:ext uri="{BB962C8B-B14F-4D97-AF65-F5344CB8AC3E}">
        <p14:creationId xmlns:p14="http://schemas.microsoft.com/office/powerpoint/2010/main" val="117794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9E61F10-499C-4A52-BE19-BEAB55870B77}"/>
              </a:ext>
            </a:extLst>
          </p:cNvPr>
          <p:cNvSpPr/>
          <p:nvPr/>
        </p:nvSpPr>
        <p:spPr>
          <a:xfrm>
            <a:off x="193732" y="1170122"/>
            <a:ext cx="5711126" cy="33289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nl-NL" dirty="0"/>
              <a:t>Host</a:t>
            </a:r>
            <a:endParaRPr lang="en-GB" dirty="0"/>
          </a:p>
        </p:txBody>
      </p:sp>
      <p:sp>
        <p:nvSpPr>
          <p:cNvPr id="8" name="Rectangle 7">
            <a:extLst>
              <a:ext uri="{FF2B5EF4-FFF2-40B4-BE49-F238E27FC236}">
                <a16:creationId xmlns:a16="http://schemas.microsoft.com/office/drawing/2014/main" id="{AA13E584-E05F-4506-A4B9-03685106D391}"/>
              </a:ext>
            </a:extLst>
          </p:cNvPr>
          <p:cNvSpPr/>
          <p:nvPr/>
        </p:nvSpPr>
        <p:spPr>
          <a:xfrm>
            <a:off x="495949" y="1488141"/>
            <a:ext cx="4611541" cy="2071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nl-NL" dirty="0" err="1"/>
              <a:t>VirtualBox</a:t>
            </a:r>
            <a:endParaRPr lang="en-GB" dirty="0"/>
          </a:p>
        </p:txBody>
      </p:sp>
      <p:sp>
        <p:nvSpPr>
          <p:cNvPr id="2" name="Title 1">
            <a:extLst>
              <a:ext uri="{FF2B5EF4-FFF2-40B4-BE49-F238E27FC236}">
                <a16:creationId xmlns:a16="http://schemas.microsoft.com/office/drawing/2014/main" id="{45E99AE0-EC9D-4975-8939-BFF42F434FEB}"/>
              </a:ext>
            </a:extLst>
          </p:cNvPr>
          <p:cNvSpPr>
            <a:spLocks noGrp="1"/>
          </p:cNvSpPr>
          <p:nvPr>
            <p:ph type="title"/>
          </p:nvPr>
        </p:nvSpPr>
        <p:spPr>
          <a:xfrm>
            <a:off x="719999" y="288000"/>
            <a:ext cx="6624000" cy="504000"/>
          </a:xfrm>
        </p:spPr>
        <p:txBody>
          <a:bodyPr/>
          <a:lstStyle/>
          <a:p>
            <a:r>
              <a:rPr lang="nl-NL" dirty="0" err="1"/>
              <a:t>VirtualBox</a:t>
            </a:r>
            <a:r>
              <a:rPr lang="nl-NL" dirty="0"/>
              <a:t> </a:t>
            </a:r>
            <a:r>
              <a:rPr lang="nl-NL" dirty="0" err="1"/>
              <a:t>networking</a:t>
            </a:r>
            <a:br>
              <a:rPr lang="nl-NL" dirty="0"/>
            </a:br>
            <a:r>
              <a:rPr lang="nl-NL" dirty="0"/>
              <a:t>Network </a:t>
            </a:r>
            <a:r>
              <a:rPr lang="nl-NL" dirty="0" err="1"/>
              <a:t>Address</a:t>
            </a:r>
            <a:r>
              <a:rPr lang="nl-NL" dirty="0"/>
              <a:t> </a:t>
            </a:r>
            <a:r>
              <a:rPr lang="nl-NL" dirty="0" err="1"/>
              <a:t>Translation</a:t>
            </a:r>
            <a:endParaRPr lang="en-GB" dirty="0"/>
          </a:p>
        </p:txBody>
      </p:sp>
      <p:sp>
        <p:nvSpPr>
          <p:cNvPr id="4" name="Footer Placeholder 3">
            <a:extLst>
              <a:ext uri="{FF2B5EF4-FFF2-40B4-BE49-F238E27FC236}">
                <a16:creationId xmlns:a16="http://schemas.microsoft.com/office/drawing/2014/main" id="{9EE051A1-BD7E-4385-A46F-AC076953F198}"/>
              </a:ext>
            </a:extLst>
          </p:cNvPr>
          <p:cNvSpPr>
            <a:spLocks noGrp="1"/>
          </p:cNvSpPr>
          <p:nvPr>
            <p:ph type="ftr" sz="quarter" idx="11"/>
          </p:nvPr>
        </p:nvSpPr>
        <p:spPr/>
        <p:txBody>
          <a:bodyPr/>
          <a:lstStyle/>
          <a:p>
            <a:r>
              <a:rPr lang="nl-NL"/>
              <a:t>Titel van de presentatie</a:t>
            </a:r>
          </a:p>
        </p:txBody>
      </p:sp>
      <p:sp>
        <p:nvSpPr>
          <p:cNvPr id="5" name="Slide Number Placeholder 4">
            <a:extLst>
              <a:ext uri="{FF2B5EF4-FFF2-40B4-BE49-F238E27FC236}">
                <a16:creationId xmlns:a16="http://schemas.microsoft.com/office/drawing/2014/main" id="{1D473EEB-C8AC-459E-9B2F-1877C7125D3C}"/>
              </a:ext>
            </a:extLst>
          </p:cNvPr>
          <p:cNvSpPr>
            <a:spLocks noGrp="1"/>
          </p:cNvSpPr>
          <p:nvPr>
            <p:ph type="sldNum" sz="quarter" idx="12"/>
          </p:nvPr>
        </p:nvSpPr>
        <p:spPr/>
        <p:txBody>
          <a:bodyPr/>
          <a:lstStyle/>
          <a:p>
            <a:fld id="{14F1411D-0280-154F-AEAC-4C20B7AA46B2}" type="slidenum">
              <a:rPr lang="nl-NL" smtClean="0"/>
              <a:t>7</a:t>
            </a:fld>
            <a:endParaRPr lang="nl-NL"/>
          </a:p>
        </p:txBody>
      </p:sp>
      <p:sp>
        <p:nvSpPr>
          <p:cNvPr id="7" name="Rectangle 6">
            <a:extLst>
              <a:ext uri="{FF2B5EF4-FFF2-40B4-BE49-F238E27FC236}">
                <a16:creationId xmlns:a16="http://schemas.microsoft.com/office/drawing/2014/main" id="{D83489FD-C71D-4DBC-A3BF-5E6423121D73}"/>
              </a:ext>
            </a:extLst>
          </p:cNvPr>
          <p:cNvSpPr/>
          <p:nvPr/>
        </p:nvSpPr>
        <p:spPr>
          <a:xfrm>
            <a:off x="755152" y="1959780"/>
            <a:ext cx="1922582" cy="6201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t>Guest</a:t>
            </a:r>
            <a:endParaRPr lang="nl-NL" dirty="0"/>
          </a:p>
          <a:p>
            <a:pPr algn="ctr"/>
            <a:r>
              <a:rPr lang="nl-NL" dirty="0" err="1"/>
              <a:t>Internal</a:t>
            </a:r>
            <a:r>
              <a:rPr lang="nl-NL" dirty="0"/>
              <a:t> IP:192.168.0.8</a:t>
            </a:r>
            <a:endParaRPr lang="en-GB" dirty="0"/>
          </a:p>
        </p:txBody>
      </p:sp>
      <p:sp>
        <p:nvSpPr>
          <p:cNvPr id="9" name="Rectangle 8">
            <a:extLst>
              <a:ext uri="{FF2B5EF4-FFF2-40B4-BE49-F238E27FC236}">
                <a16:creationId xmlns:a16="http://schemas.microsoft.com/office/drawing/2014/main" id="{D29AE3C9-F69E-42AC-8515-784A35BEEA9C}"/>
              </a:ext>
            </a:extLst>
          </p:cNvPr>
          <p:cNvSpPr/>
          <p:nvPr/>
        </p:nvSpPr>
        <p:spPr>
          <a:xfrm>
            <a:off x="2902458" y="1959780"/>
            <a:ext cx="1980307" cy="6201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Virtual NAT router</a:t>
            </a:r>
          </a:p>
          <a:p>
            <a:pPr algn="ctr"/>
            <a:r>
              <a:rPr lang="nl-NL" dirty="0" err="1"/>
              <a:t>Internal</a:t>
            </a:r>
            <a:r>
              <a:rPr lang="nl-NL" dirty="0"/>
              <a:t> IP:192.168.0.1</a:t>
            </a:r>
          </a:p>
          <a:p>
            <a:pPr algn="ctr"/>
            <a:r>
              <a:rPr lang="nl-NL" dirty="0" err="1"/>
              <a:t>External</a:t>
            </a:r>
            <a:r>
              <a:rPr lang="nl-NL" dirty="0"/>
              <a:t>: host interface</a:t>
            </a:r>
            <a:endParaRPr lang="en-GB" dirty="0"/>
          </a:p>
        </p:txBody>
      </p:sp>
      <p:sp>
        <p:nvSpPr>
          <p:cNvPr id="11" name="Rectangle 10">
            <a:extLst>
              <a:ext uri="{FF2B5EF4-FFF2-40B4-BE49-F238E27FC236}">
                <a16:creationId xmlns:a16="http://schemas.microsoft.com/office/drawing/2014/main" id="{97905968-71C1-4717-B1AD-E6E1A09C57AC}"/>
              </a:ext>
            </a:extLst>
          </p:cNvPr>
          <p:cNvSpPr/>
          <p:nvPr/>
        </p:nvSpPr>
        <p:spPr>
          <a:xfrm>
            <a:off x="5107490" y="1488142"/>
            <a:ext cx="797368" cy="30108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nl-NL" dirty="0"/>
              <a:t>Host interface</a:t>
            </a:r>
          </a:p>
          <a:p>
            <a:pPr algn="ctr"/>
            <a:r>
              <a:rPr lang="nl-NL" dirty="0"/>
              <a:t>IP: 10.10.10.2</a:t>
            </a:r>
            <a:endParaRPr lang="en-GB" dirty="0"/>
          </a:p>
        </p:txBody>
      </p:sp>
      <p:sp>
        <p:nvSpPr>
          <p:cNvPr id="12" name="Rectangle 11">
            <a:extLst>
              <a:ext uri="{FF2B5EF4-FFF2-40B4-BE49-F238E27FC236}">
                <a16:creationId xmlns:a16="http://schemas.microsoft.com/office/drawing/2014/main" id="{8AE45915-933C-4D6C-9A1B-C7FCBC0698BC}"/>
              </a:ext>
            </a:extLst>
          </p:cNvPr>
          <p:cNvSpPr/>
          <p:nvPr/>
        </p:nvSpPr>
        <p:spPr>
          <a:xfrm>
            <a:off x="495949" y="3708350"/>
            <a:ext cx="4386817" cy="718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nl-NL" dirty="0" err="1"/>
              <a:t>Other</a:t>
            </a:r>
            <a:r>
              <a:rPr lang="nl-NL" dirty="0"/>
              <a:t> host </a:t>
            </a:r>
            <a:r>
              <a:rPr lang="nl-NL" dirty="0" err="1"/>
              <a:t>processes</a:t>
            </a:r>
            <a:endParaRPr lang="en-GB" dirty="0"/>
          </a:p>
        </p:txBody>
      </p:sp>
      <p:pic>
        <p:nvPicPr>
          <p:cNvPr id="2050" name="Picture 2" descr="Image result for internet">
            <a:extLst>
              <a:ext uri="{FF2B5EF4-FFF2-40B4-BE49-F238E27FC236}">
                <a16:creationId xmlns:a16="http://schemas.microsoft.com/office/drawing/2014/main" id="{E52390F7-3BE3-489E-A24B-90A29779976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373" r="11484"/>
          <a:stretch/>
        </p:blipFill>
        <p:spPr bwMode="auto">
          <a:xfrm>
            <a:off x="7351268" y="2256355"/>
            <a:ext cx="1707493" cy="1478151"/>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Arrow Connector 13">
            <a:extLst>
              <a:ext uri="{FF2B5EF4-FFF2-40B4-BE49-F238E27FC236}">
                <a16:creationId xmlns:a16="http://schemas.microsoft.com/office/drawing/2014/main" id="{723473D6-4C2F-4492-BD27-0E2F57D4CA5C}"/>
              </a:ext>
            </a:extLst>
          </p:cNvPr>
          <p:cNvCxnSpPr>
            <a:cxnSpLocks/>
            <a:stCxn id="7" idx="3"/>
            <a:endCxn id="9" idx="1"/>
          </p:cNvCxnSpPr>
          <p:nvPr/>
        </p:nvCxnSpPr>
        <p:spPr>
          <a:xfrm>
            <a:off x="2677734" y="2269838"/>
            <a:ext cx="22472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18DBAB1-9AB5-4846-AE69-D1AE3E415F61}"/>
              </a:ext>
            </a:extLst>
          </p:cNvPr>
          <p:cNvCxnSpPr>
            <a:cxnSpLocks/>
            <a:stCxn id="11" idx="3"/>
          </p:cNvCxnSpPr>
          <p:nvPr/>
        </p:nvCxnSpPr>
        <p:spPr>
          <a:xfrm>
            <a:off x="5904858" y="2993591"/>
            <a:ext cx="376869" cy="18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8EC7B0D-2C23-4B26-ACDB-2EE0C511027F}"/>
              </a:ext>
            </a:extLst>
          </p:cNvPr>
          <p:cNvCxnSpPr>
            <a:cxnSpLocks/>
            <a:stCxn id="9" idx="3"/>
          </p:cNvCxnSpPr>
          <p:nvPr/>
        </p:nvCxnSpPr>
        <p:spPr>
          <a:xfrm>
            <a:off x="4882765" y="2269838"/>
            <a:ext cx="22472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09E8CB3-D33E-4057-A94A-BF108DBD52D2}"/>
              </a:ext>
            </a:extLst>
          </p:cNvPr>
          <p:cNvCxnSpPr>
            <a:cxnSpLocks/>
            <a:stCxn id="12" idx="3"/>
          </p:cNvCxnSpPr>
          <p:nvPr/>
        </p:nvCxnSpPr>
        <p:spPr>
          <a:xfrm>
            <a:off x="4882766" y="4067547"/>
            <a:ext cx="22472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E836B7B7-03AA-4B38-B77F-DBE702B95CF9}"/>
              </a:ext>
            </a:extLst>
          </p:cNvPr>
          <p:cNvSpPr/>
          <p:nvPr/>
        </p:nvSpPr>
        <p:spPr>
          <a:xfrm>
            <a:off x="755152" y="2711346"/>
            <a:ext cx="1922582" cy="6201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t>Guest</a:t>
            </a:r>
            <a:endParaRPr lang="nl-NL" dirty="0"/>
          </a:p>
          <a:p>
            <a:pPr algn="ctr"/>
            <a:r>
              <a:rPr lang="nl-NL" dirty="0" err="1"/>
              <a:t>Internal</a:t>
            </a:r>
            <a:r>
              <a:rPr lang="nl-NL" dirty="0"/>
              <a:t> IP:192.168.0.9</a:t>
            </a:r>
            <a:endParaRPr lang="en-GB" dirty="0"/>
          </a:p>
        </p:txBody>
      </p:sp>
      <p:sp>
        <p:nvSpPr>
          <p:cNvPr id="32" name="Rectangle 31">
            <a:extLst>
              <a:ext uri="{FF2B5EF4-FFF2-40B4-BE49-F238E27FC236}">
                <a16:creationId xmlns:a16="http://schemas.microsoft.com/office/drawing/2014/main" id="{81DC3D84-88D9-45E4-8574-E5B0E00E03AE}"/>
              </a:ext>
            </a:extLst>
          </p:cNvPr>
          <p:cNvSpPr/>
          <p:nvPr/>
        </p:nvSpPr>
        <p:spPr>
          <a:xfrm>
            <a:off x="2902458" y="2711346"/>
            <a:ext cx="1980307" cy="6201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Virtual NAT router</a:t>
            </a:r>
          </a:p>
          <a:p>
            <a:pPr algn="ctr"/>
            <a:r>
              <a:rPr lang="nl-NL" dirty="0" err="1"/>
              <a:t>Internal</a:t>
            </a:r>
            <a:r>
              <a:rPr lang="nl-NL" dirty="0"/>
              <a:t> IP:192.168.0.1</a:t>
            </a:r>
          </a:p>
          <a:p>
            <a:pPr algn="ctr"/>
            <a:r>
              <a:rPr lang="nl-NL" dirty="0" err="1"/>
              <a:t>External</a:t>
            </a:r>
            <a:r>
              <a:rPr lang="nl-NL" dirty="0"/>
              <a:t>: host interface</a:t>
            </a:r>
            <a:endParaRPr lang="en-GB" dirty="0"/>
          </a:p>
        </p:txBody>
      </p:sp>
      <p:cxnSp>
        <p:nvCxnSpPr>
          <p:cNvPr id="33" name="Straight Arrow Connector 32">
            <a:extLst>
              <a:ext uri="{FF2B5EF4-FFF2-40B4-BE49-F238E27FC236}">
                <a16:creationId xmlns:a16="http://schemas.microsoft.com/office/drawing/2014/main" id="{9C139769-4127-4DE7-BDF0-4EB9F56FFDC5}"/>
              </a:ext>
            </a:extLst>
          </p:cNvPr>
          <p:cNvCxnSpPr>
            <a:cxnSpLocks/>
            <a:stCxn id="31" idx="3"/>
            <a:endCxn id="32" idx="1"/>
          </p:cNvCxnSpPr>
          <p:nvPr/>
        </p:nvCxnSpPr>
        <p:spPr>
          <a:xfrm>
            <a:off x="2677734" y="3021404"/>
            <a:ext cx="22472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3A3DD88-B35F-46DA-B97F-61B3D6CE92D1}"/>
              </a:ext>
            </a:extLst>
          </p:cNvPr>
          <p:cNvCxnSpPr>
            <a:cxnSpLocks/>
            <a:stCxn id="32" idx="3"/>
          </p:cNvCxnSpPr>
          <p:nvPr/>
        </p:nvCxnSpPr>
        <p:spPr>
          <a:xfrm>
            <a:off x="4882765" y="3021404"/>
            <a:ext cx="22472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DB565E13-EEE8-4A54-999C-012BDD9013D7}"/>
              </a:ext>
            </a:extLst>
          </p:cNvPr>
          <p:cNvSpPr/>
          <p:nvPr/>
        </p:nvSpPr>
        <p:spPr>
          <a:xfrm>
            <a:off x="6303542" y="1170122"/>
            <a:ext cx="797368" cy="33307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nl-NL" dirty="0"/>
              <a:t>Gateway / router</a:t>
            </a:r>
          </a:p>
          <a:p>
            <a:pPr algn="ctr"/>
            <a:r>
              <a:rPr lang="nl-NL" dirty="0" err="1"/>
              <a:t>Internal</a:t>
            </a:r>
            <a:r>
              <a:rPr lang="nl-NL" dirty="0"/>
              <a:t> IP: 10.10.10.1</a:t>
            </a:r>
          </a:p>
          <a:p>
            <a:pPr algn="ctr"/>
            <a:r>
              <a:rPr lang="nl-NL" dirty="0" err="1"/>
              <a:t>External</a:t>
            </a:r>
            <a:r>
              <a:rPr lang="nl-NL" dirty="0"/>
              <a:t> IP: 95.42.76.32</a:t>
            </a:r>
            <a:endParaRPr lang="en-GB" dirty="0"/>
          </a:p>
        </p:txBody>
      </p:sp>
      <p:cxnSp>
        <p:nvCxnSpPr>
          <p:cNvPr id="40" name="Straight Arrow Connector 39">
            <a:extLst>
              <a:ext uri="{FF2B5EF4-FFF2-40B4-BE49-F238E27FC236}">
                <a16:creationId xmlns:a16="http://schemas.microsoft.com/office/drawing/2014/main" id="{4AB6F44D-9457-4A11-B260-D2D746A7A3EC}"/>
              </a:ext>
            </a:extLst>
          </p:cNvPr>
          <p:cNvCxnSpPr>
            <a:cxnSpLocks/>
            <a:endCxn id="2050" idx="1"/>
          </p:cNvCxnSpPr>
          <p:nvPr/>
        </p:nvCxnSpPr>
        <p:spPr>
          <a:xfrm>
            <a:off x="7100910" y="2993591"/>
            <a:ext cx="250358" cy="18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2381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F8FF9-4039-48E5-8496-9A16220295ED}"/>
              </a:ext>
            </a:extLst>
          </p:cNvPr>
          <p:cNvSpPr>
            <a:spLocks noGrp="1"/>
          </p:cNvSpPr>
          <p:nvPr>
            <p:ph type="title"/>
          </p:nvPr>
        </p:nvSpPr>
        <p:spPr/>
        <p:txBody>
          <a:bodyPr/>
          <a:lstStyle/>
          <a:p>
            <a:r>
              <a:rPr lang="nl-NL" dirty="0" err="1"/>
              <a:t>VirtualBox</a:t>
            </a:r>
            <a:r>
              <a:rPr lang="nl-NL" dirty="0"/>
              <a:t> </a:t>
            </a:r>
            <a:r>
              <a:rPr lang="nl-NL" dirty="0" err="1"/>
              <a:t>networking</a:t>
            </a:r>
            <a:br>
              <a:rPr lang="nl-NL" dirty="0"/>
            </a:br>
            <a:r>
              <a:rPr lang="nl-NL" dirty="0"/>
              <a:t>Network </a:t>
            </a:r>
            <a:r>
              <a:rPr lang="nl-NL" dirty="0" err="1"/>
              <a:t>Address</a:t>
            </a:r>
            <a:r>
              <a:rPr lang="nl-NL" dirty="0"/>
              <a:t> </a:t>
            </a:r>
            <a:r>
              <a:rPr lang="nl-NL" dirty="0" err="1"/>
              <a:t>Translation</a:t>
            </a:r>
            <a:endParaRPr lang="en-GB" dirty="0"/>
          </a:p>
        </p:txBody>
      </p:sp>
      <p:sp>
        <p:nvSpPr>
          <p:cNvPr id="3" name="Content Placeholder 2">
            <a:extLst>
              <a:ext uri="{FF2B5EF4-FFF2-40B4-BE49-F238E27FC236}">
                <a16:creationId xmlns:a16="http://schemas.microsoft.com/office/drawing/2014/main" id="{E24CF1CE-E786-42F6-9599-3D7D24A87E55}"/>
              </a:ext>
            </a:extLst>
          </p:cNvPr>
          <p:cNvSpPr>
            <a:spLocks noGrp="1"/>
          </p:cNvSpPr>
          <p:nvPr>
            <p:ph idx="1"/>
          </p:nvPr>
        </p:nvSpPr>
        <p:spPr/>
        <p:txBody>
          <a:bodyPr/>
          <a:lstStyle/>
          <a:p>
            <a:r>
              <a:rPr lang="nl-NL" sz="1200" dirty="0" err="1"/>
              <a:t>VirtualBox</a:t>
            </a:r>
            <a:r>
              <a:rPr lang="nl-NL" sz="1200" dirty="0"/>
              <a:t> </a:t>
            </a:r>
            <a:r>
              <a:rPr lang="nl-NL" sz="1200" dirty="0" err="1"/>
              <a:t>makes</a:t>
            </a:r>
            <a:r>
              <a:rPr lang="nl-NL" sz="1200" dirty="0"/>
              <a:t> </a:t>
            </a:r>
            <a:r>
              <a:rPr lang="nl-NL" sz="1200" dirty="0" err="1"/>
              <a:t>available</a:t>
            </a:r>
            <a:r>
              <a:rPr lang="nl-NL" sz="1200" dirty="0"/>
              <a:t> </a:t>
            </a:r>
            <a:r>
              <a:rPr lang="nl-NL" sz="1200" dirty="0" err="1"/>
              <a:t>automatically</a:t>
            </a:r>
            <a:r>
              <a:rPr lang="nl-NL" sz="1200" dirty="0"/>
              <a:t> a single virtual </a:t>
            </a:r>
            <a:r>
              <a:rPr lang="nl-NL" sz="1200" dirty="0" err="1"/>
              <a:t>isolated</a:t>
            </a:r>
            <a:r>
              <a:rPr lang="nl-NL" sz="1200" dirty="0"/>
              <a:t> NAT router on a </a:t>
            </a:r>
            <a:r>
              <a:rPr lang="nl-NL" sz="1200" dirty="0" err="1"/>
              <a:t>network</a:t>
            </a:r>
            <a:r>
              <a:rPr lang="nl-NL" sz="1200" dirty="0"/>
              <a:t> interface </a:t>
            </a:r>
            <a:r>
              <a:rPr lang="nl-NL" sz="1200" dirty="0" err="1"/>
              <a:t>inside</a:t>
            </a:r>
            <a:r>
              <a:rPr lang="nl-NL" sz="1200" dirty="0"/>
              <a:t> a </a:t>
            </a:r>
            <a:r>
              <a:rPr lang="nl-NL" sz="1200" dirty="0" err="1"/>
              <a:t>guest</a:t>
            </a:r>
            <a:r>
              <a:rPr lang="nl-NL" sz="1200" dirty="0"/>
              <a:t>. Every </a:t>
            </a:r>
            <a:r>
              <a:rPr lang="nl-NL" sz="1200" dirty="0" err="1"/>
              <a:t>guest</a:t>
            </a:r>
            <a:r>
              <a:rPr lang="nl-NL" sz="1200" dirty="0"/>
              <a:t> </a:t>
            </a:r>
            <a:r>
              <a:rPr lang="nl-NL" sz="1200" dirty="0" err="1"/>
              <a:t>gets</a:t>
            </a:r>
            <a:r>
              <a:rPr lang="nl-NL" sz="1200" dirty="0"/>
              <a:t> his </a:t>
            </a:r>
            <a:r>
              <a:rPr lang="nl-NL" sz="1200" dirty="0" err="1"/>
              <a:t>own</a:t>
            </a:r>
            <a:r>
              <a:rPr lang="nl-NL" sz="1200" dirty="0"/>
              <a:t> virtual router </a:t>
            </a:r>
            <a:r>
              <a:rPr lang="nl-NL" sz="1200" dirty="0" err="1"/>
              <a:t>and</a:t>
            </a:r>
            <a:r>
              <a:rPr lang="nl-NL" sz="1200" dirty="0"/>
              <a:t> </a:t>
            </a:r>
            <a:r>
              <a:rPr lang="nl-NL" sz="1200" dirty="0" err="1"/>
              <a:t>can’t</a:t>
            </a:r>
            <a:r>
              <a:rPr lang="nl-NL" sz="1200" dirty="0"/>
              <a:t> access </a:t>
            </a:r>
            <a:r>
              <a:rPr lang="nl-NL" sz="1200" dirty="0" err="1"/>
              <a:t>other</a:t>
            </a:r>
            <a:r>
              <a:rPr lang="nl-NL" sz="1200" dirty="0"/>
              <a:t> </a:t>
            </a:r>
            <a:r>
              <a:rPr lang="nl-NL" sz="1200" dirty="0" err="1"/>
              <a:t>guests</a:t>
            </a:r>
            <a:r>
              <a:rPr lang="nl-NL" sz="1200" dirty="0"/>
              <a:t>.</a:t>
            </a:r>
          </a:p>
          <a:p>
            <a:endParaRPr lang="nl-NL" sz="1200" dirty="0"/>
          </a:p>
          <a:p>
            <a:r>
              <a:rPr lang="nl-NL" sz="1200" dirty="0"/>
              <a:t>DHCP (</a:t>
            </a:r>
            <a:r>
              <a:rPr lang="nl-NL" sz="1200" dirty="0" err="1"/>
              <a:t>Dynamic</a:t>
            </a:r>
            <a:r>
              <a:rPr lang="nl-NL" sz="1200" dirty="0"/>
              <a:t> Host </a:t>
            </a:r>
            <a:r>
              <a:rPr lang="nl-NL" sz="1200" dirty="0" err="1"/>
              <a:t>Configuration</a:t>
            </a:r>
            <a:r>
              <a:rPr lang="nl-NL" sz="1200" dirty="0"/>
              <a:t> Protocol) </a:t>
            </a:r>
            <a:r>
              <a:rPr lang="nl-NL" sz="1200" dirty="0" err="1"/>
              <a:t>requests</a:t>
            </a:r>
            <a:r>
              <a:rPr lang="nl-NL" sz="1200" dirty="0"/>
              <a:t> on </a:t>
            </a:r>
            <a:r>
              <a:rPr lang="nl-NL" sz="1200" dirty="0" err="1"/>
              <a:t>the</a:t>
            </a:r>
            <a:r>
              <a:rPr lang="nl-NL" sz="1200" dirty="0"/>
              <a:t> interface are </a:t>
            </a:r>
            <a:r>
              <a:rPr lang="nl-NL" sz="1200" dirty="0" err="1"/>
              <a:t>answered</a:t>
            </a:r>
            <a:r>
              <a:rPr lang="nl-NL" sz="1200" dirty="0"/>
              <a:t> </a:t>
            </a:r>
            <a:r>
              <a:rPr lang="nl-NL" sz="1200" dirty="0" err="1"/>
              <a:t>with</a:t>
            </a:r>
            <a:r>
              <a:rPr lang="nl-NL" sz="1200" dirty="0"/>
              <a:t> </a:t>
            </a:r>
            <a:r>
              <a:rPr lang="nl-NL" sz="1200" dirty="0" err="1"/>
              <a:t>an</a:t>
            </a:r>
            <a:r>
              <a:rPr lang="nl-NL" sz="1200" dirty="0"/>
              <a:t> IP </a:t>
            </a:r>
            <a:r>
              <a:rPr lang="nl-NL" sz="1200" dirty="0" err="1"/>
              <a:t>for</a:t>
            </a:r>
            <a:r>
              <a:rPr lang="nl-NL" sz="1200" dirty="0"/>
              <a:t> </a:t>
            </a:r>
            <a:r>
              <a:rPr lang="nl-NL" sz="1200" dirty="0" err="1"/>
              <a:t>the</a:t>
            </a:r>
            <a:r>
              <a:rPr lang="nl-NL" sz="1200" dirty="0"/>
              <a:t> </a:t>
            </a:r>
            <a:r>
              <a:rPr lang="nl-NL" sz="1200" dirty="0" err="1"/>
              <a:t>guest</a:t>
            </a:r>
            <a:r>
              <a:rPr lang="nl-NL" sz="1200" dirty="0"/>
              <a:t> </a:t>
            </a:r>
            <a:r>
              <a:rPr lang="nl-NL" sz="1200" dirty="0" err="1"/>
              <a:t>and</a:t>
            </a:r>
            <a:r>
              <a:rPr lang="nl-NL" sz="1200" dirty="0"/>
              <a:t> </a:t>
            </a:r>
            <a:r>
              <a:rPr lang="nl-NL" sz="1200" dirty="0" err="1"/>
              <a:t>address</a:t>
            </a:r>
            <a:r>
              <a:rPr lang="nl-NL" sz="1200" dirty="0"/>
              <a:t> of </a:t>
            </a:r>
            <a:r>
              <a:rPr lang="nl-NL" sz="1200" dirty="0" err="1"/>
              <a:t>the</a:t>
            </a:r>
            <a:r>
              <a:rPr lang="nl-NL" sz="1200" dirty="0"/>
              <a:t> NAT router as gateway. The DHCP server </a:t>
            </a:r>
            <a:r>
              <a:rPr lang="nl-NL" sz="1200" dirty="0" err="1"/>
              <a:t>can</a:t>
            </a:r>
            <a:r>
              <a:rPr lang="nl-NL" sz="1200" dirty="0"/>
              <a:t> </a:t>
            </a:r>
            <a:r>
              <a:rPr lang="nl-NL" sz="1200" dirty="0" err="1"/>
              <a:t>be</a:t>
            </a:r>
            <a:r>
              <a:rPr lang="nl-NL" sz="1200" dirty="0"/>
              <a:t> </a:t>
            </a:r>
            <a:r>
              <a:rPr lang="nl-NL" sz="1200" dirty="0" err="1"/>
              <a:t>configured</a:t>
            </a:r>
            <a:r>
              <a:rPr lang="nl-NL" sz="1200" dirty="0"/>
              <a:t> </a:t>
            </a:r>
            <a:r>
              <a:rPr lang="nl-NL" sz="1200" dirty="0" err="1"/>
              <a:t>using</a:t>
            </a:r>
            <a:r>
              <a:rPr lang="nl-NL" sz="1200" dirty="0"/>
              <a:t> a CLI (no GUI support).</a:t>
            </a:r>
          </a:p>
          <a:p>
            <a:endParaRPr lang="nl-NL" sz="1200" dirty="0"/>
          </a:p>
          <a:p>
            <a:r>
              <a:rPr lang="nl-NL" sz="1200" dirty="0"/>
              <a:t>The NAT router </a:t>
            </a:r>
            <a:r>
              <a:rPr lang="nl-NL" sz="1200" dirty="0" err="1"/>
              <a:t>uses</a:t>
            </a:r>
            <a:r>
              <a:rPr lang="nl-NL" sz="1200" dirty="0"/>
              <a:t> </a:t>
            </a:r>
            <a:r>
              <a:rPr lang="nl-NL" sz="1200" dirty="0" err="1"/>
              <a:t>the</a:t>
            </a:r>
            <a:r>
              <a:rPr lang="nl-NL" sz="1200" dirty="0"/>
              <a:t> </a:t>
            </a:r>
            <a:r>
              <a:rPr lang="nl-NL" sz="1200" dirty="0" err="1"/>
              <a:t>hosts</a:t>
            </a:r>
            <a:r>
              <a:rPr lang="nl-NL" sz="1200" dirty="0"/>
              <a:t> </a:t>
            </a:r>
            <a:r>
              <a:rPr lang="nl-NL" sz="1200" dirty="0" err="1"/>
              <a:t>network</a:t>
            </a:r>
            <a:r>
              <a:rPr lang="nl-NL" sz="1200" dirty="0"/>
              <a:t> interface. No </a:t>
            </a:r>
            <a:r>
              <a:rPr lang="nl-NL" sz="1200" dirty="0" err="1"/>
              <a:t>specific</a:t>
            </a:r>
            <a:r>
              <a:rPr lang="nl-NL" sz="1200" dirty="0"/>
              <a:t> </a:t>
            </a:r>
            <a:r>
              <a:rPr lang="nl-NL" sz="1200" dirty="0" err="1"/>
              <a:t>VirtualBox</a:t>
            </a:r>
            <a:r>
              <a:rPr lang="nl-NL" sz="1200" dirty="0"/>
              <a:t> </a:t>
            </a:r>
            <a:r>
              <a:rPr lang="nl-NL" sz="1200" dirty="0" err="1"/>
              <a:t>network</a:t>
            </a:r>
            <a:r>
              <a:rPr lang="nl-NL" sz="1200" dirty="0"/>
              <a:t> interface </a:t>
            </a:r>
            <a:r>
              <a:rPr lang="nl-NL" sz="1200" dirty="0" err="1"/>
              <a:t>needs</a:t>
            </a:r>
            <a:r>
              <a:rPr lang="nl-NL" sz="1200" dirty="0"/>
              <a:t> </a:t>
            </a:r>
            <a:r>
              <a:rPr lang="nl-NL" sz="1200" dirty="0" err="1"/>
              <a:t>to</a:t>
            </a:r>
            <a:r>
              <a:rPr lang="nl-NL" sz="1200" dirty="0"/>
              <a:t> </a:t>
            </a:r>
            <a:r>
              <a:rPr lang="nl-NL" sz="1200" dirty="0" err="1"/>
              <a:t>be</a:t>
            </a:r>
            <a:r>
              <a:rPr lang="nl-NL" sz="1200" dirty="0"/>
              <a:t> </a:t>
            </a:r>
            <a:r>
              <a:rPr lang="nl-NL" sz="1200" dirty="0" err="1"/>
              <a:t>created</a:t>
            </a:r>
            <a:r>
              <a:rPr lang="nl-NL" sz="1200" dirty="0"/>
              <a:t>. </a:t>
            </a:r>
            <a:r>
              <a:rPr lang="nl-NL" sz="1200" dirty="0" err="1"/>
              <a:t>External</a:t>
            </a:r>
            <a:r>
              <a:rPr lang="nl-NL" sz="1200" dirty="0"/>
              <a:t> </a:t>
            </a:r>
            <a:r>
              <a:rPr lang="nl-NL" sz="1200" dirty="0" err="1"/>
              <a:t>parties</a:t>
            </a:r>
            <a:r>
              <a:rPr lang="nl-NL" sz="1200" dirty="0"/>
              <a:t> </a:t>
            </a:r>
            <a:r>
              <a:rPr lang="nl-NL" sz="1200" dirty="0" err="1"/>
              <a:t>only</a:t>
            </a:r>
            <a:r>
              <a:rPr lang="nl-NL" sz="1200" dirty="0"/>
              <a:t> </a:t>
            </a:r>
            <a:r>
              <a:rPr lang="nl-NL" sz="1200" dirty="0" err="1"/>
              <a:t>see</a:t>
            </a:r>
            <a:r>
              <a:rPr lang="nl-NL" sz="1200" dirty="0"/>
              <a:t> a single host interface.</a:t>
            </a:r>
          </a:p>
          <a:p>
            <a:endParaRPr lang="nl-NL" sz="1200" dirty="0"/>
          </a:p>
          <a:p>
            <a:r>
              <a:rPr lang="nl-NL" sz="1200" dirty="0"/>
              <a:t>The NAT router </a:t>
            </a:r>
            <a:r>
              <a:rPr lang="nl-NL" sz="1200" dirty="0" err="1"/>
              <a:t>opens</a:t>
            </a:r>
            <a:r>
              <a:rPr lang="nl-NL" sz="1200" dirty="0"/>
              <a:t> a port on </a:t>
            </a:r>
            <a:r>
              <a:rPr lang="nl-NL" sz="1200" dirty="0" err="1"/>
              <a:t>the</a:t>
            </a:r>
            <a:r>
              <a:rPr lang="nl-NL" sz="1200" dirty="0"/>
              <a:t> </a:t>
            </a:r>
            <a:r>
              <a:rPr lang="nl-NL" sz="1200" dirty="0" err="1"/>
              <a:t>hosts</a:t>
            </a:r>
            <a:r>
              <a:rPr lang="nl-NL" sz="1200" dirty="0"/>
              <a:t> interface. The </a:t>
            </a:r>
            <a:r>
              <a:rPr lang="nl-NL" sz="1200" dirty="0" err="1"/>
              <a:t>internal</a:t>
            </a:r>
            <a:r>
              <a:rPr lang="nl-NL" sz="1200" dirty="0"/>
              <a:t> </a:t>
            </a:r>
            <a:r>
              <a:rPr lang="nl-NL" sz="1200" dirty="0" err="1"/>
              <a:t>address</a:t>
            </a:r>
            <a:r>
              <a:rPr lang="nl-NL" sz="1200" dirty="0"/>
              <a:t> is </a:t>
            </a:r>
            <a:r>
              <a:rPr lang="nl-NL" sz="1200" dirty="0" err="1"/>
              <a:t>translated</a:t>
            </a:r>
            <a:r>
              <a:rPr lang="nl-NL" sz="1200" dirty="0"/>
              <a:t> </a:t>
            </a:r>
            <a:r>
              <a:rPr lang="nl-NL" sz="1200" dirty="0" err="1"/>
              <a:t>to</a:t>
            </a:r>
            <a:r>
              <a:rPr lang="nl-NL" sz="1200" dirty="0"/>
              <a:t> </a:t>
            </a:r>
            <a:r>
              <a:rPr lang="nl-NL" sz="1200" dirty="0" err="1"/>
              <a:t>the</a:t>
            </a:r>
            <a:r>
              <a:rPr lang="nl-NL" sz="1200" dirty="0"/>
              <a:t> </a:t>
            </a:r>
            <a:r>
              <a:rPr lang="nl-NL" sz="1200" dirty="0" err="1"/>
              <a:t>hosts</a:t>
            </a:r>
            <a:r>
              <a:rPr lang="nl-NL" sz="1200" dirty="0"/>
              <a:t> IP. The </a:t>
            </a:r>
            <a:r>
              <a:rPr lang="nl-NL" sz="1200" dirty="0" err="1"/>
              <a:t>request</a:t>
            </a:r>
            <a:r>
              <a:rPr lang="nl-NL" sz="1200" dirty="0"/>
              <a:t> </a:t>
            </a:r>
            <a:r>
              <a:rPr lang="nl-NL" sz="1200" dirty="0" err="1"/>
              <a:t>to</a:t>
            </a:r>
            <a:r>
              <a:rPr lang="nl-NL" sz="1200" dirty="0"/>
              <a:t> </a:t>
            </a:r>
            <a:r>
              <a:rPr lang="nl-NL" sz="1200" dirty="0" err="1"/>
              <a:t>the</a:t>
            </a:r>
            <a:r>
              <a:rPr lang="nl-NL" sz="1200" dirty="0"/>
              <a:t> </a:t>
            </a:r>
            <a:r>
              <a:rPr lang="nl-NL" sz="1200" dirty="0" err="1"/>
              <a:t>destination</a:t>
            </a:r>
            <a:r>
              <a:rPr lang="nl-NL" sz="1200" dirty="0"/>
              <a:t> IP is </a:t>
            </a:r>
            <a:r>
              <a:rPr lang="nl-NL" sz="1200" dirty="0" err="1"/>
              <a:t>done</a:t>
            </a:r>
            <a:r>
              <a:rPr lang="nl-NL" sz="1200" dirty="0"/>
              <a:t>. The response is </a:t>
            </a:r>
            <a:r>
              <a:rPr lang="nl-NL" sz="1200" dirty="0" err="1"/>
              <a:t>forwarded</a:t>
            </a:r>
            <a:r>
              <a:rPr lang="nl-NL" sz="1200" dirty="0"/>
              <a:t> back </a:t>
            </a:r>
            <a:r>
              <a:rPr lang="nl-NL" sz="1200" dirty="0" err="1"/>
              <a:t>towards</a:t>
            </a:r>
            <a:r>
              <a:rPr lang="nl-NL" sz="1200" dirty="0"/>
              <a:t> </a:t>
            </a:r>
            <a:r>
              <a:rPr lang="nl-NL" sz="1200" dirty="0" err="1"/>
              <a:t>the</a:t>
            </a:r>
            <a:r>
              <a:rPr lang="nl-NL" sz="1200" dirty="0"/>
              <a:t> </a:t>
            </a:r>
            <a:r>
              <a:rPr lang="nl-NL" sz="1200" dirty="0" err="1"/>
              <a:t>guest</a:t>
            </a:r>
            <a:r>
              <a:rPr lang="nl-NL" sz="1200" dirty="0"/>
              <a:t> (a </a:t>
            </a:r>
            <a:r>
              <a:rPr lang="nl-NL" sz="1200" dirty="0" err="1"/>
              <a:t>table</a:t>
            </a:r>
            <a:r>
              <a:rPr lang="nl-NL" sz="1200" dirty="0"/>
              <a:t> of </a:t>
            </a:r>
            <a:r>
              <a:rPr lang="nl-NL" sz="1200" dirty="0" err="1"/>
              <a:t>external</a:t>
            </a:r>
            <a:r>
              <a:rPr lang="nl-NL" sz="1200" dirty="0"/>
              <a:t> port </a:t>
            </a:r>
            <a:r>
              <a:rPr lang="nl-NL" sz="1200" dirty="0" err="1"/>
              <a:t>to</a:t>
            </a:r>
            <a:r>
              <a:rPr lang="nl-NL" sz="1200" dirty="0"/>
              <a:t> </a:t>
            </a:r>
            <a:r>
              <a:rPr lang="nl-NL" sz="1200" dirty="0" err="1"/>
              <a:t>internal</a:t>
            </a:r>
            <a:r>
              <a:rPr lang="nl-NL" sz="1200" dirty="0"/>
              <a:t> IP is </a:t>
            </a:r>
            <a:r>
              <a:rPr lang="nl-NL" sz="1200" dirty="0" err="1"/>
              <a:t>kept</a:t>
            </a:r>
            <a:r>
              <a:rPr lang="nl-NL" sz="1200" dirty="0"/>
              <a:t> </a:t>
            </a:r>
            <a:r>
              <a:rPr lang="nl-NL" sz="1200" dirty="0" err="1"/>
              <a:t>by</a:t>
            </a:r>
            <a:r>
              <a:rPr lang="nl-NL" sz="1200" dirty="0"/>
              <a:t> </a:t>
            </a:r>
            <a:r>
              <a:rPr lang="nl-NL" sz="1200" dirty="0" err="1"/>
              <a:t>the</a:t>
            </a:r>
            <a:r>
              <a:rPr lang="nl-NL" sz="1200" dirty="0"/>
              <a:t> router).</a:t>
            </a:r>
          </a:p>
          <a:p>
            <a:endParaRPr lang="nl-NL" sz="1200" dirty="0"/>
          </a:p>
          <a:p>
            <a:r>
              <a:rPr lang="nl-NL" sz="1200" dirty="0"/>
              <a:t>Port </a:t>
            </a:r>
            <a:r>
              <a:rPr lang="nl-NL" sz="1200" dirty="0" err="1"/>
              <a:t>mappings</a:t>
            </a:r>
            <a:r>
              <a:rPr lang="nl-NL" sz="1200" dirty="0"/>
              <a:t> </a:t>
            </a:r>
            <a:r>
              <a:rPr lang="nl-NL" sz="1200" dirty="0" err="1"/>
              <a:t>can</a:t>
            </a:r>
            <a:r>
              <a:rPr lang="nl-NL" sz="1200" dirty="0"/>
              <a:t> </a:t>
            </a:r>
            <a:r>
              <a:rPr lang="nl-NL" sz="1200" dirty="0" err="1"/>
              <a:t>be</a:t>
            </a:r>
            <a:r>
              <a:rPr lang="nl-NL" sz="1200" dirty="0"/>
              <a:t> made </a:t>
            </a:r>
            <a:r>
              <a:rPr lang="nl-NL" sz="1200" dirty="0" err="1"/>
              <a:t>to</a:t>
            </a:r>
            <a:r>
              <a:rPr lang="nl-NL" sz="1200" dirty="0"/>
              <a:t> </a:t>
            </a:r>
            <a:r>
              <a:rPr lang="nl-NL" sz="1200" dirty="0" err="1"/>
              <a:t>allow</a:t>
            </a:r>
            <a:r>
              <a:rPr lang="nl-NL" sz="1200" dirty="0"/>
              <a:t> </a:t>
            </a:r>
            <a:r>
              <a:rPr lang="nl-NL" sz="1200" dirty="0" err="1"/>
              <a:t>requests</a:t>
            </a:r>
            <a:r>
              <a:rPr lang="nl-NL" sz="1200" dirty="0"/>
              <a:t> </a:t>
            </a:r>
            <a:r>
              <a:rPr lang="nl-NL" sz="1200" dirty="0" err="1"/>
              <a:t>to</a:t>
            </a:r>
            <a:r>
              <a:rPr lang="nl-NL" sz="1200" dirty="0"/>
              <a:t> </a:t>
            </a:r>
            <a:r>
              <a:rPr lang="nl-NL" sz="1200" dirty="0" err="1"/>
              <a:t>the</a:t>
            </a:r>
            <a:r>
              <a:rPr lang="nl-NL" sz="1200" dirty="0"/>
              <a:t> host on a </a:t>
            </a:r>
            <a:r>
              <a:rPr lang="nl-NL" sz="1200" dirty="0" err="1"/>
              <a:t>specific</a:t>
            </a:r>
            <a:r>
              <a:rPr lang="nl-NL" sz="1200" dirty="0"/>
              <a:t> port </a:t>
            </a:r>
            <a:r>
              <a:rPr lang="nl-NL" sz="1200" dirty="0" err="1"/>
              <a:t>to</a:t>
            </a:r>
            <a:r>
              <a:rPr lang="nl-NL" sz="1200" dirty="0"/>
              <a:t> </a:t>
            </a:r>
            <a:r>
              <a:rPr lang="nl-NL" sz="1200" dirty="0" err="1"/>
              <a:t>be</a:t>
            </a:r>
            <a:r>
              <a:rPr lang="nl-NL" sz="1200" dirty="0"/>
              <a:t> </a:t>
            </a:r>
            <a:r>
              <a:rPr lang="nl-NL" sz="1200" dirty="0" err="1"/>
              <a:t>forwarded</a:t>
            </a:r>
            <a:r>
              <a:rPr lang="nl-NL" sz="1200" dirty="0"/>
              <a:t> </a:t>
            </a:r>
            <a:r>
              <a:rPr lang="nl-NL" sz="1200" dirty="0" err="1"/>
              <a:t>to</a:t>
            </a:r>
            <a:r>
              <a:rPr lang="nl-NL" sz="1200" dirty="0"/>
              <a:t> </a:t>
            </a:r>
            <a:r>
              <a:rPr lang="nl-NL" sz="1200" dirty="0" err="1"/>
              <a:t>the</a:t>
            </a:r>
            <a:r>
              <a:rPr lang="nl-NL" sz="1200" dirty="0"/>
              <a:t> </a:t>
            </a:r>
            <a:r>
              <a:rPr lang="nl-NL" sz="1200" dirty="0" err="1"/>
              <a:t>guest</a:t>
            </a:r>
            <a:r>
              <a:rPr lang="nl-NL" sz="1200" dirty="0"/>
              <a:t>.</a:t>
            </a:r>
            <a:endParaRPr lang="en-GB" sz="1200" dirty="0"/>
          </a:p>
        </p:txBody>
      </p:sp>
      <p:sp>
        <p:nvSpPr>
          <p:cNvPr id="4" name="Footer Placeholder 3">
            <a:extLst>
              <a:ext uri="{FF2B5EF4-FFF2-40B4-BE49-F238E27FC236}">
                <a16:creationId xmlns:a16="http://schemas.microsoft.com/office/drawing/2014/main" id="{19B3D674-B398-4963-BA0F-794680BC77AB}"/>
              </a:ext>
            </a:extLst>
          </p:cNvPr>
          <p:cNvSpPr>
            <a:spLocks noGrp="1"/>
          </p:cNvSpPr>
          <p:nvPr>
            <p:ph type="ftr" sz="quarter" idx="11"/>
          </p:nvPr>
        </p:nvSpPr>
        <p:spPr/>
        <p:txBody>
          <a:bodyPr/>
          <a:lstStyle/>
          <a:p>
            <a:r>
              <a:rPr lang="nl-NL"/>
              <a:t>Titel van de presentatie</a:t>
            </a:r>
          </a:p>
        </p:txBody>
      </p:sp>
      <p:sp>
        <p:nvSpPr>
          <p:cNvPr id="5" name="Slide Number Placeholder 4">
            <a:extLst>
              <a:ext uri="{FF2B5EF4-FFF2-40B4-BE49-F238E27FC236}">
                <a16:creationId xmlns:a16="http://schemas.microsoft.com/office/drawing/2014/main" id="{0A8450B2-F289-4FAB-B118-B2019223B74D}"/>
              </a:ext>
            </a:extLst>
          </p:cNvPr>
          <p:cNvSpPr>
            <a:spLocks noGrp="1"/>
          </p:cNvSpPr>
          <p:nvPr>
            <p:ph type="sldNum" sz="quarter" idx="12"/>
          </p:nvPr>
        </p:nvSpPr>
        <p:spPr/>
        <p:txBody>
          <a:bodyPr/>
          <a:lstStyle/>
          <a:p>
            <a:fld id="{14F1411D-0280-154F-AEAC-4C20B7AA46B2}" type="slidenum">
              <a:rPr lang="nl-NL" smtClean="0"/>
              <a:t>8</a:t>
            </a:fld>
            <a:endParaRPr lang="nl-NL"/>
          </a:p>
        </p:txBody>
      </p:sp>
    </p:spTree>
    <p:extLst>
      <p:ext uri="{BB962C8B-B14F-4D97-AF65-F5344CB8AC3E}">
        <p14:creationId xmlns:p14="http://schemas.microsoft.com/office/powerpoint/2010/main" val="1757822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D3996-8152-414F-80BD-EBFD78130E19}"/>
              </a:ext>
            </a:extLst>
          </p:cNvPr>
          <p:cNvSpPr>
            <a:spLocks noGrp="1"/>
          </p:cNvSpPr>
          <p:nvPr>
            <p:ph type="title"/>
          </p:nvPr>
        </p:nvSpPr>
        <p:spPr/>
        <p:txBody>
          <a:bodyPr/>
          <a:lstStyle/>
          <a:p>
            <a:r>
              <a:rPr lang="nl-NL" dirty="0" err="1"/>
              <a:t>VirtualBox</a:t>
            </a:r>
            <a:r>
              <a:rPr lang="nl-NL" dirty="0"/>
              <a:t> </a:t>
            </a:r>
            <a:r>
              <a:rPr lang="nl-NL" dirty="0" err="1"/>
              <a:t>networking</a:t>
            </a:r>
            <a:br>
              <a:rPr lang="nl-NL" dirty="0"/>
            </a:br>
            <a:r>
              <a:rPr lang="nl-NL" dirty="0"/>
              <a:t>Network </a:t>
            </a:r>
            <a:r>
              <a:rPr lang="nl-NL" dirty="0" err="1"/>
              <a:t>Address</a:t>
            </a:r>
            <a:r>
              <a:rPr lang="nl-NL" dirty="0"/>
              <a:t> </a:t>
            </a:r>
            <a:r>
              <a:rPr lang="nl-NL" dirty="0" err="1"/>
              <a:t>Translation</a:t>
            </a:r>
            <a:endParaRPr lang="en-GB" dirty="0"/>
          </a:p>
        </p:txBody>
      </p:sp>
      <p:sp>
        <p:nvSpPr>
          <p:cNvPr id="3" name="Content Placeholder 2">
            <a:extLst>
              <a:ext uri="{FF2B5EF4-FFF2-40B4-BE49-F238E27FC236}">
                <a16:creationId xmlns:a16="http://schemas.microsoft.com/office/drawing/2014/main" id="{108D82DC-70CC-43BA-B425-8679DCEAD4F2}"/>
              </a:ext>
            </a:extLst>
          </p:cNvPr>
          <p:cNvSpPr>
            <a:spLocks noGrp="1"/>
          </p:cNvSpPr>
          <p:nvPr>
            <p:ph idx="1"/>
          </p:nvPr>
        </p:nvSpPr>
        <p:spPr>
          <a:xfrm>
            <a:off x="720003" y="936000"/>
            <a:ext cx="7044648" cy="3780000"/>
          </a:xfrm>
        </p:spPr>
        <p:txBody>
          <a:bodyPr/>
          <a:lstStyle/>
          <a:p>
            <a:r>
              <a:rPr lang="en-US" dirty="0"/>
              <a:t>Benefits:</a:t>
            </a:r>
          </a:p>
          <a:p>
            <a:pPr lvl="1"/>
            <a:r>
              <a:rPr lang="en-US" dirty="0"/>
              <a:t>Easy to use. Little configuration required</a:t>
            </a:r>
          </a:p>
          <a:p>
            <a:pPr lvl="1"/>
            <a:r>
              <a:rPr lang="en-US" dirty="0"/>
              <a:t>Isolated. Every guest their own virtual router</a:t>
            </a:r>
          </a:p>
          <a:p>
            <a:pPr lvl="1"/>
            <a:r>
              <a:rPr lang="en-US" dirty="0"/>
              <a:t>No VirtualBox virtual host network interface (device + driver) required</a:t>
            </a:r>
          </a:p>
          <a:p>
            <a:pPr lvl="1"/>
            <a:r>
              <a:rPr lang="en-US" dirty="0"/>
              <a:t>Internet access</a:t>
            </a:r>
          </a:p>
          <a:p>
            <a:pPr lvl="1"/>
            <a:r>
              <a:rPr lang="en-US" dirty="0"/>
              <a:t>Fixed IP possible</a:t>
            </a:r>
          </a:p>
          <a:p>
            <a:pPr lvl="1"/>
            <a:endParaRPr lang="en-US" dirty="0"/>
          </a:p>
          <a:p>
            <a:r>
              <a:rPr lang="en-US" dirty="0"/>
              <a:t>Drawbacks</a:t>
            </a:r>
          </a:p>
          <a:p>
            <a:pPr lvl="1"/>
            <a:r>
              <a:rPr lang="en-US" dirty="0"/>
              <a:t>Guests can’t access each other or the host</a:t>
            </a:r>
          </a:p>
          <a:p>
            <a:pPr lvl="1"/>
            <a:r>
              <a:rPr lang="en-US" dirty="0"/>
              <a:t>The virtual NAT router DHCP server can be configured using a CLI only</a:t>
            </a:r>
          </a:p>
          <a:p>
            <a:pPr lvl="1"/>
            <a:r>
              <a:rPr lang="en-US" dirty="0"/>
              <a:t>To access the guest from the host requires port forwarding configuration</a:t>
            </a:r>
            <a:br>
              <a:rPr lang="en-US" dirty="0"/>
            </a:br>
            <a:r>
              <a:rPr lang="en-US" dirty="0"/>
              <a:t>and might require an entry in the hosts </a:t>
            </a:r>
            <a:r>
              <a:rPr lang="en-US" dirty="0" err="1"/>
              <a:t>hosts</a:t>
            </a:r>
            <a:r>
              <a:rPr lang="en-US" dirty="0"/>
              <a:t> file for specific web interfaces </a:t>
            </a:r>
          </a:p>
          <a:p>
            <a:pPr lvl="1"/>
            <a:endParaRPr lang="en-US" dirty="0"/>
          </a:p>
          <a:p>
            <a:pPr lvl="1"/>
            <a:endParaRPr lang="en-US" dirty="0"/>
          </a:p>
        </p:txBody>
      </p:sp>
      <p:sp>
        <p:nvSpPr>
          <p:cNvPr id="4" name="Footer Placeholder 3">
            <a:extLst>
              <a:ext uri="{FF2B5EF4-FFF2-40B4-BE49-F238E27FC236}">
                <a16:creationId xmlns:a16="http://schemas.microsoft.com/office/drawing/2014/main" id="{4964ED72-DDDF-4A45-A479-A17BFA79CD9A}"/>
              </a:ext>
            </a:extLst>
          </p:cNvPr>
          <p:cNvSpPr>
            <a:spLocks noGrp="1"/>
          </p:cNvSpPr>
          <p:nvPr>
            <p:ph type="ftr" sz="quarter" idx="11"/>
          </p:nvPr>
        </p:nvSpPr>
        <p:spPr/>
        <p:txBody>
          <a:bodyPr/>
          <a:lstStyle/>
          <a:p>
            <a:r>
              <a:rPr lang="nl-NL"/>
              <a:t>Titel van de presentatie</a:t>
            </a:r>
          </a:p>
        </p:txBody>
      </p:sp>
      <p:sp>
        <p:nvSpPr>
          <p:cNvPr id="5" name="Slide Number Placeholder 4">
            <a:extLst>
              <a:ext uri="{FF2B5EF4-FFF2-40B4-BE49-F238E27FC236}">
                <a16:creationId xmlns:a16="http://schemas.microsoft.com/office/drawing/2014/main" id="{F27E5AB6-866B-4906-97B2-B7428F3AFA38}"/>
              </a:ext>
            </a:extLst>
          </p:cNvPr>
          <p:cNvSpPr>
            <a:spLocks noGrp="1"/>
          </p:cNvSpPr>
          <p:nvPr>
            <p:ph type="sldNum" sz="quarter" idx="12"/>
          </p:nvPr>
        </p:nvSpPr>
        <p:spPr/>
        <p:txBody>
          <a:bodyPr/>
          <a:lstStyle/>
          <a:p>
            <a:fld id="{14F1411D-0280-154F-AEAC-4C20B7AA46B2}" type="slidenum">
              <a:rPr lang="nl-NL" smtClean="0"/>
              <a:t>9</a:t>
            </a:fld>
            <a:endParaRPr lang="nl-NL"/>
          </a:p>
        </p:txBody>
      </p:sp>
    </p:spTree>
    <p:extLst>
      <p:ext uri="{BB962C8B-B14F-4D97-AF65-F5344CB8AC3E}">
        <p14:creationId xmlns:p14="http://schemas.microsoft.com/office/powerpoint/2010/main" val="3674531028"/>
      </p:ext>
    </p:extLst>
  </p:cSld>
  <p:clrMapOvr>
    <a:masterClrMapping/>
  </p:clrMapOvr>
</p:sld>
</file>

<file path=ppt/theme/theme1.xml><?xml version="1.0" encoding="utf-8"?>
<a:theme xmlns:a="http://schemas.openxmlformats.org/drawingml/2006/main" name="Office-thema">
  <a:themeElements>
    <a:clrScheme name="Conclusion_Rood">
      <a:dk1>
        <a:srgbClr val="000000"/>
      </a:dk1>
      <a:lt1>
        <a:srgbClr val="FFFFFF"/>
      </a:lt1>
      <a:dk2>
        <a:srgbClr val="E63232"/>
      </a:dk2>
      <a:lt2>
        <a:srgbClr val="9D9D9C"/>
      </a:lt2>
      <a:accent1>
        <a:srgbClr val="00AAC8"/>
      </a:accent1>
      <a:accent2>
        <a:srgbClr val="0069B4"/>
      </a:accent2>
      <a:accent3>
        <a:srgbClr val="FFCC00"/>
      </a:accent3>
      <a:accent4>
        <a:srgbClr val="00A03C"/>
      </a:accent4>
      <a:accent5>
        <a:srgbClr val="DA4290"/>
      </a:accent5>
      <a:accent6>
        <a:srgbClr val="643C91"/>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sz="1300" dirty="0" err="1" smtClean="0"/>
        </a:defPPr>
      </a:lstStyle>
    </a:txDef>
  </a:objectDefaults>
  <a:extraClrSchemeLst/>
  <a:extLst>
    <a:ext uri="{05A4C25C-085E-4340-85A3-A5531E510DB2}">
      <thm15:themeFamily xmlns:thm15="http://schemas.microsoft.com/office/thememl/2012/main" name="Conclusion_presentatie_v1" id="{63523A67-E9AE-C042-B69D-21F7ED4E4386}" vid="{0B1A04EB-3E24-5C48-AA52-37779D8ED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FE89E73C3FDB0459BD38376ADEE0890" ma:contentTypeVersion="0" ma:contentTypeDescription="Create a new document." ma:contentTypeScope="" ma:versionID="421a6a08894b3b75684f906de57a320d">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E4D90A0-9B82-4F8E-8ADE-39CE56864A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136CD6E7-E353-4E7F-94A5-EC98CDECD98F}">
  <ds:schemaRefs>
    <ds:schemaRef ds:uri="http://purl.org/dc/terms/"/>
    <ds:schemaRef ds:uri="http://purl.org/dc/dcmitype/"/>
    <ds:schemaRef ds:uri="http://purl.org/dc/elements/1.1/"/>
    <ds:schemaRef ds:uri="http://schemas.openxmlformats.org/package/2006/metadata/core-properties"/>
    <ds:schemaRef ds:uri="http://schemas.microsoft.com/office/2006/documentManagement/types"/>
    <ds:schemaRef ds:uri="http://schemas.microsoft.com/office/infopath/2007/PartnerControl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2D98D3BE-EED3-483D-8008-31719862777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Conclusion_presentatie_v1</Template>
  <TotalTime>1150</TotalTime>
  <Words>1587</Words>
  <Application>Microsoft Office PowerPoint</Application>
  <PresentationFormat>On-screen Show (16:9)</PresentationFormat>
  <Paragraphs>337</Paragraphs>
  <Slides>27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Calibri</vt:lpstr>
      <vt:lpstr>Office-thema</vt:lpstr>
      <vt:lpstr>VirtualBox networking</vt:lpstr>
      <vt:lpstr>VirtualBox networking</vt:lpstr>
      <vt:lpstr>VirtualBox networking Internal network</vt:lpstr>
      <vt:lpstr>VirtualBox networking Internal network</vt:lpstr>
      <vt:lpstr>VirtualBox networking Internal network</vt:lpstr>
      <vt:lpstr>VirtualBox networking Internal network</vt:lpstr>
      <vt:lpstr>VirtualBox networking Network Address Translation</vt:lpstr>
      <vt:lpstr>VirtualBox networking Network Address Translation</vt:lpstr>
      <vt:lpstr>VirtualBox networking Network Address Translation</vt:lpstr>
      <vt:lpstr>VirtualBox networking Network Address Translation</vt:lpstr>
      <vt:lpstr>VirtualBox networking Network Address Translation. NAT network</vt:lpstr>
      <vt:lpstr>VirtualBox networking Network Address Translation. NAT network</vt:lpstr>
      <vt:lpstr>VirtualBox networking Network Address Translation. NAT network</vt:lpstr>
      <vt:lpstr>VirtualBox networking Network Address Translation. NAT network</vt:lpstr>
      <vt:lpstr>VirtualBox networking Host only</vt:lpstr>
      <vt:lpstr>VirtualBox networking Host only</vt:lpstr>
      <vt:lpstr>VirtualBox networking Host only</vt:lpstr>
      <vt:lpstr>VirtualBox networking Host only</vt:lpstr>
      <vt:lpstr>VirtualBox networking Bridged</vt:lpstr>
      <vt:lpstr>VirtualBox networking Bridged</vt:lpstr>
      <vt:lpstr>VirtualBox networking Bridged</vt:lpstr>
      <vt:lpstr>VirtualBox networking Bridged</vt:lpstr>
      <vt:lpstr>VirtualBox networking Overview</vt:lpstr>
      <vt:lpstr>VirtualBox networking Case 1: ELK stack for learning purposes</vt:lpstr>
      <vt:lpstr>VirtualBox networking Case 2: SOA Suite for a security workshop</vt:lpstr>
      <vt:lpstr>VirtualBox networking Case 3: Distributing a VM for a course</vt:lpstr>
      <vt:lpstr>VirtualBox networking Case 4: Running a server inside a VM</vt:lpstr>
    </vt:vector>
  </TitlesOfParts>
  <Company>Conclusion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IOT</dc:title>
  <dc:creator>Robbrecht Amerongen</dc:creator>
  <cp:keywords>internet of things</cp:keywords>
  <dc:description>Conclusion - versie 1 - juni 2017
Ontwerp: Humming
Template: Ton Persoon</dc:description>
  <cp:lastModifiedBy>Maarten Smeets</cp:lastModifiedBy>
  <cp:revision>272</cp:revision>
  <dcterms:created xsi:type="dcterms:W3CDTF">2017-07-05T06:19:11Z</dcterms:created>
  <dcterms:modified xsi:type="dcterms:W3CDTF">2018-07-27T07:06:50Z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0x0101008FE89E73C3FDB0459BD38376ADEE0890</vt:lpwstr>
  </property>
</Properties>
</file>