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meen Ustad" userId="cb793de1d7f3db4a" providerId="LiveId" clId="{0269EF52-C9F9-4832-9A72-4113978194F9}"/>
    <pc:docChg chg="undo custSel addSld modSld">
      <pc:chgData name="Yasmeen Ustad" userId="cb793de1d7f3db4a" providerId="LiveId" clId="{0269EF52-C9F9-4832-9A72-4113978194F9}" dt="2025-05-09T14:03:17.376" v="455" actId="14100"/>
      <pc:docMkLst>
        <pc:docMk/>
      </pc:docMkLst>
      <pc:sldChg chg="addSp delSp modSp new mod">
        <pc:chgData name="Yasmeen Ustad" userId="cb793de1d7f3db4a" providerId="LiveId" clId="{0269EF52-C9F9-4832-9A72-4113978194F9}" dt="2025-05-08T14:58:52.102" v="49" actId="1076"/>
        <pc:sldMkLst>
          <pc:docMk/>
          <pc:sldMk cId="2985674505" sldId="257"/>
        </pc:sldMkLst>
        <pc:spChg chg="del">
          <ac:chgData name="Yasmeen Ustad" userId="cb793de1d7f3db4a" providerId="LiveId" clId="{0269EF52-C9F9-4832-9A72-4113978194F9}" dt="2025-05-08T14:54:20.025" v="1" actId="478"/>
          <ac:spMkLst>
            <pc:docMk/>
            <pc:sldMk cId="2985674505" sldId="257"/>
            <ac:spMk id="2" creationId="{0EAD0E94-A648-4F26-BDD0-C10AF7D40CCD}"/>
          </ac:spMkLst>
        </pc:spChg>
        <pc:spChg chg="del">
          <ac:chgData name="Yasmeen Ustad" userId="cb793de1d7f3db4a" providerId="LiveId" clId="{0269EF52-C9F9-4832-9A72-4113978194F9}" dt="2025-05-08T14:54:21.254" v="2" actId="478"/>
          <ac:spMkLst>
            <pc:docMk/>
            <pc:sldMk cId="2985674505" sldId="257"/>
            <ac:spMk id="3" creationId="{20745A1B-A98B-4EC7-B745-0FF412483768}"/>
          </ac:spMkLst>
        </pc:spChg>
        <pc:spChg chg="add del mod">
          <ac:chgData name="Yasmeen Ustad" userId="cb793de1d7f3db4a" providerId="LiveId" clId="{0269EF52-C9F9-4832-9A72-4113978194F9}" dt="2025-05-08T14:54:35.577" v="6" actId="478"/>
          <ac:spMkLst>
            <pc:docMk/>
            <pc:sldMk cId="2985674505" sldId="257"/>
            <ac:spMk id="4" creationId="{58B585CF-320C-41BA-8EF4-3E78A80F3126}"/>
          </ac:spMkLst>
        </pc:spChg>
        <pc:spChg chg="add mod">
          <ac:chgData name="Yasmeen Ustad" userId="cb793de1d7f3db4a" providerId="LiveId" clId="{0269EF52-C9F9-4832-9A72-4113978194F9}" dt="2025-05-08T14:58:52.102" v="49" actId="1076"/>
          <ac:spMkLst>
            <pc:docMk/>
            <pc:sldMk cId="2985674505" sldId="257"/>
            <ac:spMk id="6" creationId="{F99B9013-C60B-4794-9D78-D2E27176DCAC}"/>
          </ac:spMkLst>
        </pc:spChg>
      </pc:sldChg>
      <pc:sldChg chg="addSp delSp modSp new mod">
        <pc:chgData name="Yasmeen Ustad" userId="cb793de1d7f3db4a" providerId="LiveId" clId="{0269EF52-C9F9-4832-9A72-4113978194F9}" dt="2025-05-08T15:00:12.886" v="80" actId="1076"/>
        <pc:sldMkLst>
          <pc:docMk/>
          <pc:sldMk cId="3656288817" sldId="258"/>
        </pc:sldMkLst>
        <pc:spChg chg="del">
          <ac:chgData name="Yasmeen Ustad" userId="cb793de1d7f3db4a" providerId="LiveId" clId="{0269EF52-C9F9-4832-9A72-4113978194F9}" dt="2025-05-08T14:59:00.823" v="51" actId="478"/>
          <ac:spMkLst>
            <pc:docMk/>
            <pc:sldMk cId="3656288817" sldId="258"/>
            <ac:spMk id="2" creationId="{B25B1336-19DF-4912-807F-5702585E6C2A}"/>
          </ac:spMkLst>
        </pc:spChg>
        <pc:spChg chg="del">
          <ac:chgData name="Yasmeen Ustad" userId="cb793de1d7f3db4a" providerId="LiveId" clId="{0269EF52-C9F9-4832-9A72-4113978194F9}" dt="2025-05-08T14:59:02.326" v="52" actId="478"/>
          <ac:spMkLst>
            <pc:docMk/>
            <pc:sldMk cId="3656288817" sldId="258"/>
            <ac:spMk id="3" creationId="{63329975-E4D8-43C8-84AA-6D59EFD37567}"/>
          </ac:spMkLst>
        </pc:spChg>
        <pc:spChg chg="add mod">
          <ac:chgData name="Yasmeen Ustad" userId="cb793de1d7f3db4a" providerId="LiveId" clId="{0269EF52-C9F9-4832-9A72-4113978194F9}" dt="2025-05-08T15:00:12.886" v="80" actId="1076"/>
          <ac:spMkLst>
            <pc:docMk/>
            <pc:sldMk cId="3656288817" sldId="258"/>
            <ac:spMk id="5" creationId="{E564E0B1-B0BE-4DC9-A9CD-36F9AA7D1CC6}"/>
          </ac:spMkLst>
        </pc:spChg>
      </pc:sldChg>
      <pc:sldChg chg="addSp delSp modSp new mod">
        <pc:chgData name="Yasmeen Ustad" userId="cb793de1d7f3db4a" providerId="LiveId" clId="{0269EF52-C9F9-4832-9A72-4113978194F9}" dt="2025-05-08T15:02:44.378" v="119" actId="122"/>
        <pc:sldMkLst>
          <pc:docMk/>
          <pc:sldMk cId="531497505" sldId="259"/>
        </pc:sldMkLst>
        <pc:spChg chg="del">
          <ac:chgData name="Yasmeen Ustad" userId="cb793de1d7f3db4a" providerId="LiveId" clId="{0269EF52-C9F9-4832-9A72-4113978194F9}" dt="2025-05-08T15:00:26.232" v="82" actId="478"/>
          <ac:spMkLst>
            <pc:docMk/>
            <pc:sldMk cId="531497505" sldId="259"/>
            <ac:spMk id="2" creationId="{104363DA-840D-44F5-95EC-43AA4DA62AEE}"/>
          </ac:spMkLst>
        </pc:spChg>
        <pc:spChg chg="del">
          <ac:chgData name="Yasmeen Ustad" userId="cb793de1d7f3db4a" providerId="LiveId" clId="{0269EF52-C9F9-4832-9A72-4113978194F9}" dt="2025-05-08T15:00:27.974" v="83" actId="478"/>
          <ac:spMkLst>
            <pc:docMk/>
            <pc:sldMk cId="531497505" sldId="259"/>
            <ac:spMk id="3" creationId="{CC67DF9D-F19F-40E0-B479-31E59487795B}"/>
          </ac:spMkLst>
        </pc:spChg>
        <pc:spChg chg="add mod">
          <ac:chgData name="Yasmeen Ustad" userId="cb793de1d7f3db4a" providerId="LiveId" clId="{0269EF52-C9F9-4832-9A72-4113978194F9}" dt="2025-05-08T15:02:44.378" v="119" actId="122"/>
          <ac:spMkLst>
            <pc:docMk/>
            <pc:sldMk cId="531497505" sldId="259"/>
            <ac:spMk id="5" creationId="{56338C04-A38A-4B77-A515-C1F281BA3843}"/>
          </ac:spMkLst>
        </pc:spChg>
        <pc:spChg chg="add mod">
          <ac:chgData name="Yasmeen Ustad" userId="cb793de1d7f3db4a" providerId="LiveId" clId="{0269EF52-C9F9-4832-9A72-4113978194F9}" dt="2025-05-08T15:01:28.028" v="99" actId="571"/>
          <ac:spMkLst>
            <pc:docMk/>
            <pc:sldMk cId="531497505" sldId="259"/>
            <ac:spMk id="6" creationId="{3BAE3D10-099C-4729-AF26-3D236A3F65FE}"/>
          </ac:spMkLst>
        </pc:spChg>
        <pc:spChg chg="add mod">
          <ac:chgData name="Yasmeen Ustad" userId="cb793de1d7f3db4a" providerId="LiveId" clId="{0269EF52-C9F9-4832-9A72-4113978194F9}" dt="2025-05-08T15:01:31.353" v="101" actId="571"/>
          <ac:spMkLst>
            <pc:docMk/>
            <pc:sldMk cId="531497505" sldId="259"/>
            <ac:spMk id="7" creationId="{7B0E78B2-241B-4221-B3AB-4EB3CB92C300}"/>
          </ac:spMkLst>
        </pc:spChg>
      </pc:sldChg>
      <pc:sldChg chg="addSp delSp modSp new mod">
        <pc:chgData name="Yasmeen Ustad" userId="cb793de1d7f3db4a" providerId="LiveId" clId="{0269EF52-C9F9-4832-9A72-4113978194F9}" dt="2025-05-09T13:31:21.278" v="308" actId="207"/>
        <pc:sldMkLst>
          <pc:docMk/>
          <pc:sldMk cId="1777843922" sldId="260"/>
        </pc:sldMkLst>
        <pc:spChg chg="del">
          <ac:chgData name="Yasmeen Ustad" userId="cb793de1d7f3db4a" providerId="LiveId" clId="{0269EF52-C9F9-4832-9A72-4113978194F9}" dt="2025-05-08T15:03:22.422" v="121" actId="478"/>
          <ac:spMkLst>
            <pc:docMk/>
            <pc:sldMk cId="1777843922" sldId="260"/>
            <ac:spMk id="2" creationId="{CD519513-B3E5-4C7D-970F-22ECEE2FAA87}"/>
          </ac:spMkLst>
        </pc:spChg>
        <pc:spChg chg="del">
          <ac:chgData name="Yasmeen Ustad" userId="cb793de1d7f3db4a" providerId="LiveId" clId="{0269EF52-C9F9-4832-9A72-4113978194F9}" dt="2025-05-08T15:03:25.385" v="122" actId="478"/>
          <ac:spMkLst>
            <pc:docMk/>
            <pc:sldMk cId="1777843922" sldId="260"/>
            <ac:spMk id="3" creationId="{C9F1390D-D690-47E9-B8B3-E3DC5CB53113}"/>
          </ac:spMkLst>
        </pc:spChg>
        <pc:spChg chg="add mod">
          <ac:chgData name="Yasmeen Ustad" userId="cb793de1d7f3db4a" providerId="LiveId" clId="{0269EF52-C9F9-4832-9A72-4113978194F9}" dt="2025-05-09T13:30:34.309" v="300" actId="1076"/>
          <ac:spMkLst>
            <pc:docMk/>
            <pc:sldMk cId="1777843922" sldId="260"/>
            <ac:spMk id="3" creationId="{E799BAC5-FBD1-4E7D-9D9D-3C359CB2EB19}"/>
          </ac:spMkLst>
        </pc:spChg>
        <pc:spChg chg="add del mod">
          <ac:chgData name="Yasmeen Ustad" userId="cb793de1d7f3db4a" providerId="LiveId" clId="{0269EF52-C9F9-4832-9A72-4113978194F9}" dt="2025-05-09T13:28:47.526" v="255" actId="478"/>
          <ac:spMkLst>
            <pc:docMk/>
            <pc:sldMk cId="1777843922" sldId="260"/>
            <ac:spMk id="4" creationId="{3DFE73EA-14DE-46A2-BD5D-0D3DDEF11F38}"/>
          </ac:spMkLst>
        </pc:spChg>
        <pc:spChg chg="add mod">
          <ac:chgData name="Yasmeen Ustad" userId="cb793de1d7f3db4a" providerId="LiveId" clId="{0269EF52-C9F9-4832-9A72-4113978194F9}" dt="2025-05-08T15:04:46.701" v="137" actId="1076"/>
          <ac:spMkLst>
            <pc:docMk/>
            <pc:sldMk cId="1777843922" sldId="260"/>
            <ac:spMk id="5" creationId="{B8E9015E-D8D4-4639-8AB1-DF35E4EA5574}"/>
          </ac:spMkLst>
        </pc:spChg>
        <pc:spChg chg="add mod">
          <ac:chgData name="Yasmeen Ustad" userId="cb793de1d7f3db4a" providerId="LiveId" clId="{0269EF52-C9F9-4832-9A72-4113978194F9}" dt="2025-05-09T13:30:10.762" v="298" actId="1076"/>
          <ac:spMkLst>
            <pc:docMk/>
            <pc:sldMk cId="1777843922" sldId="260"/>
            <ac:spMk id="6" creationId="{6A975740-0C09-4429-8ABA-3F3EBB680FEA}"/>
          </ac:spMkLst>
        </pc:spChg>
        <pc:spChg chg="add mod">
          <ac:chgData name="Yasmeen Ustad" userId="cb793de1d7f3db4a" providerId="LiveId" clId="{0269EF52-C9F9-4832-9A72-4113978194F9}" dt="2025-05-09T13:30:01.714" v="297" actId="14100"/>
          <ac:spMkLst>
            <pc:docMk/>
            <pc:sldMk cId="1777843922" sldId="260"/>
            <ac:spMk id="7" creationId="{EAA3FE09-25BB-4759-ADFA-FE07768652C2}"/>
          </ac:spMkLst>
        </pc:spChg>
        <pc:spChg chg="add mod">
          <ac:chgData name="Yasmeen Ustad" userId="cb793de1d7f3db4a" providerId="LiveId" clId="{0269EF52-C9F9-4832-9A72-4113978194F9}" dt="2025-05-09T13:30:58.438" v="305" actId="1076"/>
          <ac:spMkLst>
            <pc:docMk/>
            <pc:sldMk cId="1777843922" sldId="260"/>
            <ac:spMk id="8" creationId="{7F2A862D-D6F3-4238-8A48-C39565F8AAB8}"/>
          </ac:spMkLst>
        </pc:spChg>
        <pc:spChg chg="add mod">
          <ac:chgData name="Yasmeen Ustad" userId="cb793de1d7f3db4a" providerId="LiveId" clId="{0269EF52-C9F9-4832-9A72-4113978194F9}" dt="2025-05-09T13:28:16.525" v="248" actId="571"/>
          <ac:spMkLst>
            <pc:docMk/>
            <pc:sldMk cId="1777843922" sldId="260"/>
            <ac:spMk id="9" creationId="{F1CF5582-1AB2-4AD7-B1C1-33418F827349}"/>
          </ac:spMkLst>
        </pc:spChg>
        <pc:spChg chg="add mod">
          <ac:chgData name="Yasmeen Ustad" userId="cb793de1d7f3db4a" providerId="LiveId" clId="{0269EF52-C9F9-4832-9A72-4113978194F9}" dt="2025-05-09T13:31:14.935" v="307" actId="207"/>
          <ac:spMkLst>
            <pc:docMk/>
            <pc:sldMk cId="1777843922" sldId="260"/>
            <ac:spMk id="10" creationId="{24C5837C-4312-45C3-A3D1-2E7487E3C412}"/>
          </ac:spMkLst>
        </pc:spChg>
        <pc:spChg chg="add mod">
          <ac:chgData name="Yasmeen Ustad" userId="cb793de1d7f3db4a" providerId="LiveId" clId="{0269EF52-C9F9-4832-9A72-4113978194F9}" dt="2025-05-09T13:31:21.278" v="308" actId="207"/>
          <ac:spMkLst>
            <pc:docMk/>
            <pc:sldMk cId="1777843922" sldId="260"/>
            <ac:spMk id="11" creationId="{FAFD047C-2F1D-4953-85D0-4D19A71A8F49}"/>
          </ac:spMkLst>
        </pc:spChg>
        <pc:spChg chg="add mod">
          <ac:chgData name="Yasmeen Ustad" userId="cb793de1d7f3db4a" providerId="LiveId" clId="{0269EF52-C9F9-4832-9A72-4113978194F9}" dt="2025-05-09T13:31:21.278" v="308" actId="207"/>
          <ac:spMkLst>
            <pc:docMk/>
            <pc:sldMk cId="1777843922" sldId="260"/>
            <ac:spMk id="12" creationId="{1A08846F-B694-41B2-AD8E-E73EE27B32AD}"/>
          </ac:spMkLst>
        </pc:spChg>
      </pc:sldChg>
      <pc:sldChg chg="addSp delSp modSp new mod">
        <pc:chgData name="Yasmeen Ustad" userId="cb793de1d7f3db4a" providerId="LiveId" clId="{0269EF52-C9F9-4832-9A72-4113978194F9}" dt="2025-05-09T14:03:04.114" v="453" actId="14100"/>
        <pc:sldMkLst>
          <pc:docMk/>
          <pc:sldMk cId="894347139" sldId="261"/>
        </pc:sldMkLst>
        <pc:spChg chg="del">
          <ac:chgData name="Yasmeen Ustad" userId="cb793de1d7f3db4a" providerId="LiveId" clId="{0269EF52-C9F9-4832-9A72-4113978194F9}" dt="2025-05-08T15:05:24.317" v="139" actId="478"/>
          <ac:spMkLst>
            <pc:docMk/>
            <pc:sldMk cId="894347139" sldId="261"/>
            <ac:spMk id="2" creationId="{AA838570-1800-4B22-B3B5-196755820B93}"/>
          </ac:spMkLst>
        </pc:spChg>
        <pc:spChg chg="del">
          <ac:chgData name="Yasmeen Ustad" userId="cb793de1d7f3db4a" providerId="LiveId" clId="{0269EF52-C9F9-4832-9A72-4113978194F9}" dt="2025-05-08T15:05:25.881" v="140" actId="478"/>
          <ac:spMkLst>
            <pc:docMk/>
            <pc:sldMk cId="894347139" sldId="261"/>
            <ac:spMk id="3" creationId="{C62F2E7F-1363-450B-A084-9B060C8AAAA2}"/>
          </ac:spMkLst>
        </pc:spChg>
        <pc:spChg chg="add mod">
          <ac:chgData name="Yasmeen Ustad" userId="cb793de1d7f3db4a" providerId="LiveId" clId="{0269EF52-C9F9-4832-9A72-4113978194F9}" dt="2025-05-09T14:01:41.699" v="436" actId="404"/>
          <ac:spMkLst>
            <pc:docMk/>
            <pc:sldMk cId="894347139" sldId="261"/>
            <ac:spMk id="5" creationId="{7606CF3E-EABD-47D6-A150-D71DF7842581}"/>
          </ac:spMkLst>
        </pc:spChg>
        <pc:picChg chg="add mod">
          <ac:chgData name="Yasmeen Ustad" userId="cb793de1d7f3db4a" providerId="LiveId" clId="{0269EF52-C9F9-4832-9A72-4113978194F9}" dt="2025-05-09T14:03:04.114" v="453" actId="14100"/>
          <ac:picMkLst>
            <pc:docMk/>
            <pc:sldMk cId="894347139" sldId="261"/>
            <ac:picMk id="3" creationId="{7412C93A-60D7-4002-BE61-E863ED119454}"/>
          </ac:picMkLst>
        </pc:picChg>
        <pc:picChg chg="add del mod">
          <ac:chgData name="Yasmeen Ustad" userId="cb793de1d7f3db4a" providerId="LiveId" clId="{0269EF52-C9F9-4832-9A72-4113978194F9}" dt="2025-05-09T14:02:26.060" v="440" actId="21"/>
          <ac:picMkLst>
            <pc:docMk/>
            <pc:sldMk cId="894347139" sldId="261"/>
            <ac:picMk id="6" creationId="{6B7FC59A-5F5A-4F85-BF3B-09BCBD516950}"/>
          </ac:picMkLst>
        </pc:picChg>
      </pc:sldChg>
      <pc:sldChg chg="addSp delSp modSp new mod">
        <pc:chgData name="Yasmeen Ustad" userId="cb793de1d7f3db4a" providerId="LiveId" clId="{0269EF52-C9F9-4832-9A72-4113978194F9}" dt="2025-05-09T13:56:46.331" v="412" actId="1076"/>
        <pc:sldMkLst>
          <pc:docMk/>
          <pc:sldMk cId="296116334" sldId="262"/>
        </pc:sldMkLst>
        <pc:spChg chg="del">
          <ac:chgData name="Yasmeen Ustad" userId="cb793de1d7f3db4a" providerId="LiveId" clId="{0269EF52-C9F9-4832-9A72-4113978194F9}" dt="2025-05-08T15:07:42.726" v="154" actId="478"/>
          <ac:spMkLst>
            <pc:docMk/>
            <pc:sldMk cId="296116334" sldId="262"/>
            <ac:spMk id="2" creationId="{0077FDA4-BD53-4241-9E41-AB08C3AAADC8}"/>
          </ac:spMkLst>
        </pc:spChg>
        <pc:spChg chg="del">
          <ac:chgData name="Yasmeen Ustad" userId="cb793de1d7f3db4a" providerId="LiveId" clId="{0269EF52-C9F9-4832-9A72-4113978194F9}" dt="2025-05-08T15:07:44.776" v="155" actId="478"/>
          <ac:spMkLst>
            <pc:docMk/>
            <pc:sldMk cId="296116334" sldId="262"/>
            <ac:spMk id="3" creationId="{16BEFE2D-576D-4AA5-853A-85A730EF6334}"/>
          </ac:spMkLst>
        </pc:spChg>
        <pc:spChg chg="add mod">
          <ac:chgData name="Yasmeen Ustad" userId="cb793de1d7f3db4a" providerId="LiveId" clId="{0269EF52-C9F9-4832-9A72-4113978194F9}" dt="2025-05-08T15:08:07.598" v="172" actId="1076"/>
          <ac:spMkLst>
            <pc:docMk/>
            <pc:sldMk cId="296116334" sldId="262"/>
            <ac:spMk id="5" creationId="{AFECA4AA-493B-4983-9293-79E27B26EC46}"/>
          </ac:spMkLst>
        </pc:spChg>
        <pc:spChg chg="add mod">
          <ac:chgData name="Yasmeen Ustad" userId="cb793de1d7f3db4a" providerId="LiveId" clId="{0269EF52-C9F9-4832-9A72-4113978194F9}" dt="2025-05-09T13:56:46.331" v="412" actId="1076"/>
          <ac:spMkLst>
            <pc:docMk/>
            <pc:sldMk cId="296116334" sldId="262"/>
            <ac:spMk id="11" creationId="{5CCD6904-7668-4B20-8DFE-4981EA3C951B}"/>
          </ac:spMkLst>
        </pc:spChg>
        <pc:picChg chg="add del">
          <ac:chgData name="Yasmeen Ustad" userId="cb793de1d7f3db4a" providerId="LiveId" clId="{0269EF52-C9F9-4832-9A72-4113978194F9}" dt="2025-05-08T15:09:21.478" v="175" actId="478"/>
          <ac:picMkLst>
            <pc:docMk/>
            <pc:sldMk cId="296116334" sldId="262"/>
            <ac:picMk id="7" creationId="{3F452EBA-C490-49DA-A171-2E28B3E7B7FA}"/>
          </ac:picMkLst>
        </pc:picChg>
        <pc:picChg chg="add mod">
          <ac:chgData name="Yasmeen Ustad" userId="cb793de1d7f3db4a" providerId="LiveId" clId="{0269EF52-C9F9-4832-9A72-4113978194F9}" dt="2025-05-09T13:56:43.411" v="411" actId="1076"/>
          <ac:picMkLst>
            <pc:docMk/>
            <pc:sldMk cId="296116334" sldId="262"/>
            <ac:picMk id="9" creationId="{C496AD39-86FD-4440-9F6F-B9864B3495AC}"/>
          </ac:picMkLst>
        </pc:picChg>
        <pc:picChg chg="add del mod">
          <ac:chgData name="Yasmeen Ustad" userId="cb793de1d7f3db4a" providerId="LiveId" clId="{0269EF52-C9F9-4832-9A72-4113978194F9}" dt="2025-05-08T15:12:33.145" v="205" actId="21"/>
          <ac:picMkLst>
            <pc:docMk/>
            <pc:sldMk cId="296116334" sldId="262"/>
            <ac:picMk id="13" creationId="{053EE079-66BA-4E2D-A0F1-15E1593478D8}"/>
          </ac:picMkLst>
        </pc:picChg>
      </pc:sldChg>
      <pc:sldChg chg="addSp delSp modSp new mod">
        <pc:chgData name="Yasmeen Ustad" userId="cb793de1d7f3db4a" providerId="LiveId" clId="{0269EF52-C9F9-4832-9A72-4113978194F9}" dt="2025-05-09T13:34:49.900" v="344" actId="14100"/>
        <pc:sldMkLst>
          <pc:docMk/>
          <pc:sldMk cId="643711789" sldId="263"/>
        </pc:sldMkLst>
        <pc:spChg chg="del">
          <ac:chgData name="Yasmeen Ustad" userId="cb793de1d7f3db4a" providerId="LiveId" clId="{0269EF52-C9F9-4832-9A72-4113978194F9}" dt="2025-05-08T15:12:38.535" v="207" actId="478"/>
          <ac:spMkLst>
            <pc:docMk/>
            <pc:sldMk cId="643711789" sldId="263"/>
            <ac:spMk id="2" creationId="{C3AB874C-257D-44E8-B262-E44AF7343491}"/>
          </ac:spMkLst>
        </pc:spChg>
        <pc:spChg chg="del">
          <ac:chgData name="Yasmeen Ustad" userId="cb793de1d7f3db4a" providerId="LiveId" clId="{0269EF52-C9F9-4832-9A72-4113978194F9}" dt="2025-05-08T15:12:39.494" v="208" actId="478"/>
          <ac:spMkLst>
            <pc:docMk/>
            <pc:sldMk cId="643711789" sldId="263"/>
            <ac:spMk id="3" creationId="{E90E378F-4131-4D17-8BE0-3E250941196B}"/>
          </ac:spMkLst>
        </pc:spChg>
        <pc:spChg chg="add mod">
          <ac:chgData name="Yasmeen Ustad" userId="cb793de1d7f3db4a" providerId="LiveId" clId="{0269EF52-C9F9-4832-9A72-4113978194F9}" dt="2025-05-09T13:34:47.152" v="343" actId="1076"/>
          <ac:spMkLst>
            <pc:docMk/>
            <pc:sldMk cId="643711789" sldId="263"/>
            <ac:spMk id="6" creationId="{7DF199CA-FD39-44B7-9C24-EFEA01B133E9}"/>
          </ac:spMkLst>
        </pc:spChg>
        <pc:picChg chg="add mod">
          <ac:chgData name="Yasmeen Ustad" userId="cb793de1d7f3db4a" providerId="LiveId" clId="{0269EF52-C9F9-4832-9A72-4113978194F9}" dt="2025-05-09T13:34:49.900" v="344" actId="14100"/>
          <ac:picMkLst>
            <pc:docMk/>
            <pc:sldMk cId="643711789" sldId="263"/>
            <ac:picMk id="4" creationId="{F5297F1E-A3EC-4ED1-BAA5-8C3747F0EDF3}"/>
          </ac:picMkLst>
        </pc:picChg>
      </pc:sldChg>
      <pc:sldChg chg="addSp delSp modSp new mod">
        <pc:chgData name="Yasmeen Ustad" userId="cb793de1d7f3db4a" providerId="LiveId" clId="{0269EF52-C9F9-4832-9A72-4113978194F9}" dt="2025-05-09T13:35:10.554" v="348" actId="1076"/>
        <pc:sldMkLst>
          <pc:docMk/>
          <pc:sldMk cId="2894294348" sldId="264"/>
        </pc:sldMkLst>
        <pc:spChg chg="del">
          <ac:chgData name="Yasmeen Ustad" userId="cb793de1d7f3db4a" providerId="LiveId" clId="{0269EF52-C9F9-4832-9A72-4113978194F9}" dt="2025-05-08T15:13:56.633" v="215" actId="478"/>
          <ac:spMkLst>
            <pc:docMk/>
            <pc:sldMk cId="2894294348" sldId="264"/>
            <ac:spMk id="2" creationId="{77DE48A3-5F4D-46C7-934F-2DEA4258E6A3}"/>
          </ac:spMkLst>
        </pc:spChg>
        <pc:spChg chg="del">
          <ac:chgData name="Yasmeen Ustad" userId="cb793de1d7f3db4a" providerId="LiveId" clId="{0269EF52-C9F9-4832-9A72-4113978194F9}" dt="2025-05-08T15:13:57.848" v="216" actId="478"/>
          <ac:spMkLst>
            <pc:docMk/>
            <pc:sldMk cId="2894294348" sldId="264"/>
            <ac:spMk id="3" creationId="{8ED0489E-7D12-491B-ACB3-5A1DAA47E59E}"/>
          </ac:spMkLst>
        </pc:spChg>
        <pc:spChg chg="add mod">
          <ac:chgData name="Yasmeen Ustad" userId="cb793de1d7f3db4a" providerId="LiveId" clId="{0269EF52-C9F9-4832-9A72-4113978194F9}" dt="2025-05-09T13:35:10.554" v="348" actId="1076"/>
          <ac:spMkLst>
            <pc:docMk/>
            <pc:sldMk cId="2894294348" sldId="264"/>
            <ac:spMk id="7" creationId="{B0326A9D-3C43-4B7D-B452-20E648515440}"/>
          </ac:spMkLst>
        </pc:spChg>
        <pc:picChg chg="add mod">
          <ac:chgData name="Yasmeen Ustad" userId="cb793de1d7f3db4a" providerId="LiveId" clId="{0269EF52-C9F9-4832-9A72-4113978194F9}" dt="2025-05-09T13:35:04.552" v="347" actId="1076"/>
          <ac:picMkLst>
            <pc:docMk/>
            <pc:sldMk cId="2894294348" sldId="264"/>
            <ac:picMk id="5" creationId="{A2AE5CD7-9536-44A7-9C0D-EC916654895E}"/>
          </ac:picMkLst>
        </pc:picChg>
      </pc:sldChg>
      <pc:sldChg chg="addSp delSp modSp new mod">
        <pc:chgData name="Yasmeen Ustad" userId="cb793de1d7f3db4a" providerId="LiveId" clId="{0269EF52-C9F9-4832-9A72-4113978194F9}" dt="2025-05-09T13:53:42.866" v="361" actId="1076"/>
        <pc:sldMkLst>
          <pc:docMk/>
          <pc:sldMk cId="3951612203" sldId="265"/>
        </pc:sldMkLst>
        <pc:spChg chg="del">
          <ac:chgData name="Yasmeen Ustad" userId="cb793de1d7f3db4a" providerId="LiveId" clId="{0269EF52-C9F9-4832-9A72-4113978194F9}" dt="2025-05-08T15:14:11.689" v="221" actId="478"/>
          <ac:spMkLst>
            <pc:docMk/>
            <pc:sldMk cId="3951612203" sldId="265"/>
            <ac:spMk id="2" creationId="{18D0A699-1746-4452-A3A9-6F1D7D796A87}"/>
          </ac:spMkLst>
        </pc:spChg>
        <pc:spChg chg="del">
          <ac:chgData name="Yasmeen Ustad" userId="cb793de1d7f3db4a" providerId="LiveId" clId="{0269EF52-C9F9-4832-9A72-4113978194F9}" dt="2025-05-08T15:14:12.518" v="222" actId="478"/>
          <ac:spMkLst>
            <pc:docMk/>
            <pc:sldMk cId="3951612203" sldId="265"/>
            <ac:spMk id="3" creationId="{45F0B0A1-5E1F-4CF2-8C5A-FEA7595A158C}"/>
          </ac:spMkLst>
        </pc:spChg>
        <pc:spChg chg="add mod">
          <ac:chgData name="Yasmeen Ustad" userId="cb793de1d7f3db4a" providerId="LiveId" clId="{0269EF52-C9F9-4832-9A72-4113978194F9}" dt="2025-05-09T13:53:42.866" v="361" actId="1076"/>
          <ac:spMkLst>
            <pc:docMk/>
            <pc:sldMk cId="3951612203" sldId="265"/>
            <ac:spMk id="7" creationId="{E00308D3-AA50-4F5D-A023-25643B060C33}"/>
          </ac:spMkLst>
        </pc:spChg>
        <pc:picChg chg="add mod">
          <ac:chgData name="Yasmeen Ustad" userId="cb793de1d7f3db4a" providerId="LiveId" clId="{0269EF52-C9F9-4832-9A72-4113978194F9}" dt="2025-05-09T13:53:36.445" v="360" actId="1076"/>
          <ac:picMkLst>
            <pc:docMk/>
            <pc:sldMk cId="3951612203" sldId="265"/>
            <ac:picMk id="5" creationId="{C972ECCD-7929-445F-95C1-272965007D79}"/>
          </ac:picMkLst>
        </pc:picChg>
      </pc:sldChg>
      <pc:sldChg chg="addSp delSp modSp new mod">
        <pc:chgData name="Yasmeen Ustad" userId="cb793de1d7f3db4a" providerId="LiveId" clId="{0269EF52-C9F9-4832-9A72-4113978194F9}" dt="2025-05-09T13:33:12.445" v="315" actId="1582"/>
        <pc:sldMkLst>
          <pc:docMk/>
          <pc:sldMk cId="2878226665" sldId="266"/>
        </pc:sldMkLst>
        <pc:spChg chg="del">
          <ac:chgData name="Yasmeen Ustad" userId="cb793de1d7f3db4a" providerId="LiveId" clId="{0269EF52-C9F9-4832-9A72-4113978194F9}" dt="2025-05-08T15:15:16.382" v="229" actId="478"/>
          <ac:spMkLst>
            <pc:docMk/>
            <pc:sldMk cId="2878226665" sldId="266"/>
            <ac:spMk id="2" creationId="{6FFFC35C-BCD9-4B8D-AF05-F60C83536846}"/>
          </ac:spMkLst>
        </pc:spChg>
        <pc:spChg chg="del">
          <ac:chgData name="Yasmeen Ustad" userId="cb793de1d7f3db4a" providerId="LiveId" clId="{0269EF52-C9F9-4832-9A72-4113978194F9}" dt="2025-05-08T15:15:11.562" v="228" actId="478"/>
          <ac:spMkLst>
            <pc:docMk/>
            <pc:sldMk cId="2878226665" sldId="266"/>
            <ac:spMk id="3" creationId="{4F64555E-B655-487B-8A25-32D61736C4D8}"/>
          </ac:spMkLst>
        </pc:spChg>
        <pc:picChg chg="add mod">
          <ac:chgData name="Yasmeen Ustad" userId="cb793de1d7f3db4a" providerId="LiveId" clId="{0269EF52-C9F9-4832-9A72-4113978194F9}" dt="2025-05-09T13:33:12.445" v="315" actId="1582"/>
          <ac:picMkLst>
            <pc:docMk/>
            <pc:sldMk cId="2878226665" sldId="266"/>
            <ac:picMk id="5" creationId="{5B95FCD0-1CEB-4791-918D-300F80A1DE58}"/>
          </ac:picMkLst>
        </pc:picChg>
      </pc:sldChg>
      <pc:sldChg chg="addSp delSp modSp new mod">
        <pc:chgData name="Yasmeen Ustad" userId="cb793de1d7f3db4a" providerId="LiveId" clId="{0269EF52-C9F9-4832-9A72-4113978194F9}" dt="2025-05-09T13:55:19.282" v="391" actId="688"/>
        <pc:sldMkLst>
          <pc:docMk/>
          <pc:sldMk cId="613782408" sldId="267"/>
        </pc:sldMkLst>
        <pc:spChg chg="del">
          <ac:chgData name="Yasmeen Ustad" userId="cb793de1d7f3db4a" providerId="LiveId" clId="{0269EF52-C9F9-4832-9A72-4113978194F9}" dt="2025-05-09T13:54:01.004" v="363" actId="478"/>
          <ac:spMkLst>
            <pc:docMk/>
            <pc:sldMk cId="613782408" sldId="267"/>
            <ac:spMk id="2" creationId="{7B6185E0-F14C-42F4-ABF6-3631973C887F}"/>
          </ac:spMkLst>
        </pc:spChg>
        <pc:spChg chg="del">
          <ac:chgData name="Yasmeen Ustad" userId="cb793de1d7f3db4a" providerId="LiveId" clId="{0269EF52-C9F9-4832-9A72-4113978194F9}" dt="2025-05-09T13:54:02.758" v="364" actId="478"/>
          <ac:spMkLst>
            <pc:docMk/>
            <pc:sldMk cId="613782408" sldId="267"/>
            <ac:spMk id="3" creationId="{4FF56DD1-4599-4B78-B7A9-3244D61C4355}"/>
          </ac:spMkLst>
        </pc:spChg>
        <pc:spChg chg="add del mod">
          <ac:chgData name="Yasmeen Ustad" userId="cb793de1d7f3db4a" providerId="LiveId" clId="{0269EF52-C9F9-4832-9A72-4113978194F9}" dt="2025-05-09T13:54:54.488" v="384" actId="478"/>
          <ac:spMkLst>
            <pc:docMk/>
            <pc:sldMk cId="613782408" sldId="267"/>
            <ac:spMk id="4" creationId="{A01DD77D-3EC7-4709-8D4A-99C33D37DA24}"/>
          </ac:spMkLst>
        </pc:spChg>
        <pc:spChg chg="add mod">
          <ac:chgData name="Yasmeen Ustad" userId="cb793de1d7f3db4a" providerId="LiveId" clId="{0269EF52-C9F9-4832-9A72-4113978194F9}" dt="2025-05-09T13:55:19.282" v="391" actId="688"/>
          <ac:spMkLst>
            <pc:docMk/>
            <pc:sldMk cId="613782408" sldId="267"/>
            <ac:spMk id="5" creationId="{A89E2CBF-D27D-442C-A561-BE926434E3E8}"/>
          </ac:spMkLst>
        </pc:spChg>
      </pc:sldChg>
      <pc:sldChg chg="addSp delSp modSp new mod">
        <pc:chgData name="Yasmeen Ustad" userId="cb793de1d7f3db4a" providerId="LiveId" clId="{0269EF52-C9F9-4832-9A72-4113978194F9}" dt="2025-05-09T14:03:17.376" v="455" actId="14100"/>
        <pc:sldMkLst>
          <pc:docMk/>
          <pc:sldMk cId="1453458954" sldId="268"/>
        </pc:sldMkLst>
        <pc:spChg chg="del">
          <ac:chgData name="Yasmeen Ustad" userId="cb793de1d7f3db4a" providerId="LiveId" clId="{0269EF52-C9F9-4832-9A72-4113978194F9}" dt="2025-05-09T14:02:32.025" v="442" actId="478"/>
          <ac:spMkLst>
            <pc:docMk/>
            <pc:sldMk cId="1453458954" sldId="268"/>
            <ac:spMk id="2" creationId="{80107E94-0C94-488F-BB26-8C30E4CAF3CE}"/>
          </ac:spMkLst>
        </pc:spChg>
        <pc:spChg chg="del">
          <ac:chgData name="Yasmeen Ustad" userId="cb793de1d7f3db4a" providerId="LiveId" clId="{0269EF52-C9F9-4832-9A72-4113978194F9}" dt="2025-05-09T14:02:33.304" v="443" actId="478"/>
          <ac:spMkLst>
            <pc:docMk/>
            <pc:sldMk cId="1453458954" sldId="268"/>
            <ac:spMk id="3" creationId="{49B3469C-2F6F-4B6B-8A34-A3F9519BBD1F}"/>
          </ac:spMkLst>
        </pc:spChg>
        <pc:picChg chg="add mod">
          <ac:chgData name="Yasmeen Ustad" userId="cb793de1d7f3db4a" providerId="LiveId" clId="{0269EF52-C9F9-4832-9A72-4113978194F9}" dt="2025-05-09T14:03:17.376" v="455" actId="14100"/>
          <ac:picMkLst>
            <pc:docMk/>
            <pc:sldMk cId="1453458954" sldId="268"/>
            <ac:picMk id="4" creationId="{ED8BB3C3-E953-4698-BE7D-C1C5156E7B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D741-2681-4B31-9C4D-AF367C3D7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A4B30-52C4-4F87-901E-D20828CF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6FFF-7E4C-4E72-8255-09F48BC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F669-E3BC-4BBC-8782-EB8E85DA2B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82D5-4845-4715-85FD-CE28AD7E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DA331-3B20-4962-968D-029FF9E8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D989-C556-4A30-A437-5ED6D92E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8CFE-7057-4203-98D0-C2C93CE2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27215-00B6-4812-BDC2-74B844229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C985-3818-462E-A172-E5A821A1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F669-E3BC-4BBC-8782-EB8E85DA2B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34F0A-5079-401B-A912-006C1244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5C61-3567-46F9-8111-E4C661AC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D989-C556-4A30-A437-5ED6D92E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24129-A068-413B-98D3-C57147119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CA077-8646-468D-B6B5-932EC7838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F18B-38A6-4CF6-83D2-509D0A56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F669-E3BC-4BBC-8782-EB8E85DA2B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F726-B1E9-406E-9378-29FF820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486C-5BFF-41C9-926B-E0325797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D989-C556-4A30-A437-5ED6D92E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8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0DEE-27AC-4599-A556-AD684087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5C5B-355B-459E-BA86-6B352DA0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7B13-1C94-4F06-BD44-B84DE4AC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F669-E3BC-4BBC-8782-EB8E85DA2B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C755-DB7F-4FB7-ADA0-8AA41108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2FC9-E20C-43FF-BF98-D6719BDD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D989-C556-4A30-A437-5ED6D92E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7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CC88-37F5-4ED3-920E-730F9618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E5F50-264D-4DC7-8032-0BE8771A0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FA72-9D3D-46D5-BA88-EB6338A8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F669-E3BC-4BBC-8782-EB8E85DA2B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A2CEC-0B80-4CB8-BC8C-833264C1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F8C90-B420-465F-9B80-8CA5AE6C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D989-C556-4A30-A437-5ED6D92E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E018-88DE-49F4-8E11-3B57DF24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C3D8-ADA9-4244-88A6-124E5189B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5817F-9A66-4D2F-A67B-E409A80E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07693-6E92-4D91-B722-7DB191B7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F669-E3BC-4BBC-8782-EB8E85DA2B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C62BB-4A8A-488B-86C0-C6699457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6D9F1-BDB8-4226-BE64-DFE5C720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D989-C556-4A30-A437-5ED6D92E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0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561F-F811-469E-AE3A-1D8EB755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69BCE-1808-456E-920F-E183AEF65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56E89-ADD9-4317-AC29-F4E805E32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D9D9C-23A9-4F9F-891B-C836FFFBD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B1322-4F36-49CA-A8CE-E8E6BE1B1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9170B-2084-4871-901B-95B01908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F669-E3BC-4BBC-8782-EB8E85DA2B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564C9-8C69-4828-9834-4CC42D30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ED17C-6DAD-4DA6-9BEE-0439C4E0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D989-C556-4A30-A437-5ED6D92E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9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E05A-237C-44CF-B864-C2BA5CA7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2786E-1EE2-4AD4-BBEC-619808D4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F669-E3BC-4BBC-8782-EB8E85DA2B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E7CF4-AC01-4624-9C12-D7AE9755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A342C-890E-42ED-8406-B5B11059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D989-C556-4A30-A437-5ED6D92E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9DFCA-D320-4EA1-9BC4-FD1C0BB9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F669-E3BC-4BBC-8782-EB8E85DA2B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BA922-BA5D-4F3E-9BB3-FE4C46F3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89EF-7FC8-4DDA-BF9B-92A37A66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D989-C556-4A30-A437-5ED6D92E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4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C3F9-1295-4EC4-81AB-7200B7FE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7E54-24F6-44DF-BC96-1FD7A373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BE254-B2B6-46F5-A6F3-0757E776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59993-FACB-4185-96A8-A9416BCC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F669-E3BC-4BBC-8782-EB8E85DA2B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2607-A830-4C09-9363-27FBF511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1E36F-EF9B-4804-AFA1-3139FA7A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D989-C556-4A30-A437-5ED6D92E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2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7F7B-FDFB-48BD-9393-0F68036F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EE0B9-1C44-4223-9BF5-01A7D8292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DA79-53B6-4ED9-9934-4D0682046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47E55-2F13-4388-AF40-4E9EBBC9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F669-E3BC-4BBC-8782-EB8E85DA2B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1BF35-F5AC-4AF3-8394-CDB41E9B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52E7A-8BEB-45A6-AE44-D50863EA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D989-C556-4A30-A437-5ED6D92E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4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A97DD-7D7D-4B6B-A345-EB963DE5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F0E32-602F-45CD-B9E3-157957D8D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03E10-92E8-4634-AA4C-2656D45CD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F669-E3BC-4BBC-8782-EB8E85DA2B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D5EC5-4F88-4B74-8880-77D3A127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B552-F54E-4C16-BB1B-62799529E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D989-C556-4A30-A437-5ED6D92E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4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EB2344-5CB6-471C-9E23-DB8129014DB6}"/>
              </a:ext>
            </a:extLst>
          </p:cNvPr>
          <p:cNvSpPr/>
          <p:nvPr/>
        </p:nvSpPr>
        <p:spPr>
          <a:xfrm>
            <a:off x="1169604" y="1537546"/>
            <a:ext cx="940418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Flask_MySQL</a:t>
            </a:r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User Authentication App</a:t>
            </a:r>
          </a:p>
        </p:txBody>
      </p:sp>
    </p:spTree>
    <p:extLst>
      <p:ext uri="{BB962C8B-B14F-4D97-AF65-F5344CB8AC3E}">
        <p14:creationId xmlns:p14="http://schemas.microsoft.com/office/powerpoint/2010/main" val="48440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AE5CD7-9536-44A7-9C0D-EC9166548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84" y="1787550"/>
            <a:ext cx="9124507" cy="28363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326A9D-3C43-4B7D-B452-20E648515440}"/>
              </a:ext>
            </a:extLst>
          </p:cNvPr>
          <p:cNvSpPr txBox="1"/>
          <p:nvPr/>
        </p:nvSpPr>
        <p:spPr>
          <a:xfrm>
            <a:off x="723014" y="1022130"/>
            <a:ext cx="2607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894294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72ECCD-7929-445F-95C1-27296500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99" y="1927732"/>
            <a:ext cx="8825710" cy="30025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0308D3-AA50-4F5D-A023-25643B060C33}"/>
              </a:ext>
            </a:extLst>
          </p:cNvPr>
          <p:cNvSpPr txBox="1"/>
          <p:nvPr/>
        </p:nvSpPr>
        <p:spPr>
          <a:xfrm>
            <a:off x="-579818" y="1202883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Dashboard Page</a:t>
            </a:r>
          </a:p>
        </p:txBody>
      </p:sp>
    </p:spTree>
    <p:extLst>
      <p:ext uri="{BB962C8B-B14F-4D97-AF65-F5344CB8AC3E}">
        <p14:creationId xmlns:p14="http://schemas.microsoft.com/office/powerpoint/2010/main" val="395161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95FCD0-1CEB-4791-918D-300F80A1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42" y="1640327"/>
            <a:ext cx="9420446" cy="35773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822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9E2CBF-D27D-442C-A561-BE926434E3E8}"/>
              </a:ext>
            </a:extLst>
          </p:cNvPr>
          <p:cNvSpPr/>
          <p:nvPr/>
        </p:nvSpPr>
        <p:spPr>
          <a:xfrm rot="20995041">
            <a:off x="2764465" y="2967335"/>
            <a:ext cx="681547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378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9B9013-C60B-4794-9D78-D2E27176DCAC}"/>
              </a:ext>
            </a:extLst>
          </p:cNvPr>
          <p:cNvSpPr txBox="1"/>
          <p:nvPr/>
        </p:nvSpPr>
        <p:spPr>
          <a:xfrm>
            <a:off x="1130531" y="933811"/>
            <a:ext cx="9459884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dirty="0">
                <a:solidFill>
                  <a:schemeClr val="tx2"/>
                </a:solidFill>
              </a:rPr>
              <a:t>Purpose of the App:</a:t>
            </a:r>
          </a:p>
          <a:p>
            <a:pPr algn="just"/>
            <a:endParaRPr lang="en-US" sz="2400" b="1" dirty="0">
              <a:solidFill>
                <a:schemeClr val="tx2"/>
              </a:solidFill>
            </a:endParaRPr>
          </a:p>
          <a:p>
            <a:pPr algn="just"/>
            <a:r>
              <a:rPr lang="en-US" sz="3600" dirty="0"/>
              <a:t>A simple Flask application for user authentication (sign-up, login, and logout).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Uses MySQL to store user data securely (passwords are hashed).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567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64E0B1-B0BE-4DC9-A9CD-36F9AA7D1CC6}"/>
              </a:ext>
            </a:extLst>
          </p:cNvPr>
          <p:cNvSpPr txBox="1"/>
          <p:nvPr/>
        </p:nvSpPr>
        <p:spPr>
          <a:xfrm>
            <a:off x="1402081" y="1074294"/>
            <a:ext cx="10789919" cy="4376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dirty="0">
                <a:solidFill>
                  <a:schemeClr val="tx2"/>
                </a:solidFill>
              </a:rPr>
              <a:t>Tech Stack:</a:t>
            </a:r>
          </a:p>
          <a:p>
            <a:pPr algn="just"/>
            <a:endParaRPr lang="en-US" sz="2400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Backend: Flask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Database: MySQL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Security: </a:t>
            </a:r>
            <a:r>
              <a:rPr lang="en-US" sz="3600" dirty="0" err="1"/>
              <a:t>bcrypt</a:t>
            </a:r>
            <a:r>
              <a:rPr lang="en-US" sz="3600" dirty="0"/>
              <a:t> for password hashing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Web Development: HTML, Jinja2, CSS (for frontend)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628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338C04-A38A-4B77-A515-C1F281BA3843}"/>
              </a:ext>
            </a:extLst>
          </p:cNvPr>
          <p:cNvSpPr txBox="1"/>
          <p:nvPr/>
        </p:nvSpPr>
        <p:spPr>
          <a:xfrm>
            <a:off x="482139" y="533597"/>
            <a:ext cx="11438312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Features of the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User Registration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Users can register with their name, email, and password.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Passwords are securely hashed before storing in the database.</a:t>
            </a:r>
          </a:p>
          <a:p>
            <a:pPr lvl="1"/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User Login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Users can log in using their email and password.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Password verification using </a:t>
            </a:r>
            <a:r>
              <a:rPr lang="en-US" sz="2400" dirty="0" err="1"/>
              <a:t>bcrypt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User Dashboard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After login, users are redirected to a dashboard with their info.</a:t>
            </a:r>
          </a:p>
          <a:p>
            <a:pPr lvl="1"/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User Logout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Users can log out, which will clear their session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9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9015E-D8D4-4639-8AB1-DF35E4EA5574}"/>
              </a:ext>
            </a:extLst>
          </p:cNvPr>
          <p:cNvSpPr txBox="1"/>
          <p:nvPr/>
        </p:nvSpPr>
        <p:spPr>
          <a:xfrm>
            <a:off x="2423853" y="920927"/>
            <a:ext cx="73442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Flowchart or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99BAC5-FBD1-4E7D-9D9D-3C359CB2EB19}"/>
              </a:ext>
            </a:extLst>
          </p:cNvPr>
          <p:cNvSpPr/>
          <p:nvPr/>
        </p:nvSpPr>
        <p:spPr>
          <a:xfrm>
            <a:off x="510364" y="3301409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homepage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975740-0C09-4429-8ABA-3F3EBB680FEA}"/>
              </a:ext>
            </a:extLst>
          </p:cNvPr>
          <p:cNvSpPr/>
          <p:nvPr/>
        </p:nvSpPr>
        <p:spPr>
          <a:xfrm>
            <a:off x="3512474" y="3301409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Registers or Logs 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A3FE09-25BB-4759-ADFA-FE07768652C2}"/>
              </a:ext>
            </a:extLst>
          </p:cNvPr>
          <p:cNvSpPr/>
          <p:nvPr/>
        </p:nvSpPr>
        <p:spPr>
          <a:xfrm>
            <a:off x="6655981" y="3301409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2A862D-D6F3-4238-8A48-C39565F8AAB8}"/>
              </a:ext>
            </a:extLst>
          </p:cNvPr>
          <p:cNvSpPr/>
          <p:nvPr/>
        </p:nvSpPr>
        <p:spPr>
          <a:xfrm>
            <a:off x="9693719" y="3301408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Logout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4C5837C-4312-45C3-A3D1-2E7487E3C412}"/>
              </a:ext>
            </a:extLst>
          </p:cNvPr>
          <p:cNvSpPr/>
          <p:nvPr/>
        </p:nvSpPr>
        <p:spPr>
          <a:xfrm>
            <a:off x="2423853" y="3758609"/>
            <a:ext cx="946668" cy="9037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AFD047C-2F1D-4953-85D0-4D19A71A8F49}"/>
              </a:ext>
            </a:extLst>
          </p:cNvPr>
          <p:cNvSpPr/>
          <p:nvPr/>
        </p:nvSpPr>
        <p:spPr>
          <a:xfrm>
            <a:off x="5525293" y="3713420"/>
            <a:ext cx="946668" cy="9037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08846F-B694-41B2-AD8E-E73EE27B32AD}"/>
              </a:ext>
            </a:extLst>
          </p:cNvPr>
          <p:cNvSpPr/>
          <p:nvPr/>
        </p:nvSpPr>
        <p:spPr>
          <a:xfrm>
            <a:off x="8638861" y="3713420"/>
            <a:ext cx="946668" cy="9037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4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06CF3E-EABD-47D6-A150-D71DF7842581}"/>
              </a:ext>
            </a:extLst>
          </p:cNvPr>
          <p:cNvSpPr txBox="1"/>
          <p:nvPr/>
        </p:nvSpPr>
        <p:spPr>
          <a:xfrm>
            <a:off x="-340339" y="85060"/>
            <a:ext cx="5039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Code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2C93A-60D7-4002-BE61-E863ED11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37" y="731391"/>
            <a:ext cx="10287119" cy="59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4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BB3C3-E953-4698-BE7D-C1C5156E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7" y="255181"/>
            <a:ext cx="10590029" cy="6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ECA4AA-493B-4983-9293-79E27B26EC46}"/>
              </a:ext>
            </a:extLst>
          </p:cNvPr>
          <p:cNvSpPr txBox="1"/>
          <p:nvPr/>
        </p:nvSpPr>
        <p:spPr>
          <a:xfrm>
            <a:off x="1051560" y="571791"/>
            <a:ext cx="42020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Frontend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96AD39-86FD-4440-9F6F-B9864B34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35" y="2195509"/>
            <a:ext cx="9507054" cy="36665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CD6904-7668-4B20-8DFE-4981EA3C951B}"/>
              </a:ext>
            </a:extLst>
          </p:cNvPr>
          <p:cNvSpPr txBox="1"/>
          <p:nvPr/>
        </p:nvSpPr>
        <p:spPr>
          <a:xfrm>
            <a:off x="261078" y="1610734"/>
            <a:ext cx="33646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9611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297F1E-A3EC-4ED1-BAA5-8C3747F0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72" y="1327811"/>
            <a:ext cx="9314121" cy="44137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199CA-FD39-44B7-9C24-EFEA01B133E9}"/>
              </a:ext>
            </a:extLst>
          </p:cNvPr>
          <p:cNvSpPr txBox="1"/>
          <p:nvPr/>
        </p:nvSpPr>
        <p:spPr>
          <a:xfrm>
            <a:off x="-108984" y="526319"/>
            <a:ext cx="43513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Register Page</a:t>
            </a:r>
          </a:p>
        </p:txBody>
      </p:sp>
    </p:spTree>
    <p:extLst>
      <p:ext uri="{BB962C8B-B14F-4D97-AF65-F5344CB8AC3E}">
        <p14:creationId xmlns:p14="http://schemas.microsoft.com/office/powerpoint/2010/main" val="64371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166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Yasmeen Ustad</dc:creator>
  <cp:lastModifiedBy>Yasmeen Ustad</cp:lastModifiedBy>
  <cp:revision>2</cp:revision>
  <dcterms:created xsi:type="dcterms:W3CDTF">2025-05-08T14:53:32Z</dcterms:created>
  <dcterms:modified xsi:type="dcterms:W3CDTF">2025-05-09T14:06:14Z</dcterms:modified>
</cp:coreProperties>
</file>