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239625" cy="7559675"/>
  <p:notesSz cx="6858000" cy="9144000"/>
  <p:defaultTextStyle>
    <a:defPPr>
      <a:defRPr lang="zh-CN"/>
    </a:defPPr>
    <a:lvl1pPr marL="0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1pPr>
    <a:lvl2pPr marL="475168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2pPr>
    <a:lvl3pPr marL="950336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3pPr>
    <a:lvl4pPr marL="1425504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4pPr>
    <a:lvl5pPr marL="1900672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5pPr>
    <a:lvl6pPr marL="2375840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6pPr>
    <a:lvl7pPr marL="2851008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7pPr>
    <a:lvl8pPr marL="3326176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8pPr>
    <a:lvl9pPr marL="3801344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4" autoAdjust="0"/>
  </p:normalViewPr>
  <p:slideViewPr>
    <p:cSldViewPr>
      <p:cViewPr>
        <p:scale>
          <a:sx n="100" d="100"/>
          <a:sy n="100" d="100"/>
        </p:scale>
        <p:origin x="942" y="42"/>
      </p:cViewPr>
      <p:guideLst>
        <p:guide orient="horz" pos="2381"/>
        <p:guide pos="38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F910-1F6D-4581-910B-7B392DA4105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1143000"/>
            <a:ext cx="4997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846D-F298-40F7-98C5-1D4A70A85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6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0846D-F298-40F7-98C5-1D4A70A856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972" y="2348401"/>
            <a:ext cx="10403681" cy="16204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944" y="4283816"/>
            <a:ext cx="85677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73728" y="302739"/>
            <a:ext cx="2753916" cy="64502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981" y="302739"/>
            <a:ext cx="8057753" cy="64502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846" y="4857793"/>
            <a:ext cx="10403681" cy="15014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6846" y="3204114"/>
            <a:ext cx="10403681" cy="16536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981" y="1763926"/>
            <a:ext cx="5405834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1810" y="1763926"/>
            <a:ext cx="5405834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982" y="1692178"/>
            <a:ext cx="5407960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982" y="2397397"/>
            <a:ext cx="5407960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7561" y="1692178"/>
            <a:ext cx="5410084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561" y="2397397"/>
            <a:ext cx="5410084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982" y="300987"/>
            <a:ext cx="4026752" cy="12809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5353" y="300989"/>
            <a:ext cx="6842291" cy="6451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982" y="1581934"/>
            <a:ext cx="4026752" cy="5171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9052" y="5291772"/>
            <a:ext cx="7343775" cy="6247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9052" y="675471"/>
            <a:ext cx="7343775" cy="4535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9052" y="5916496"/>
            <a:ext cx="7343775" cy="8872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1981" y="302737"/>
            <a:ext cx="110156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981" y="1763926"/>
            <a:ext cx="110156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1981" y="7006700"/>
            <a:ext cx="28559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1872" y="7006700"/>
            <a:ext cx="387588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1731" y="7006700"/>
            <a:ext cx="28559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FA33A2C3-014C-41E1-8365-98CB55EA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47406"/>
              </p:ext>
            </p:extLst>
          </p:nvPr>
        </p:nvGraphicFramePr>
        <p:xfrm>
          <a:off x="578479" y="601490"/>
          <a:ext cx="1342561" cy="22793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2561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541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6554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endParaRPr lang="en-US" altLang="zh-CN" sz="18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性别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姓名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头像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联系方式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微信号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297C3B7B-6C15-4C6A-A090-3DF77F7D4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28085"/>
              </p:ext>
            </p:extLst>
          </p:nvPr>
        </p:nvGraphicFramePr>
        <p:xfrm>
          <a:off x="613618" y="3396039"/>
          <a:ext cx="1451340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1340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待办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68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待办</a:t>
                      </a: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自增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algn="ctr"/>
                      <a:r>
                        <a:rPr lang="zh-CN" altLang="en-US" dirty="0"/>
                        <a:t>是否完成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是否隐藏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待办内容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到期时间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0F3A795F-A05C-42DE-82EC-915EA6CE4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33759"/>
              </p:ext>
            </p:extLst>
          </p:nvPr>
        </p:nvGraphicFramePr>
        <p:xfrm>
          <a:off x="8856116" y="1073585"/>
          <a:ext cx="1320444" cy="2185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444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8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教师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68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工号</a:t>
                      </a:r>
                      <a:endParaRPr lang="en-US" altLang="zh-CN" sz="18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姓名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性别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头像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职称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微信号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7C963805-37B9-4BC4-8DA6-48F267A8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9117"/>
              </p:ext>
            </p:extLst>
          </p:nvPr>
        </p:nvGraphicFramePr>
        <p:xfrm>
          <a:off x="4270811" y="746408"/>
          <a:ext cx="1600645" cy="1266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645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9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学生签到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816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签到码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171D71A5-164B-4B5F-9FBB-ED87821B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98910"/>
              </p:ext>
            </p:extLst>
          </p:nvPr>
        </p:nvGraphicFramePr>
        <p:xfrm>
          <a:off x="9792220" y="3396039"/>
          <a:ext cx="1653330" cy="16368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330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8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课程开课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0209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endParaRPr lang="en-US" altLang="zh-CN" sz="18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chemeClr val="tx1"/>
                          </a:solidFill>
                        </a:rPr>
                        <a:t>课程号</a:t>
                      </a:r>
                      <a:r>
                        <a:rPr lang="en-US" altLang="zh-CN" u="sng" dirty="0">
                          <a:solidFill>
                            <a:schemeClr val="tx1"/>
                          </a:solidFill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当前点名次数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是否结课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9120965-AAFA-4021-BFE6-6869FCD6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51809"/>
              </p:ext>
            </p:extLst>
          </p:nvPr>
        </p:nvGraphicFramePr>
        <p:xfrm>
          <a:off x="7653570" y="4548483"/>
          <a:ext cx="1430742" cy="1969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0742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506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9016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通知号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自增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标题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通知内容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通知时间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46330A39-F943-4B06-8353-A153F373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16684"/>
              </p:ext>
            </p:extLst>
          </p:nvPr>
        </p:nvGraphicFramePr>
        <p:xfrm>
          <a:off x="3549489" y="3347789"/>
          <a:ext cx="1284605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4605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361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学生选课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06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学号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  <a:endParaRPr lang="en-US" altLang="zh-CN" u="sng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开课号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  <a:endParaRPr lang="en-US" altLang="zh-CN" u="sng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考试成绩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平时成绩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旷课数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补考成绩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2E73E7B-B90C-49A4-9743-D44A8441536A}"/>
              </a:ext>
            </a:extLst>
          </p:cNvPr>
          <p:cNvCxnSpPr>
            <a:cxnSpLocks/>
            <a:stCxn id="43" idx="2"/>
            <a:endCxn id="93" idx="0"/>
          </p:cNvCxnSpPr>
          <p:nvPr/>
        </p:nvCxnSpPr>
        <p:spPr>
          <a:xfrm flipH="1">
            <a:off x="1242877" y="2880836"/>
            <a:ext cx="6882" cy="251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807F345-78BD-4063-A97C-C9DD21B7CEE7}"/>
              </a:ext>
            </a:extLst>
          </p:cNvPr>
          <p:cNvCxnSpPr>
            <a:cxnSpLocks/>
          </p:cNvCxnSpPr>
          <p:nvPr/>
        </p:nvCxnSpPr>
        <p:spPr>
          <a:xfrm>
            <a:off x="10176560" y="2338819"/>
            <a:ext cx="26968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ABD636D0-71BF-453D-B70C-846680E50EDE}"/>
              </a:ext>
            </a:extLst>
          </p:cNvPr>
          <p:cNvSpPr/>
          <p:nvPr/>
        </p:nvSpPr>
        <p:spPr>
          <a:xfrm>
            <a:off x="1192836" y="3132238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69CDFC79-031C-4853-8A95-484321976633}"/>
              </a:ext>
            </a:extLst>
          </p:cNvPr>
          <p:cNvSpPr/>
          <p:nvPr/>
        </p:nvSpPr>
        <p:spPr>
          <a:xfrm>
            <a:off x="4341491" y="3167665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343A84-8E07-443E-9050-5089649F2F46}"/>
              </a:ext>
            </a:extLst>
          </p:cNvPr>
          <p:cNvSpPr/>
          <p:nvPr/>
        </p:nvSpPr>
        <p:spPr>
          <a:xfrm>
            <a:off x="10446249" y="2283230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16CC9802-FFF3-4CA6-99D1-1E13410277B2}"/>
              </a:ext>
            </a:extLst>
          </p:cNvPr>
          <p:cNvSpPr/>
          <p:nvPr/>
        </p:nvSpPr>
        <p:spPr>
          <a:xfrm>
            <a:off x="10442740" y="3156535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1F61B00-4402-42FB-9B36-31C7AD02B386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5288654" y="4355901"/>
            <a:ext cx="45035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67A6A398-F483-4373-ADEA-FD2D5DADDDDB}"/>
              </a:ext>
            </a:extLst>
          </p:cNvPr>
          <p:cNvSpPr/>
          <p:nvPr/>
        </p:nvSpPr>
        <p:spPr>
          <a:xfrm>
            <a:off x="5188572" y="4300312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07DF793-018E-46AC-91B6-4F56D5C13E88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6681911" y="1616947"/>
            <a:ext cx="933242" cy="3292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4" name="表格 113">
            <a:extLst>
              <a:ext uri="{FF2B5EF4-FFF2-40B4-BE49-F238E27FC236}">
                <a16:creationId xmlns:a16="http://schemas.microsoft.com/office/drawing/2014/main" id="{5735E247-2CF9-47EA-B5E8-FF377D52A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96912"/>
              </p:ext>
            </p:extLst>
          </p:nvPr>
        </p:nvGraphicFramePr>
        <p:xfrm>
          <a:off x="10777799" y="345921"/>
          <a:ext cx="1261069" cy="2439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1069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教师开课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06713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课程号</a:t>
                      </a:r>
                      <a:endParaRPr lang="en-US" altLang="zh-CN" u="sng" dirty="0">
                        <a:solidFill>
                          <a:srgbClr val="FF0000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工号</a:t>
                      </a:r>
                      <a:r>
                        <a:rPr lang="en-US" altLang="zh-CN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algn="ctr"/>
                      <a:r>
                        <a:rPr lang="zh-CN" altLang="en-US" dirty="0"/>
                        <a:t>课程名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学分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学时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考试方式</a:t>
                      </a:r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04E9FB30-A4BC-41F5-A6A6-98A7E790C3CB}"/>
              </a:ext>
            </a:extLst>
          </p:cNvPr>
          <p:cNvCxnSpPr>
            <a:cxnSpLocks/>
            <a:stCxn id="114" idx="2"/>
            <a:endCxn id="107" idx="0"/>
          </p:cNvCxnSpPr>
          <p:nvPr/>
        </p:nvCxnSpPr>
        <p:spPr>
          <a:xfrm rot="5400000">
            <a:off x="10764994" y="2513195"/>
            <a:ext cx="371127" cy="915552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D05296B2-65E9-4585-9E53-2CC918BC9258}"/>
              </a:ext>
            </a:extLst>
          </p:cNvPr>
          <p:cNvCxnSpPr>
            <a:cxnSpLocks/>
          </p:cNvCxnSpPr>
          <p:nvPr/>
        </p:nvCxnSpPr>
        <p:spPr>
          <a:xfrm>
            <a:off x="9522530" y="4787949"/>
            <a:ext cx="269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5E0FA99-AAC5-40DA-8730-320863829F61}"/>
              </a:ext>
            </a:extLst>
          </p:cNvPr>
          <p:cNvSpPr/>
          <p:nvPr/>
        </p:nvSpPr>
        <p:spPr>
          <a:xfrm>
            <a:off x="9427517" y="4732360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DB3AC86-DE9C-474D-9628-9F91A2FE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16036"/>
              </p:ext>
            </p:extLst>
          </p:nvPr>
        </p:nvGraphicFramePr>
        <p:xfrm>
          <a:off x="9947603" y="6012085"/>
          <a:ext cx="1342561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2561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238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上课时间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8566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en-US" altLang="zh-CN" sz="1800" b="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教室</a:t>
                      </a:r>
                      <a:endParaRPr lang="en-US" altLang="zh-CN" sz="1800" b="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8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  <a:endParaRPr lang="zh-CN" altLang="en-US" sz="1800" b="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C41009E-ACFF-48A9-9228-B86410FE654A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618885" y="5032880"/>
            <a:ext cx="0" cy="7794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2EBBA7C7-FE03-4645-997B-374DFD1466A2}"/>
              </a:ext>
            </a:extLst>
          </p:cNvPr>
          <p:cNvSpPr/>
          <p:nvPr/>
        </p:nvSpPr>
        <p:spPr>
          <a:xfrm>
            <a:off x="10568843" y="5811394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9B904B0-11F8-43B0-8637-B4AD00FE9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68076"/>
              </p:ext>
            </p:extLst>
          </p:nvPr>
        </p:nvGraphicFramePr>
        <p:xfrm>
          <a:off x="6486491" y="2248192"/>
          <a:ext cx="1653331" cy="19111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331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8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课程签到码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0209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签到码</a:t>
                      </a:r>
                    </a:p>
                    <a:p>
                      <a:pPr algn="ctr"/>
                      <a:r>
                        <a:rPr lang="zh-CN" altLang="en-US" u="sng" dirty="0">
                          <a:solidFill>
                            <a:schemeClr val="tx1"/>
                          </a:solidFill>
                        </a:rPr>
                        <a:t>开课号</a:t>
                      </a:r>
                      <a:r>
                        <a:rPr lang="en-US" altLang="zh-CN" u="sng" dirty="0">
                          <a:solidFill>
                            <a:schemeClr val="tx1"/>
                          </a:solidFill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本次点名次数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有效时间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是否过期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E602562-219C-4047-B31E-D818906EC5F8}"/>
              </a:ext>
            </a:extLst>
          </p:cNvPr>
          <p:cNvCxnSpPr>
            <a:cxnSpLocks/>
          </p:cNvCxnSpPr>
          <p:nvPr/>
        </p:nvCxnSpPr>
        <p:spPr>
          <a:xfrm rot="5400000">
            <a:off x="9213831" y="3048005"/>
            <a:ext cx="1" cy="11567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C2CDCDA4-5B39-49EA-A559-30730289DCDD}"/>
              </a:ext>
            </a:extLst>
          </p:cNvPr>
          <p:cNvSpPr/>
          <p:nvPr/>
        </p:nvSpPr>
        <p:spPr>
          <a:xfrm rot="5400000">
            <a:off x="8489555" y="3543889"/>
            <a:ext cx="129446" cy="16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03DD681-0678-49F7-BBE5-D8AAAA1B811F}"/>
              </a:ext>
            </a:extLst>
          </p:cNvPr>
          <p:cNvCxnSpPr>
            <a:cxnSpLocks/>
          </p:cNvCxnSpPr>
          <p:nvPr/>
        </p:nvCxnSpPr>
        <p:spPr>
          <a:xfrm rot="16200000">
            <a:off x="2928380" y="372751"/>
            <a:ext cx="1" cy="2014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04589DA-0AC3-48CE-B09E-C6EE23C51E7D}"/>
              </a:ext>
            </a:extLst>
          </p:cNvPr>
          <p:cNvSpPr/>
          <p:nvPr/>
        </p:nvSpPr>
        <p:spPr>
          <a:xfrm rot="16200000">
            <a:off x="3953354" y="1294993"/>
            <a:ext cx="130278" cy="17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77D5F13-02E1-476F-884C-C61B36F6E0F1}"/>
              </a:ext>
            </a:extLst>
          </p:cNvPr>
          <p:cNvGrpSpPr/>
          <p:nvPr/>
        </p:nvGrpSpPr>
        <p:grpSpPr>
          <a:xfrm rot="5400000">
            <a:off x="6466463" y="862647"/>
            <a:ext cx="123094" cy="911796"/>
            <a:chOff x="10568843" y="5032880"/>
            <a:chExt cx="100082" cy="889691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C0D40F3-D7D0-49F3-9320-5139775D6038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9A527E1-DDC8-4C49-9471-EAB8CA9B0277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36BFC8B-4F77-4E0F-96C6-0065ED187F83}"/>
              </a:ext>
            </a:extLst>
          </p:cNvPr>
          <p:cNvCxnSpPr>
            <a:cxnSpLocks/>
          </p:cNvCxnSpPr>
          <p:nvPr/>
        </p:nvCxnSpPr>
        <p:spPr>
          <a:xfrm>
            <a:off x="1409795" y="3103967"/>
            <a:ext cx="3013418" cy="130278"/>
          </a:xfrm>
          <a:prstGeom prst="bentConnector3">
            <a:avLst>
              <a:gd name="adj1" fmla="val 998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3819572D-29F0-468F-BD45-C9FA6717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19897"/>
              </p:ext>
            </p:extLst>
          </p:nvPr>
        </p:nvGraphicFramePr>
        <p:xfrm>
          <a:off x="5396718" y="5009554"/>
          <a:ext cx="1600645" cy="24614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645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9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留言区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816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留言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留言时间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留言标题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留言内容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回复内容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FB9018BE-5A1B-477C-BD39-1D7D038F5C26}"/>
              </a:ext>
            </a:extLst>
          </p:cNvPr>
          <p:cNvGrpSpPr/>
          <p:nvPr/>
        </p:nvGrpSpPr>
        <p:grpSpPr>
          <a:xfrm>
            <a:off x="6129082" y="4355900"/>
            <a:ext cx="45719" cy="487627"/>
            <a:chOff x="10568843" y="5032880"/>
            <a:chExt cx="100082" cy="889691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81E6C31-3BF5-482D-8C15-8638DF373B6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5E61124-CC4B-4C11-A49F-A68FCC0CD14C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6C57347-8827-42FF-AA97-70E84230F181}"/>
              </a:ext>
            </a:extLst>
          </p:cNvPr>
          <p:cNvCxnSpPr>
            <a:cxnSpLocks/>
          </p:cNvCxnSpPr>
          <p:nvPr/>
        </p:nvCxnSpPr>
        <p:spPr>
          <a:xfrm rot="16200000">
            <a:off x="4569247" y="5914195"/>
            <a:ext cx="1" cy="7549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7BFB4F20-6776-44A4-ADF4-D698AEE02D5C}"/>
              </a:ext>
            </a:extLst>
          </p:cNvPr>
          <p:cNvSpPr/>
          <p:nvPr/>
        </p:nvSpPr>
        <p:spPr>
          <a:xfrm rot="16200000">
            <a:off x="4952745" y="6237811"/>
            <a:ext cx="93858" cy="107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CFF4B3-008D-4E8F-B895-CCE698DC497A}"/>
              </a:ext>
            </a:extLst>
          </p:cNvPr>
          <p:cNvSpPr txBox="1"/>
          <p:nvPr/>
        </p:nvSpPr>
        <p:spPr>
          <a:xfrm>
            <a:off x="172236" y="2908542"/>
            <a:ext cx="1318109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C1F704F-F50C-4046-9BE5-CDFB77BBF804}"/>
              </a:ext>
            </a:extLst>
          </p:cNvPr>
          <p:cNvSpPr txBox="1"/>
          <p:nvPr/>
        </p:nvSpPr>
        <p:spPr>
          <a:xfrm>
            <a:off x="3310758" y="2679138"/>
            <a:ext cx="1318109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923760-2027-4D8A-91EB-4BCEFB2EA0EF}"/>
              </a:ext>
            </a:extLst>
          </p:cNvPr>
          <p:cNvSpPr txBox="1"/>
          <p:nvPr/>
        </p:nvSpPr>
        <p:spPr>
          <a:xfrm>
            <a:off x="2651704" y="948730"/>
            <a:ext cx="1318109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9742521-C7BC-44E5-B9D3-4FD39EA19ED1}"/>
              </a:ext>
            </a:extLst>
          </p:cNvPr>
          <p:cNvSpPr txBox="1"/>
          <p:nvPr/>
        </p:nvSpPr>
        <p:spPr>
          <a:xfrm>
            <a:off x="6156312" y="921696"/>
            <a:ext cx="1318109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D33A406-77EB-4C68-B1B0-859AED21E367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4191791" y="5450909"/>
            <a:ext cx="0" cy="8407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794B646-1B5C-4749-8BD3-8F955D0DCC05}"/>
              </a:ext>
            </a:extLst>
          </p:cNvPr>
          <p:cNvSpPr txBox="1"/>
          <p:nvPr/>
        </p:nvSpPr>
        <p:spPr>
          <a:xfrm>
            <a:off x="9124631" y="4932278"/>
            <a:ext cx="1318109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拥有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86A3087-591B-4B7C-B7B4-4DA9638329E0}"/>
              </a:ext>
            </a:extLst>
          </p:cNvPr>
          <p:cNvSpPr txBox="1"/>
          <p:nvPr/>
        </p:nvSpPr>
        <p:spPr>
          <a:xfrm>
            <a:off x="10668925" y="5196289"/>
            <a:ext cx="1318109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拥有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98C7E16-FAF4-47EB-957E-02B64CFE1576}"/>
              </a:ext>
            </a:extLst>
          </p:cNvPr>
          <p:cNvSpPr txBox="1"/>
          <p:nvPr/>
        </p:nvSpPr>
        <p:spPr>
          <a:xfrm>
            <a:off x="3359438" y="5811394"/>
            <a:ext cx="1318109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37E7307-A0F6-49B9-8F18-71EEAF4C2339}"/>
              </a:ext>
            </a:extLst>
          </p:cNvPr>
          <p:cNvSpPr txBox="1"/>
          <p:nvPr/>
        </p:nvSpPr>
        <p:spPr>
          <a:xfrm>
            <a:off x="8635382" y="3288774"/>
            <a:ext cx="1318109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0AC1FAF-2308-4E99-9AE2-284D83E1B6AB}"/>
              </a:ext>
            </a:extLst>
          </p:cNvPr>
          <p:cNvSpPr txBox="1"/>
          <p:nvPr/>
        </p:nvSpPr>
        <p:spPr>
          <a:xfrm>
            <a:off x="8449682" y="3945989"/>
            <a:ext cx="1318109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2DC9843-FF35-4C18-B17D-FCA47124670B}"/>
              </a:ext>
            </a:extLst>
          </p:cNvPr>
          <p:cNvSpPr txBox="1"/>
          <p:nvPr/>
        </p:nvSpPr>
        <p:spPr>
          <a:xfrm>
            <a:off x="6156311" y="4395927"/>
            <a:ext cx="1318109" cy="380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拥有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73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5344</TotalTime>
  <Words>187</Words>
  <Application>Microsoft Office PowerPoint</Application>
  <PresentationFormat>自定义</PresentationFormat>
  <Paragraphs>78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杨思誉</cp:lastModifiedBy>
  <cp:revision>35</cp:revision>
  <dcterms:created xsi:type="dcterms:W3CDTF">2019-02-28T11:38:52Z</dcterms:created>
  <dcterms:modified xsi:type="dcterms:W3CDTF">2019-03-20T01:04:50Z</dcterms:modified>
</cp:coreProperties>
</file>