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D1D-5360-445E-BE63-15AD7A2B6C35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2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D1D-5360-445E-BE63-15AD7A2B6C35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89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D1D-5360-445E-BE63-15AD7A2B6C35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35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D1D-5360-445E-BE63-15AD7A2B6C35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72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D1D-5360-445E-BE63-15AD7A2B6C35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15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D1D-5360-445E-BE63-15AD7A2B6C35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44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D1D-5360-445E-BE63-15AD7A2B6C35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92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D1D-5360-445E-BE63-15AD7A2B6C35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43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D1D-5360-445E-BE63-15AD7A2B6C35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D1D-5360-445E-BE63-15AD7A2B6C35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37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D1D-5360-445E-BE63-15AD7A2B6C35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05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AFD1D-5360-445E-BE63-15AD7A2B6C35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39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5E10-D3B5-47A1-91B0-4BA10A6E7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BAA56-84C5-43A8-8480-0E9E85077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5446F-E9C9-41DD-86DC-9CBD32D45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8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0E84-66D8-45CE-918C-89EBF769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9E484-04F9-4C13-8169-C29DD0492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42120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D73B-D50D-4EE4-9B46-5AEA4559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B18B86-8107-4555-8289-DB44EF276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72733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1E75-B421-4663-838E-5499866B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8DE394-27B8-489A-B9DB-91D0C84F6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85413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285F-A2A9-4C2E-9D99-61CDA68D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267532-ADF1-4F4E-AA48-03EC700B9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37403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C679-8130-40DA-9DA9-094ED9D0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D9069BE-5A94-4E35-B2AF-02D7FEF1E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02041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8508-5E83-4DCA-8662-399F306F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C7677-70C3-4727-BB0D-1FD3DBCFB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21004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A84D-106D-49E8-9CF7-30F711F9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322060-65BD-48CC-8A2E-F8D6C6241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900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C539-474D-4A8A-BC38-41321420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A5122-8277-455B-8BDF-F58505E0E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00663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</Words>
  <Application>Microsoft Office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Shehryar</dc:creator>
  <cp:lastModifiedBy>Shehryar</cp:lastModifiedBy>
  <cp:revision>3</cp:revision>
  <dcterms:created xsi:type="dcterms:W3CDTF">2017-11-19T18:41:03Z</dcterms:created>
  <dcterms:modified xsi:type="dcterms:W3CDTF">2017-11-19T19:17:54Z</dcterms:modified>
</cp:coreProperties>
</file>