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514-C118-4F26-8372-908992BE9DAC}" type="datetimeFigureOut">
              <a:rPr lang="nl-NL" smtClean="0"/>
              <a:t>16-11-2023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7D-9CE9-4422-AF6F-A50F824B4F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601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514-C118-4F26-8372-908992BE9DAC}" type="datetimeFigureOut">
              <a:rPr lang="nl-NL" smtClean="0"/>
              <a:t>16-11-2023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7D-9CE9-4422-AF6F-A50F824B4F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058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514-C118-4F26-8372-908992BE9DAC}" type="datetimeFigureOut">
              <a:rPr lang="nl-NL" smtClean="0"/>
              <a:t>16-11-2023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7D-9CE9-4422-AF6F-A50F824B4F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128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514-C118-4F26-8372-908992BE9DAC}" type="datetimeFigureOut">
              <a:rPr lang="nl-NL" smtClean="0"/>
              <a:t>16-11-2023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7D-9CE9-4422-AF6F-A50F824B4F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632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514-C118-4F26-8372-908992BE9DAC}" type="datetimeFigureOut">
              <a:rPr lang="nl-NL" smtClean="0"/>
              <a:t>16-11-2023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7D-9CE9-4422-AF6F-A50F824B4F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012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514-C118-4F26-8372-908992BE9DAC}" type="datetimeFigureOut">
              <a:rPr lang="nl-NL" smtClean="0"/>
              <a:t>16-11-2023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7D-9CE9-4422-AF6F-A50F824B4F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375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514-C118-4F26-8372-908992BE9DAC}" type="datetimeFigureOut">
              <a:rPr lang="nl-NL" smtClean="0"/>
              <a:t>16-11-2023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7D-9CE9-4422-AF6F-A50F824B4F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416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514-C118-4F26-8372-908992BE9DAC}" type="datetimeFigureOut">
              <a:rPr lang="nl-NL" smtClean="0"/>
              <a:t>16-11-2023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7D-9CE9-4422-AF6F-A50F824B4F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75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514-C118-4F26-8372-908992BE9DAC}" type="datetimeFigureOut">
              <a:rPr lang="nl-NL" smtClean="0"/>
              <a:t>16-11-2023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7D-9CE9-4422-AF6F-A50F824B4F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12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514-C118-4F26-8372-908992BE9DAC}" type="datetimeFigureOut">
              <a:rPr lang="nl-NL" smtClean="0"/>
              <a:t>16-11-2023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7D-9CE9-4422-AF6F-A50F824B4F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976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514-C118-4F26-8372-908992BE9DAC}" type="datetimeFigureOut">
              <a:rPr lang="nl-NL" smtClean="0"/>
              <a:t>16-11-2023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7D-9CE9-4422-AF6F-A50F824B4F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695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B2514-C118-4F26-8372-908992BE9DAC}" type="datetimeFigureOut">
              <a:rPr lang="nl-NL" smtClean="0"/>
              <a:t>16-11-2023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13E7D-9CE9-4422-AF6F-A50F824B4F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777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Levels of peer review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CDS informatics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880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1: a general review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 author wants some general feedback to see if the basics are covered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  <a:endParaRPr lang="en-US" dirty="0"/>
          </a:p>
          <a:p>
            <a:pPr lvl="1"/>
            <a:r>
              <a:rPr lang="en-US" dirty="0" smtClean="0"/>
              <a:t>Is the GIT repo accessible?</a:t>
            </a:r>
          </a:p>
          <a:p>
            <a:pPr lvl="1"/>
            <a:r>
              <a:rPr lang="en-US" dirty="0" smtClean="0"/>
              <a:t>Does the code compile/run?</a:t>
            </a:r>
          </a:p>
          <a:p>
            <a:pPr lvl="1"/>
            <a:r>
              <a:rPr lang="en-US" dirty="0" smtClean="0"/>
              <a:t>Is there a readme?</a:t>
            </a:r>
          </a:p>
          <a:p>
            <a:pPr lvl="1"/>
            <a:r>
              <a:rPr lang="en-US" dirty="0" smtClean="0"/>
              <a:t>Are basic checks for </a:t>
            </a:r>
            <a:r>
              <a:rPr lang="en-US" dirty="0" err="1" smtClean="0"/>
              <a:t>checkstyle</a:t>
            </a:r>
            <a:r>
              <a:rPr lang="en-US" dirty="0"/>
              <a:t> </a:t>
            </a:r>
            <a:r>
              <a:rPr lang="en-US" dirty="0" smtClean="0"/>
              <a:t>and unit-test set up (if applicable)?</a:t>
            </a:r>
          </a:p>
          <a:p>
            <a:pPr lvl="1"/>
            <a:r>
              <a:rPr lang="en-US" dirty="0" smtClean="0"/>
              <a:t>Is the general organization clean?</a:t>
            </a:r>
          </a:p>
          <a:p>
            <a:endParaRPr lang="en-US" dirty="0"/>
          </a:p>
          <a:p>
            <a:r>
              <a:rPr lang="en-US" dirty="0" smtClean="0"/>
              <a:t>Who can review:</a:t>
            </a:r>
          </a:p>
          <a:p>
            <a:pPr lvl="1"/>
            <a:r>
              <a:rPr lang="en-US" dirty="0" smtClean="0"/>
              <a:t>Anyone</a:t>
            </a:r>
          </a:p>
          <a:p>
            <a:pPr lvl="1"/>
            <a:endParaRPr lang="en-US" dirty="0"/>
          </a:p>
          <a:p>
            <a:r>
              <a:rPr lang="en-US" dirty="0" smtClean="0"/>
              <a:t>When to review:</a:t>
            </a:r>
          </a:p>
          <a:p>
            <a:pPr lvl="1"/>
            <a:r>
              <a:rPr lang="en-US" dirty="0" smtClean="0"/>
              <a:t>Before publication of the code and associated papers</a:t>
            </a:r>
          </a:p>
          <a:p>
            <a:pPr lvl="1"/>
            <a:r>
              <a:rPr lang="en-US" dirty="0" smtClean="0"/>
              <a:t>Nearly always relevant for every project</a:t>
            </a:r>
          </a:p>
          <a:p>
            <a:pPr lvl="1"/>
            <a:endParaRPr lang="en-US" dirty="0"/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Guaranteeing minimum quality standards.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214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2: inspecting specific parts in depth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 author wants in depth feedback on a specific part of the code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Is this complex loop clear and readable?</a:t>
            </a:r>
          </a:p>
          <a:p>
            <a:pPr lvl="1"/>
            <a:r>
              <a:rPr lang="en-US" dirty="0" smtClean="0"/>
              <a:t>Is my architecture clean?</a:t>
            </a:r>
          </a:p>
          <a:p>
            <a:pPr lvl="1"/>
            <a:r>
              <a:rPr lang="en-US" dirty="0" smtClean="0"/>
              <a:t>Is the test coverage for this method sufficient?</a:t>
            </a:r>
          </a:p>
          <a:p>
            <a:pPr lvl="1"/>
            <a:r>
              <a:rPr lang="en-US" dirty="0" smtClean="0"/>
              <a:t>Can this method be improved?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Who can review:</a:t>
            </a:r>
          </a:p>
          <a:p>
            <a:pPr lvl="1"/>
            <a:r>
              <a:rPr lang="en-US" dirty="0" smtClean="0"/>
              <a:t>Anyone, but if the code is especially complex it may be wise to ask an experienced programmer for feedback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to review</a:t>
            </a:r>
          </a:p>
          <a:p>
            <a:pPr lvl="1"/>
            <a:r>
              <a:rPr lang="en-US" dirty="0" smtClean="0"/>
              <a:t>Whenever you want to learn &amp; improve ask for a review</a:t>
            </a:r>
          </a:p>
          <a:p>
            <a:pPr lvl="1"/>
            <a:r>
              <a:rPr lang="en-US" dirty="0" smtClean="0"/>
              <a:t>Whenever you wrote something “complex” and want feedback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Improving quality of complex parts</a:t>
            </a:r>
          </a:p>
          <a:p>
            <a:pPr lvl="1"/>
            <a:r>
              <a:rPr lang="en-US" dirty="0" smtClean="0"/>
              <a:t>Learning from each others code</a:t>
            </a:r>
            <a:endParaRPr lang="en-US" dirty="0" smtClean="0"/>
          </a:p>
          <a:p>
            <a:endParaRPr lang="nl-NL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27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3: a full in depth review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author needs in depth feedback on every aspect of the code, for example because the code needs to be production ready</a:t>
            </a:r>
          </a:p>
          <a:p>
            <a:endParaRPr lang="en-US" dirty="0"/>
          </a:p>
          <a:p>
            <a:r>
              <a:rPr lang="en-US" dirty="0" smtClean="0"/>
              <a:t>Who can review:</a:t>
            </a:r>
          </a:p>
          <a:p>
            <a:pPr lvl="1"/>
            <a:r>
              <a:rPr lang="en-US" dirty="0" smtClean="0"/>
              <a:t>Experienced programmers familiar with the programming language &amp; project subject</a:t>
            </a:r>
            <a:endParaRPr lang="en-US" dirty="0" smtClean="0"/>
          </a:p>
          <a:p>
            <a:pPr lvl="1"/>
            <a:r>
              <a:rPr lang="en-US" dirty="0" smtClean="0"/>
              <a:t>Arrange a reviewer before starting the project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When to review:</a:t>
            </a:r>
            <a:endParaRPr lang="en-US" dirty="0"/>
          </a:p>
          <a:p>
            <a:pPr lvl="1"/>
            <a:r>
              <a:rPr lang="en-US" dirty="0" smtClean="0"/>
              <a:t>Review regularly throughout the project; waiting until the project is finished is unviable</a:t>
            </a:r>
          </a:p>
          <a:p>
            <a:pPr lvl="1"/>
            <a:r>
              <a:rPr lang="en-US" dirty="0" smtClean="0"/>
              <a:t>Only relevant for the most complex projects in CDS. Ask your supervisor if this is needed.</a:t>
            </a:r>
          </a:p>
          <a:p>
            <a:pPr lvl="1"/>
            <a:endParaRPr lang="en-US" dirty="0"/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Guarantee the highest quality standards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46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298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Levels of peer review</vt:lpstr>
      <vt:lpstr>Level 1: a general review</vt:lpstr>
      <vt:lpstr>Level 2: inspecting specific parts in depth</vt:lpstr>
      <vt:lpstr>Level 3: a full in depth review</vt:lpstr>
    </vt:vector>
  </TitlesOfParts>
  <Company>Maastricht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Levels of peer review</dc:title>
  <dc:creator>Daalen, Florian van (RT)</dc:creator>
  <cp:lastModifiedBy>Daalen, Florian van (RT)</cp:lastModifiedBy>
  <cp:revision>5</cp:revision>
  <dcterms:created xsi:type="dcterms:W3CDTF">2023-11-16T14:21:14Z</dcterms:created>
  <dcterms:modified xsi:type="dcterms:W3CDTF">2023-11-16T14:44:46Z</dcterms:modified>
</cp:coreProperties>
</file>