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57" r:id="rId3"/>
    <p:sldId id="260" r:id="rId4"/>
    <p:sldId id="261" r:id="rId5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70"/>
  </p:normalViewPr>
  <p:slideViewPr>
    <p:cSldViewPr snapToGrid="0" snapToObjects="1">
      <p:cViewPr>
        <p:scale>
          <a:sx n="112" d="100"/>
          <a:sy n="112" d="100"/>
        </p:scale>
        <p:origin x="48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4738971"/>
            <a:ext cx="550734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3234468" y="4738971"/>
            <a:ext cx="914465" cy="27384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359967" y="4738800"/>
            <a:ext cx="3741885" cy="273844"/>
          </a:xfrm>
          <a:noFill/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5C5AF04-DC40-0847-A150-8AD1FF135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00" y="4686937"/>
            <a:ext cx="1533600" cy="2333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8" y="1884997"/>
            <a:ext cx="3532883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3948145" cy="1384948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702639"/>
            <a:ext cx="3948145" cy="131445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60" r:id="rId5"/>
    <p:sldLayoutId id="2147483661" r:id="rId6"/>
    <p:sldLayoutId id="2147483650" r:id="rId7"/>
    <p:sldLayoutId id="2147483655" r:id="rId8"/>
    <p:sldLayoutId id="2147483656" r:id="rId9"/>
    <p:sldLayoutId id="2147483663" r:id="rId10"/>
    <p:sldLayoutId id="2147483659" r:id="rId11"/>
    <p:sldLayoutId id="214748365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6E72-2EDA-4DE6-B9CF-66C48D51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88" y="1052186"/>
            <a:ext cx="6598342" cy="791610"/>
          </a:xfrm>
        </p:spPr>
        <p:txBody>
          <a:bodyPr/>
          <a:lstStyle/>
          <a:p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Sound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3018-C222-408D-B44A-64993E1F2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154527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Current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D6189-10D9-46A3-8A9D-9985D178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71" y="152400"/>
            <a:ext cx="8182638" cy="4876799"/>
          </a:xfrm>
        </p:spPr>
      </p:pic>
    </p:spTree>
    <p:extLst>
      <p:ext uri="{BB962C8B-B14F-4D97-AF65-F5344CB8AC3E}">
        <p14:creationId xmlns:p14="http://schemas.microsoft.com/office/powerpoint/2010/main" val="27373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1667-C727-44AC-920A-BA653E5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32B86-9A31-44FF-AAE6-B6E5ACF1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67F2-18DE-4A69-80A9-C853F664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A0C7-F801-48DF-8E7F-30A9E69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67189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Grande</vt:lpstr>
      <vt:lpstr>Maastricht University</vt:lpstr>
      <vt:lpstr>Sound Ontology</vt:lpstr>
      <vt:lpstr>Current State</vt:lpstr>
      <vt:lpstr>PowerPoint Presentation</vt:lpstr>
      <vt:lpstr>PowerPoint Presentation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Martin Bremm</cp:lastModifiedBy>
  <cp:revision>79</cp:revision>
  <cp:lastPrinted>2016-01-22T13:02:05Z</cp:lastPrinted>
  <dcterms:created xsi:type="dcterms:W3CDTF">2016-01-20T13:07:02Z</dcterms:created>
  <dcterms:modified xsi:type="dcterms:W3CDTF">2022-02-11T10:06:53Z</dcterms:modified>
</cp:coreProperties>
</file>