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0D59-A411-43D3-B1EC-D963A73D67E7}" type="datetimeFigureOut">
              <a:rPr lang="en-US" smtClean="0"/>
              <a:t>1/30/2010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B900-A0F0-4A2B-96B4-E895B967C6F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10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dirty="0" smtClean="0">
                <a:solidFill>
                  <a:schemeClr val="accent6">
                    <a:lumMod val="75000"/>
                  </a:schemeClr>
                </a:solidFill>
                <a:latin typeface="Neuropol" pitchFamily="34" charset="0"/>
                <a:ea typeface="Gulim" pitchFamily="34" charset="-127"/>
              </a:rPr>
              <a:t>Bio</a:t>
            </a:r>
            <a:r>
              <a:rPr lang="en-CA" sz="7200" baseline="30000" dirty="0" smtClean="0">
                <a:solidFill>
                  <a:schemeClr val="accent6">
                    <a:lumMod val="75000"/>
                  </a:schemeClr>
                </a:solidFill>
                <a:latin typeface="Neuropol" pitchFamily="34" charset="0"/>
                <a:ea typeface="Gulim" pitchFamily="34" charset="-127"/>
              </a:rPr>
              <a:t>2</a:t>
            </a:r>
            <a:r>
              <a:rPr lang="en-CA" sz="7200" dirty="0" smtClean="0">
                <a:solidFill>
                  <a:schemeClr val="accent1">
                    <a:lumMod val="50000"/>
                  </a:schemeClr>
                </a:solidFill>
                <a:latin typeface="Neuropol" pitchFamily="34" charset="0"/>
                <a:ea typeface="Gulim" pitchFamily="34" charset="-127"/>
              </a:rPr>
              <a:t>RDF</a:t>
            </a:r>
            <a:endParaRPr lang="en-CA" sz="7200" dirty="0">
              <a:solidFill>
                <a:schemeClr val="accent1">
                  <a:lumMod val="50000"/>
                </a:schemeClr>
              </a:solidFill>
              <a:latin typeface="Neuropol" pitchFamily="34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5</cp:revision>
  <dcterms:created xsi:type="dcterms:W3CDTF">2010-01-30T21:50:24Z</dcterms:created>
  <dcterms:modified xsi:type="dcterms:W3CDTF">2010-01-30T22:05:46Z</dcterms:modified>
</cp:coreProperties>
</file>