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8" r:id="rId3"/>
    <p:sldId id="260" r:id="rId4"/>
    <p:sldId id="261" r:id="rId5"/>
    <p:sldId id="259" r:id="rId6"/>
    <p:sldId id="257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3CE14D-A2C7-4B97-A09A-767A241802BB}" v="53" dt="2024-02-14T14:20:40.531"/>
    <p1510:client id="{9C8173F8-D502-42D7-BDF3-BDD82AC8CFBD}" v="1289" dt="2024-02-14T15:54:13.424"/>
    <p1510:client id="{9D6A67D8-4DEB-4840-B98B-E587971CA954}" v="8" dt="2024-02-14T14:32:20.5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CA93B7-20CD-4F13-832F-51CED240C4EF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D368408-5798-43CC-9256-AA2B980DBD3B}">
      <dgm:prSet phldrT="[Text]" phldr="0"/>
      <dgm:spPr/>
      <dgm:t>
        <a:bodyPr/>
        <a:lstStyle/>
        <a:p>
          <a:r>
            <a:rPr lang="en-GB" dirty="0"/>
            <a:t>External buyers</a:t>
          </a:r>
        </a:p>
      </dgm:t>
    </dgm:pt>
    <dgm:pt modelId="{AF6026B2-6FE8-4BE2-9E9B-A0AEE43B31B3}" type="parTrans" cxnId="{2D2AB469-AF04-4EF8-8818-17DD4A1850BF}">
      <dgm:prSet/>
      <dgm:spPr/>
      <dgm:t>
        <a:bodyPr/>
        <a:lstStyle/>
        <a:p>
          <a:endParaRPr lang="en-GB"/>
        </a:p>
      </dgm:t>
    </dgm:pt>
    <dgm:pt modelId="{701449FF-326E-4AC2-BE0B-43258D493BD3}" type="sibTrans" cxnId="{2D2AB469-AF04-4EF8-8818-17DD4A1850BF}">
      <dgm:prSet/>
      <dgm:spPr/>
      <dgm:t>
        <a:bodyPr/>
        <a:lstStyle/>
        <a:p>
          <a:endParaRPr lang="en-GB"/>
        </a:p>
      </dgm:t>
    </dgm:pt>
    <dgm:pt modelId="{C32E5C61-B688-4D47-8747-7B6717AFE754}">
      <dgm:prSet phldr="0"/>
      <dgm:spPr/>
      <dgm:t>
        <a:bodyPr/>
        <a:lstStyle/>
        <a:p>
          <a:r>
            <a:rPr lang="en-GB" dirty="0"/>
            <a:t>Business managers</a:t>
          </a:r>
          <a:endParaRPr lang="en-US" dirty="0"/>
        </a:p>
      </dgm:t>
    </dgm:pt>
    <dgm:pt modelId="{9C19BAD2-2FD7-4FEF-84A1-BDFF25DDADB9}" type="parTrans" cxnId="{4403AA2A-24C1-4EBE-A81F-4FB21DBD7D00}">
      <dgm:prSet/>
      <dgm:spPr/>
      <dgm:t>
        <a:bodyPr/>
        <a:lstStyle/>
        <a:p>
          <a:endParaRPr lang="en-GB"/>
        </a:p>
      </dgm:t>
    </dgm:pt>
    <dgm:pt modelId="{E10CD879-9BCB-44F3-ABA3-242737AD06EF}" type="sibTrans" cxnId="{4403AA2A-24C1-4EBE-A81F-4FB21DBD7D00}">
      <dgm:prSet/>
      <dgm:spPr/>
      <dgm:t>
        <a:bodyPr/>
        <a:lstStyle/>
        <a:p>
          <a:endParaRPr lang="en-GB"/>
        </a:p>
      </dgm:t>
    </dgm:pt>
    <dgm:pt modelId="{2227837C-45D7-4628-A9E2-A327DBE0278A}">
      <dgm:prSet phldr="0"/>
      <dgm:spPr/>
      <dgm:t>
        <a:bodyPr/>
        <a:lstStyle/>
        <a:p>
          <a:r>
            <a:rPr lang="en-GB" dirty="0"/>
            <a:t>Vendors and suppliers</a:t>
          </a:r>
          <a:endParaRPr lang="en-US" dirty="0"/>
        </a:p>
      </dgm:t>
    </dgm:pt>
    <dgm:pt modelId="{77ED544D-B2E4-4592-8A6E-8F4D946B47C3}" type="parTrans" cxnId="{209326B0-ACA5-49B3-BDBC-C66F3D144305}">
      <dgm:prSet/>
      <dgm:spPr/>
      <dgm:t>
        <a:bodyPr/>
        <a:lstStyle/>
        <a:p>
          <a:endParaRPr lang="en-GB"/>
        </a:p>
      </dgm:t>
    </dgm:pt>
    <dgm:pt modelId="{118F70D5-6CCB-4A1E-AE6D-DD9042DAC06F}" type="sibTrans" cxnId="{209326B0-ACA5-49B3-BDBC-C66F3D144305}">
      <dgm:prSet/>
      <dgm:spPr/>
      <dgm:t>
        <a:bodyPr/>
        <a:lstStyle/>
        <a:p>
          <a:endParaRPr lang="en-GB"/>
        </a:p>
      </dgm:t>
    </dgm:pt>
    <dgm:pt modelId="{9C43DC4D-B0D0-4EA3-973F-35C1EC29CADF}">
      <dgm:prSet phldr="0"/>
      <dgm:spPr/>
      <dgm:t>
        <a:bodyPr/>
        <a:lstStyle/>
        <a:p>
          <a:r>
            <a:rPr lang="en-GB" dirty="0"/>
            <a:t>Internal purchasing department</a:t>
          </a:r>
          <a:endParaRPr lang="en-US" dirty="0"/>
        </a:p>
      </dgm:t>
    </dgm:pt>
    <dgm:pt modelId="{276AFB61-608D-464D-9E2C-6C97645F4F51}" type="parTrans" cxnId="{0B861F1E-A9A6-4FD1-A279-EB1B68ABEE22}">
      <dgm:prSet/>
      <dgm:spPr/>
      <dgm:t>
        <a:bodyPr/>
        <a:lstStyle/>
        <a:p>
          <a:endParaRPr lang="en-GB"/>
        </a:p>
      </dgm:t>
    </dgm:pt>
    <dgm:pt modelId="{1DEEE6C9-12D5-47B6-9955-84B95FDC7FC0}" type="sibTrans" cxnId="{0B861F1E-A9A6-4FD1-A279-EB1B68ABEE22}">
      <dgm:prSet/>
      <dgm:spPr/>
      <dgm:t>
        <a:bodyPr/>
        <a:lstStyle/>
        <a:p>
          <a:endParaRPr lang="en-GB"/>
        </a:p>
      </dgm:t>
    </dgm:pt>
    <dgm:pt modelId="{F0C81C3B-2331-43FD-98D6-42C90618CCA0}" type="pres">
      <dgm:prSet presAssocID="{0DCA93B7-20CD-4F13-832F-51CED240C4EF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89F45C23-E12F-44F9-8C31-A3E27964120F}" type="pres">
      <dgm:prSet presAssocID="{0DCA93B7-20CD-4F13-832F-51CED240C4EF}" presName="cycle" presStyleCnt="0"/>
      <dgm:spPr/>
    </dgm:pt>
    <dgm:pt modelId="{5A2B9775-922D-4D13-8A3F-E1528CD951AB}" type="pres">
      <dgm:prSet presAssocID="{0DCA93B7-20CD-4F13-832F-51CED240C4EF}" presName="centerShape" presStyleCnt="0"/>
      <dgm:spPr/>
    </dgm:pt>
    <dgm:pt modelId="{FE505AA6-FF19-4E88-98C5-5F74AB2E856E}" type="pres">
      <dgm:prSet presAssocID="{0DCA93B7-20CD-4F13-832F-51CED240C4EF}" presName="connSite" presStyleLbl="node1" presStyleIdx="0" presStyleCnt="5"/>
      <dgm:spPr/>
    </dgm:pt>
    <dgm:pt modelId="{7BD6358B-2030-4A4A-B150-A20F3BCC96FB}" type="pres">
      <dgm:prSet presAssocID="{0DCA93B7-20CD-4F13-832F-51CED240C4EF}" presName="visible" presStyleLbl="node1" presStyleIdx="0" presStyleCnt="5"/>
      <dgm:spPr/>
    </dgm:pt>
    <dgm:pt modelId="{C926AAC8-05F5-4B5D-BADA-BF3D4387E189}" type="pres">
      <dgm:prSet presAssocID="{9C19BAD2-2FD7-4FEF-84A1-BDFF25DDADB9}" presName="Name25" presStyleLbl="parChTrans1D1" presStyleIdx="0" presStyleCnt="4"/>
      <dgm:spPr/>
    </dgm:pt>
    <dgm:pt modelId="{4984D755-DBD9-4229-8901-471F40F60017}" type="pres">
      <dgm:prSet presAssocID="{C32E5C61-B688-4D47-8747-7B6717AFE754}" presName="node" presStyleCnt="0"/>
      <dgm:spPr/>
    </dgm:pt>
    <dgm:pt modelId="{9A050A4B-37F9-475D-861C-BDCE16B9ECD1}" type="pres">
      <dgm:prSet presAssocID="{C32E5C61-B688-4D47-8747-7B6717AFE754}" presName="parentNode" presStyleLbl="node1" presStyleIdx="1" presStyleCnt="5">
        <dgm:presLayoutVars>
          <dgm:chMax val="1"/>
          <dgm:bulletEnabled val="1"/>
        </dgm:presLayoutVars>
      </dgm:prSet>
      <dgm:spPr/>
    </dgm:pt>
    <dgm:pt modelId="{357E2690-2C14-4E50-BBAC-0555C8A05CFA}" type="pres">
      <dgm:prSet presAssocID="{C32E5C61-B688-4D47-8747-7B6717AFE754}" presName="childNode" presStyleLbl="revTx" presStyleIdx="0" presStyleCnt="0">
        <dgm:presLayoutVars>
          <dgm:bulletEnabled val="1"/>
        </dgm:presLayoutVars>
      </dgm:prSet>
      <dgm:spPr/>
    </dgm:pt>
    <dgm:pt modelId="{294BE7C4-6864-42D2-96A2-333F39827481}" type="pres">
      <dgm:prSet presAssocID="{77ED544D-B2E4-4592-8A6E-8F4D946B47C3}" presName="Name25" presStyleLbl="parChTrans1D1" presStyleIdx="1" presStyleCnt="4"/>
      <dgm:spPr/>
    </dgm:pt>
    <dgm:pt modelId="{247F8EBB-9B81-4BA9-BF84-ABC84013CCEB}" type="pres">
      <dgm:prSet presAssocID="{2227837C-45D7-4628-A9E2-A327DBE0278A}" presName="node" presStyleCnt="0"/>
      <dgm:spPr/>
    </dgm:pt>
    <dgm:pt modelId="{A57368B8-F4D8-4E1F-A61C-F97FEBD9A0E2}" type="pres">
      <dgm:prSet presAssocID="{2227837C-45D7-4628-A9E2-A327DBE0278A}" presName="parentNode" presStyleLbl="node1" presStyleIdx="2" presStyleCnt="5">
        <dgm:presLayoutVars>
          <dgm:chMax val="1"/>
          <dgm:bulletEnabled val="1"/>
        </dgm:presLayoutVars>
      </dgm:prSet>
      <dgm:spPr/>
    </dgm:pt>
    <dgm:pt modelId="{83146F30-B3AD-4CB3-973A-1EA71146E780}" type="pres">
      <dgm:prSet presAssocID="{2227837C-45D7-4628-A9E2-A327DBE0278A}" presName="childNode" presStyleLbl="revTx" presStyleIdx="0" presStyleCnt="0">
        <dgm:presLayoutVars>
          <dgm:bulletEnabled val="1"/>
        </dgm:presLayoutVars>
      </dgm:prSet>
      <dgm:spPr/>
    </dgm:pt>
    <dgm:pt modelId="{78B4DE3E-5DAF-4E86-B4B0-332408467B88}" type="pres">
      <dgm:prSet presAssocID="{276AFB61-608D-464D-9E2C-6C97645F4F51}" presName="Name25" presStyleLbl="parChTrans1D1" presStyleIdx="2" presStyleCnt="4"/>
      <dgm:spPr/>
    </dgm:pt>
    <dgm:pt modelId="{14640E31-99A8-4B26-93A3-E80D17A7D9E2}" type="pres">
      <dgm:prSet presAssocID="{9C43DC4D-B0D0-4EA3-973F-35C1EC29CADF}" presName="node" presStyleCnt="0"/>
      <dgm:spPr/>
    </dgm:pt>
    <dgm:pt modelId="{969CAF2C-BD43-4563-81A2-2B14857C98FE}" type="pres">
      <dgm:prSet presAssocID="{9C43DC4D-B0D0-4EA3-973F-35C1EC29CADF}" presName="parentNode" presStyleLbl="node1" presStyleIdx="3" presStyleCnt="5">
        <dgm:presLayoutVars>
          <dgm:chMax val="1"/>
          <dgm:bulletEnabled val="1"/>
        </dgm:presLayoutVars>
      </dgm:prSet>
      <dgm:spPr/>
    </dgm:pt>
    <dgm:pt modelId="{7EA5463D-36CC-41B1-8FC7-DEFFBCEDCB4E}" type="pres">
      <dgm:prSet presAssocID="{9C43DC4D-B0D0-4EA3-973F-35C1EC29CADF}" presName="childNode" presStyleLbl="revTx" presStyleIdx="0" presStyleCnt="0">
        <dgm:presLayoutVars>
          <dgm:bulletEnabled val="1"/>
        </dgm:presLayoutVars>
      </dgm:prSet>
      <dgm:spPr/>
    </dgm:pt>
    <dgm:pt modelId="{95CF9CB7-8FFA-4B9B-9CA2-84CD57982FD2}" type="pres">
      <dgm:prSet presAssocID="{AF6026B2-6FE8-4BE2-9E9B-A0AEE43B31B3}" presName="Name25" presStyleLbl="parChTrans1D1" presStyleIdx="3" presStyleCnt="4"/>
      <dgm:spPr/>
    </dgm:pt>
    <dgm:pt modelId="{AA6EFC51-B496-4975-A022-D9FAD86AEA3A}" type="pres">
      <dgm:prSet presAssocID="{4D368408-5798-43CC-9256-AA2B980DBD3B}" presName="node" presStyleCnt="0"/>
      <dgm:spPr/>
    </dgm:pt>
    <dgm:pt modelId="{30C2E4EF-C1A6-4F45-9439-E4283EF5EE28}" type="pres">
      <dgm:prSet presAssocID="{4D368408-5798-43CC-9256-AA2B980DBD3B}" presName="parentNode" presStyleLbl="node1" presStyleIdx="4" presStyleCnt="5">
        <dgm:presLayoutVars>
          <dgm:chMax val="1"/>
          <dgm:bulletEnabled val="1"/>
        </dgm:presLayoutVars>
      </dgm:prSet>
      <dgm:spPr/>
    </dgm:pt>
    <dgm:pt modelId="{66BB2494-3E31-47BD-9364-139B1E282288}" type="pres">
      <dgm:prSet presAssocID="{4D368408-5798-43CC-9256-AA2B980DBD3B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D0E2E50F-F389-4605-806B-8E558B1353A7}" type="presOf" srcId="{0DCA93B7-20CD-4F13-832F-51CED240C4EF}" destId="{F0C81C3B-2331-43FD-98D6-42C90618CCA0}" srcOrd="0" destOrd="0" presId="urn:microsoft.com/office/officeart/2005/8/layout/radial2"/>
    <dgm:cxn modelId="{77ABD411-7847-434E-8310-435E15BB933A}" type="presOf" srcId="{AF6026B2-6FE8-4BE2-9E9B-A0AEE43B31B3}" destId="{95CF9CB7-8FFA-4B9B-9CA2-84CD57982FD2}" srcOrd="0" destOrd="0" presId="urn:microsoft.com/office/officeart/2005/8/layout/radial2"/>
    <dgm:cxn modelId="{0B861F1E-A9A6-4FD1-A279-EB1B68ABEE22}" srcId="{0DCA93B7-20CD-4F13-832F-51CED240C4EF}" destId="{9C43DC4D-B0D0-4EA3-973F-35C1EC29CADF}" srcOrd="2" destOrd="0" parTransId="{276AFB61-608D-464D-9E2C-6C97645F4F51}" sibTransId="{1DEEE6C9-12D5-47B6-9955-84B95FDC7FC0}"/>
    <dgm:cxn modelId="{4403AA2A-24C1-4EBE-A81F-4FB21DBD7D00}" srcId="{0DCA93B7-20CD-4F13-832F-51CED240C4EF}" destId="{C32E5C61-B688-4D47-8747-7B6717AFE754}" srcOrd="0" destOrd="0" parTransId="{9C19BAD2-2FD7-4FEF-84A1-BDFF25DDADB9}" sibTransId="{E10CD879-9BCB-44F3-ABA3-242737AD06EF}"/>
    <dgm:cxn modelId="{7E07B93F-AEFF-4705-84EC-1E23A5530246}" type="presOf" srcId="{9C19BAD2-2FD7-4FEF-84A1-BDFF25DDADB9}" destId="{C926AAC8-05F5-4B5D-BADA-BF3D4387E189}" srcOrd="0" destOrd="0" presId="urn:microsoft.com/office/officeart/2005/8/layout/radial2"/>
    <dgm:cxn modelId="{CFD22649-8034-416D-A757-8A0B5B6CD514}" type="presOf" srcId="{9C43DC4D-B0D0-4EA3-973F-35C1EC29CADF}" destId="{969CAF2C-BD43-4563-81A2-2B14857C98FE}" srcOrd="0" destOrd="0" presId="urn:microsoft.com/office/officeart/2005/8/layout/radial2"/>
    <dgm:cxn modelId="{2D2AB469-AF04-4EF8-8818-17DD4A1850BF}" srcId="{0DCA93B7-20CD-4F13-832F-51CED240C4EF}" destId="{4D368408-5798-43CC-9256-AA2B980DBD3B}" srcOrd="3" destOrd="0" parTransId="{AF6026B2-6FE8-4BE2-9E9B-A0AEE43B31B3}" sibTransId="{701449FF-326E-4AC2-BE0B-43258D493BD3}"/>
    <dgm:cxn modelId="{70F5E89C-C979-4122-BA1E-E527CC62C637}" type="presOf" srcId="{276AFB61-608D-464D-9E2C-6C97645F4F51}" destId="{78B4DE3E-5DAF-4E86-B4B0-332408467B88}" srcOrd="0" destOrd="0" presId="urn:microsoft.com/office/officeart/2005/8/layout/radial2"/>
    <dgm:cxn modelId="{209326B0-ACA5-49B3-BDBC-C66F3D144305}" srcId="{0DCA93B7-20CD-4F13-832F-51CED240C4EF}" destId="{2227837C-45D7-4628-A9E2-A327DBE0278A}" srcOrd="1" destOrd="0" parTransId="{77ED544D-B2E4-4592-8A6E-8F4D946B47C3}" sibTransId="{118F70D5-6CCB-4A1E-AE6D-DD9042DAC06F}"/>
    <dgm:cxn modelId="{18A5ABBD-FDA7-4E68-8236-42F26D3B82A0}" type="presOf" srcId="{4D368408-5798-43CC-9256-AA2B980DBD3B}" destId="{30C2E4EF-C1A6-4F45-9439-E4283EF5EE28}" srcOrd="0" destOrd="0" presId="urn:microsoft.com/office/officeart/2005/8/layout/radial2"/>
    <dgm:cxn modelId="{A67ECBC8-66A8-4245-B7FC-5BD79712D439}" type="presOf" srcId="{77ED544D-B2E4-4592-8A6E-8F4D946B47C3}" destId="{294BE7C4-6864-42D2-96A2-333F39827481}" srcOrd="0" destOrd="0" presId="urn:microsoft.com/office/officeart/2005/8/layout/radial2"/>
    <dgm:cxn modelId="{9FA86FEB-4CDC-4031-8CB6-2D0DEAEF54DA}" type="presOf" srcId="{C32E5C61-B688-4D47-8747-7B6717AFE754}" destId="{9A050A4B-37F9-475D-861C-BDCE16B9ECD1}" srcOrd="0" destOrd="0" presId="urn:microsoft.com/office/officeart/2005/8/layout/radial2"/>
    <dgm:cxn modelId="{08264FEF-FD16-4271-BFDF-F399EF934ACF}" type="presOf" srcId="{2227837C-45D7-4628-A9E2-A327DBE0278A}" destId="{A57368B8-F4D8-4E1F-A61C-F97FEBD9A0E2}" srcOrd="0" destOrd="0" presId="urn:microsoft.com/office/officeart/2005/8/layout/radial2"/>
    <dgm:cxn modelId="{F8718101-9355-450D-A700-9307C484FBCC}" type="presParOf" srcId="{F0C81C3B-2331-43FD-98D6-42C90618CCA0}" destId="{89F45C23-E12F-44F9-8C31-A3E27964120F}" srcOrd="0" destOrd="0" presId="urn:microsoft.com/office/officeart/2005/8/layout/radial2"/>
    <dgm:cxn modelId="{6FA4244E-AD70-44A9-9656-2B419596AACE}" type="presParOf" srcId="{89F45C23-E12F-44F9-8C31-A3E27964120F}" destId="{5A2B9775-922D-4D13-8A3F-E1528CD951AB}" srcOrd="0" destOrd="0" presId="urn:microsoft.com/office/officeart/2005/8/layout/radial2"/>
    <dgm:cxn modelId="{551F2CAB-B2F1-4878-9E22-24B6E1ECE106}" type="presParOf" srcId="{5A2B9775-922D-4D13-8A3F-E1528CD951AB}" destId="{FE505AA6-FF19-4E88-98C5-5F74AB2E856E}" srcOrd="0" destOrd="0" presId="urn:microsoft.com/office/officeart/2005/8/layout/radial2"/>
    <dgm:cxn modelId="{6772FF05-F581-4A67-99A0-224D4D5909BB}" type="presParOf" srcId="{5A2B9775-922D-4D13-8A3F-E1528CD951AB}" destId="{7BD6358B-2030-4A4A-B150-A20F3BCC96FB}" srcOrd="1" destOrd="0" presId="urn:microsoft.com/office/officeart/2005/8/layout/radial2"/>
    <dgm:cxn modelId="{104B9520-6763-4F88-A388-19F4A695555A}" type="presParOf" srcId="{89F45C23-E12F-44F9-8C31-A3E27964120F}" destId="{C926AAC8-05F5-4B5D-BADA-BF3D4387E189}" srcOrd="1" destOrd="0" presId="urn:microsoft.com/office/officeart/2005/8/layout/radial2"/>
    <dgm:cxn modelId="{EFAF10D9-14AA-43FB-87F1-5E7C6E8F24A5}" type="presParOf" srcId="{89F45C23-E12F-44F9-8C31-A3E27964120F}" destId="{4984D755-DBD9-4229-8901-471F40F60017}" srcOrd="2" destOrd="0" presId="urn:microsoft.com/office/officeart/2005/8/layout/radial2"/>
    <dgm:cxn modelId="{FAFFDEAF-D0BA-4485-A0BA-52C582BE0902}" type="presParOf" srcId="{4984D755-DBD9-4229-8901-471F40F60017}" destId="{9A050A4B-37F9-475D-861C-BDCE16B9ECD1}" srcOrd="0" destOrd="0" presId="urn:microsoft.com/office/officeart/2005/8/layout/radial2"/>
    <dgm:cxn modelId="{551D617C-0FA2-4155-BA9D-1274E29B5AD1}" type="presParOf" srcId="{4984D755-DBD9-4229-8901-471F40F60017}" destId="{357E2690-2C14-4E50-BBAC-0555C8A05CFA}" srcOrd="1" destOrd="0" presId="urn:microsoft.com/office/officeart/2005/8/layout/radial2"/>
    <dgm:cxn modelId="{A7D08124-0574-4F14-AB58-18878C9AA2F8}" type="presParOf" srcId="{89F45C23-E12F-44F9-8C31-A3E27964120F}" destId="{294BE7C4-6864-42D2-96A2-333F39827481}" srcOrd="3" destOrd="0" presId="urn:microsoft.com/office/officeart/2005/8/layout/radial2"/>
    <dgm:cxn modelId="{03F7E0B0-AA30-4040-9ECD-2C47EA7EC12D}" type="presParOf" srcId="{89F45C23-E12F-44F9-8C31-A3E27964120F}" destId="{247F8EBB-9B81-4BA9-BF84-ABC84013CCEB}" srcOrd="4" destOrd="0" presId="urn:microsoft.com/office/officeart/2005/8/layout/radial2"/>
    <dgm:cxn modelId="{2ACCCA38-BED2-449B-8A14-FFA4C2EE67AB}" type="presParOf" srcId="{247F8EBB-9B81-4BA9-BF84-ABC84013CCEB}" destId="{A57368B8-F4D8-4E1F-A61C-F97FEBD9A0E2}" srcOrd="0" destOrd="0" presId="urn:microsoft.com/office/officeart/2005/8/layout/radial2"/>
    <dgm:cxn modelId="{206FAB08-D9D7-4C40-AEE7-C4C91CA08D80}" type="presParOf" srcId="{247F8EBB-9B81-4BA9-BF84-ABC84013CCEB}" destId="{83146F30-B3AD-4CB3-973A-1EA71146E780}" srcOrd="1" destOrd="0" presId="urn:microsoft.com/office/officeart/2005/8/layout/radial2"/>
    <dgm:cxn modelId="{D721D220-47A2-4875-8ABB-5EA50A561F37}" type="presParOf" srcId="{89F45C23-E12F-44F9-8C31-A3E27964120F}" destId="{78B4DE3E-5DAF-4E86-B4B0-332408467B88}" srcOrd="5" destOrd="0" presId="urn:microsoft.com/office/officeart/2005/8/layout/radial2"/>
    <dgm:cxn modelId="{4CF06CF9-C44E-4320-831F-FF4DC9F72BDD}" type="presParOf" srcId="{89F45C23-E12F-44F9-8C31-A3E27964120F}" destId="{14640E31-99A8-4B26-93A3-E80D17A7D9E2}" srcOrd="6" destOrd="0" presId="urn:microsoft.com/office/officeart/2005/8/layout/radial2"/>
    <dgm:cxn modelId="{B00EF0A7-CE6F-4317-8589-B2DBA90E7B6B}" type="presParOf" srcId="{14640E31-99A8-4B26-93A3-E80D17A7D9E2}" destId="{969CAF2C-BD43-4563-81A2-2B14857C98FE}" srcOrd="0" destOrd="0" presId="urn:microsoft.com/office/officeart/2005/8/layout/radial2"/>
    <dgm:cxn modelId="{D6A7856A-1D7F-4B19-A3A5-F020C2539B10}" type="presParOf" srcId="{14640E31-99A8-4B26-93A3-E80D17A7D9E2}" destId="{7EA5463D-36CC-41B1-8FC7-DEFFBCEDCB4E}" srcOrd="1" destOrd="0" presId="urn:microsoft.com/office/officeart/2005/8/layout/radial2"/>
    <dgm:cxn modelId="{AE44F8E8-0A3D-4166-942E-5554989436CF}" type="presParOf" srcId="{89F45C23-E12F-44F9-8C31-A3E27964120F}" destId="{95CF9CB7-8FFA-4B9B-9CA2-84CD57982FD2}" srcOrd="7" destOrd="0" presId="urn:microsoft.com/office/officeart/2005/8/layout/radial2"/>
    <dgm:cxn modelId="{D7DE6280-4E34-4C46-8E1C-905BE6A64E6F}" type="presParOf" srcId="{89F45C23-E12F-44F9-8C31-A3E27964120F}" destId="{AA6EFC51-B496-4975-A022-D9FAD86AEA3A}" srcOrd="8" destOrd="0" presId="urn:microsoft.com/office/officeart/2005/8/layout/radial2"/>
    <dgm:cxn modelId="{A6069CEA-3C63-46F2-9B26-E025B6E81553}" type="presParOf" srcId="{AA6EFC51-B496-4975-A022-D9FAD86AEA3A}" destId="{30C2E4EF-C1A6-4F45-9439-E4283EF5EE28}" srcOrd="0" destOrd="0" presId="urn:microsoft.com/office/officeart/2005/8/layout/radial2"/>
    <dgm:cxn modelId="{FD46EE35-4954-4D51-BC45-84AE68A9B250}" type="presParOf" srcId="{AA6EFC51-B496-4975-A022-D9FAD86AEA3A}" destId="{66BB2494-3E31-47BD-9364-139B1E28228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E5459A-4C3B-41D5-9D5A-A45A71972A69}" type="doc">
      <dgm:prSet loTypeId="urn:microsoft.com/office/officeart/2005/8/layout/equation2" loCatId="relationship" qsTypeId="urn:microsoft.com/office/officeart/2005/8/quickstyle/3d2" qsCatId="3D" csTypeId="urn:microsoft.com/office/officeart/2005/8/colors/accent1_2" csCatId="accent1" phldr="1"/>
      <dgm:spPr/>
    </dgm:pt>
    <dgm:pt modelId="{457A5CCB-8ADB-4FA3-9868-EF8AA08C252D}">
      <dgm:prSet phldrT="[Text]" phldr="0"/>
      <dgm:spPr/>
      <dgm:t>
        <a:bodyPr/>
        <a:lstStyle/>
        <a:p>
          <a:pPr algn="l">
            <a:lnSpc>
              <a:spcPct val="90000"/>
            </a:lnSpc>
          </a:pPr>
          <a:r>
            <a:rPr lang="en-GB" dirty="0">
              <a:latin typeface="Arial"/>
              <a:cs typeface="Arial"/>
            </a:rPr>
            <a:t>Reviews</a:t>
          </a:r>
          <a:endParaRPr lang="en-GB" dirty="0"/>
        </a:p>
      </dgm:t>
    </dgm:pt>
    <dgm:pt modelId="{65EBB8C8-D6F5-4D74-A50E-74A3504C9131}" type="parTrans" cxnId="{41E0B261-1E2B-4895-826A-83B319509512}">
      <dgm:prSet/>
      <dgm:spPr/>
    </dgm:pt>
    <dgm:pt modelId="{0B66D956-1617-4772-B548-3CF6DCE78807}" type="sibTrans" cxnId="{41E0B261-1E2B-4895-826A-83B319509512}">
      <dgm:prSet/>
      <dgm:spPr/>
      <dgm:t>
        <a:bodyPr/>
        <a:lstStyle/>
        <a:p>
          <a:endParaRPr lang="en-GB"/>
        </a:p>
      </dgm:t>
    </dgm:pt>
    <dgm:pt modelId="{7DABF9D2-DF3E-4E8E-9867-2E8C284EE10E}">
      <dgm:prSet phldrT="[Text]" phldr="0"/>
      <dgm:spPr/>
      <dgm:t>
        <a:bodyPr/>
        <a:lstStyle/>
        <a:p>
          <a:r>
            <a:rPr lang="en-GB" dirty="0">
              <a:latin typeface="Aptos Display" panose="02110004020202020204"/>
            </a:rPr>
            <a:t>Data</a:t>
          </a:r>
          <a:endParaRPr lang="en-GB" dirty="0"/>
        </a:p>
      </dgm:t>
    </dgm:pt>
    <dgm:pt modelId="{CABF2FDD-51A5-4483-A4D9-956C6179D831}" type="parTrans" cxnId="{DF287301-C4ED-4C5C-B40B-05B761077F85}">
      <dgm:prSet/>
      <dgm:spPr/>
    </dgm:pt>
    <dgm:pt modelId="{892DA75E-A24F-48EE-BD22-0C56F2515BD2}" type="sibTrans" cxnId="{DF287301-C4ED-4C5C-B40B-05B761077F85}">
      <dgm:prSet/>
      <dgm:spPr/>
      <dgm:t>
        <a:bodyPr/>
        <a:lstStyle/>
        <a:p>
          <a:endParaRPr lang="en-GB"/>
        </a:p>
      </dgm:t>
    </dgm:pt>
    <dgm:pt modelId="{CED173EF-6F02-45DC-9229-88CB401C8BBF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GB" dirty="0">
              <a:latin typeface="Arial"/>
              <a:cs typeface="Arial"/>
            </a:rPr>
            <a:t>Collects</a:t>
          </a:r>
        </a:p>
      </dgm:t>
    </dgm:pt>
    <dgm:pt modelId="{6118DA52-FB68-42B6-836C-7B99C4BB7C83}" type="parTrans" cxnId="{7FE5BAB8-B29C-4B89-A584-1019A3CE5D00}">
      <dgm:prSet/>
      <dgm:spPr/>
    </dgm:pt>
    <dgm:pt modelId="{69188F35-43B5-45EB-82FC-16B4DAB52B94}" type="sibTrans" cxnId="{7FE5BAB8-B29C-4B89-A584-1019A3CE5D00}">
      <dgm:prSet/>
      <dgm:spPr/>
      <dgm:t>
        <a:bodyPr/>
        <a:lstStyle/>
        <a:p>
          <a:endParaRPr lang="en-GB"/>
        </a:p>
      </dgm:t>
    </dgm:pt>
    <dgm:pt modelId="{32C65CF7-1011-492B-ADDC-9AB7D7FC34B9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GB" dirty="0">
              <a:latin typeface="Arial"/>
              <a:cs typeface="Arial"/>
            </a:rPr>
            <a:t>Analyses</a:t>
          </a:r>
          <a:endParaRPr lang="en-US" dirty="0">
            <a:latin typeface="Arial"/>
            <a:cs typeface="Arial"/>
          </a:endParaRPr>
        </a:p>
      </dgm:t>
    </dgm:pt>
    <dgm:pt modelId="{08C87EDF-6C64-485C-8DC6-B3E8A640193F}" type="parTrans" cxnId="{CF4ADD41-7C41-426D-A0A3-AEAEC7D821E8}">
      <dgm:prSet/>
      <dgm:spPr/>
    </dgm:pt>
    <dgm:pt modelId="{02684296-6518-4038-9189-84E6765EB939}" type="sibTrans" cxnId="{CF4ADD41-7C41-426D-A0A3-AEAEC7D821E8}">
      <dgm:prSet/>
      <dgm:spPr/>
      <dgm:t>
        <a:bodyPr/>
        <a:lstStyle/>
        <a:p>
          <a:endParaRPr lang="en-GB"/>
        </a:p>
      </dgm:t>
    </dgm:pt>
    <dgm:pt modelId="{71763BD9-B422-4228-A48A-5A087D0A5881}" type="pres">
      <dgm:prSet presAssocID="{DFE5459A-4C3B-41D5-9D5A-A45A71972A69}" presName="Name0" presStyleCnt="0">
        <dgm:presLayoutVars>
          <dgm:dir/>
          <dgm:resizeHandles val="exact"/>
        </dgm:presLayoutVars>
      </dgm:prSet>
      <dgm:spPr/>
    </dgm:pt>
    <dgm:pt modelId="{AD1B303B-A1E9-40B3-8961-A6A5444A4BA6}" type="pres">
      <dgm:prSet presAssocID="{DFE5459A-4C3B-41D5-9D5A-A45A71972A69}" presName="vNodes" presStyleCnt="0"/>
      <dgm:spPr/>
    </dgm:pt>
    <dgm:pt modelId="{43685085-1112-4E36-B5CF-CF31AB839781}" type="pres">
      <dgm:prSet presAssocID="{CED173EF-6F02-45DC-9229-88CB401C8BBF}" presName="node" presStyleLbl="node1" presStyleIdx="0" presStyleCnt="4">
        <dgm:presLayoutVars>
          <dgm:bulletEnabled val="1"/>
        </dgm:presLayoutVars>
      </dgm:prSet>
      <dgm:spPr/>
    </dgm:pt>
    <dgm:pt modelId="{7C95C70A-972B-4891-85FB-05EAE8C29778}" type="pres">
      <dgm:prSet presAssocID="{69188F35-43B5-45EB-82FC-16B4DAB52B94}" presName="spacerT" presStyleCnt="0"/>
      <dgm:spPr/>
    </dgm:pt>
    <dgm:pt modelId="{72B1D6C0-2FDA-4FF1-B553-3865E51510D0}" type="pres">
      <dgm:prSet presAssocID="{69188F35-43B5-45EB-82FC-16B4DAB52B94}" presName="sibTrans" presStyleLbl="sibTrans2D1" presStyleIdx="0" presStyleCnt="3"/>
      <dgm:spPr/>
    </dgm:pt>
    <dgm:pt modelId="{8656411A-E94A-49B7-9CA0-5643B7B74888}" type="pres">
      <dgm:prSet presAssocID="{69188F35-43B5-45EB-82FC-16B4DAB52B94}" presName="spacerB" presStyleCnt="0"/>
      <dgm:spPr/>
    </dgm:pt>
    <dgm:pt modelId="{6AAA4FF0-4AC3-4EE0-B5FF-4786090608E6}" type="pres">
      <dgm:prSet presAssocID="{32C65CF7-1011-492B-ADDC-9AB7D7FC34B9}" presName="node" presStyleLbl="node1" presStyleIdx="1" presStyleCnt="4">
        <dgm:presLayoutVars>
          <dgm:bulletEnabled val="1"/>
        </dgm:presLayoutVars>
      </dgm:prSet>
      <dgm:spPr/>
    </dgm:pt>
    <dgm:pt modelId="{A1311B13-DDC9-4AD8-BEFF-9A3EF54EE805}" type="pres">
      <dgm:prSet presAssocID="{02684296-6518-4038-9189-84E6765EB939}" presName="spacerT" presStyleCnt="0"/>
      <dgm:spPr/>
    </dgm:pt>
    <dgm:pt modelId="{7E06D6F8-605D-4192-A61C-6510128B9151}" type="pres">
      <dgm:prSet presAssocID="{02684296-6518-4038-9189-84E6765EB939}" presName="sibTrans" presStyleLbl="sibTrans2D1" presStyleIdx="1" presStyleCnt="3"/>
      <dgm:spPr/>
    </dgm:pt>
    <dgm:pt modelId="{73274A76-C5B6-432F-9B80-962C6C3B853D}" type="pres">
      <dgm:prSet presAssocID="{02684296-6518-4038-9189-84E6765EB939}" presName="spacerB" presStyleCnt="0"/>
      <dgm:spPr/>
    </dgm:pt>
    <dgm:pt modelId="{49B8EF00-C6BD-4EB7-AC99-D8EFEB4B2BF1}" type="pres">
      <dgm:prSet presAssocID="{457A5CCB-8ADB-4FA3-9868-EF8AA08C252D}" presName="node" presStyleLbl="node1" presStyleIdx="2" presStyleCnt="4">
        <dgm:presLayoutVars>
          <dgm:bulletEnabled val="1"/>
        </dgm:presLayoutVars>
      </dgm:prSet>
      <dgm:spPr/>
    </dgm:pt>
    <dgm:pt modelId="{41073CAE-B836-4CB1-ACF8-E880E3935970}" type="pres">
      <dgm:prSet presAssocID="{DFE5459A-4C3B-41D5-9D5A-A45A71972A69}" presName="sibTransLast" presStyleLbl="sibTrans2D1" presStyleIdx="2" presStyleCnt="3"/>
      <dgm:spPr/>
    </dgm:pt>
    <dgm:pt modelId="{3710453C-F24D-4765-B2DA-CB9FE361234E}" type="pres">
      <dgm:prSet presAssocID="{DFE5459A-4C3B-41D5-9D5A-A45A71972A69}" presName="connectorText" presStyleLbl="sibTrans2D1" presStyleIdx="2" presStyleCnt="3"/>
      <dgm:spPr/>
    </dgm:pt>
    <dgm:pt modelId="{F0F97448-F0AD-4BA9-B800-8DDD87A77A16}" type="pres">
      <dgm:prSet presAssocID="{DFE5459A-4C3B-41D5-9D5A-A45A71972A69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DF287301-C4ED-4C5C-B40B-05B761077F85}" srcId="{DFE5459A-4C3B-41D5-9D5A-A45A71972A69}" destId="{7DABF9D2-DF3E-4E8E-9867-2E8C284EE10E}" srcOrd="3" destOrd="0" parTransId="{CABF2FDD-51A5-4483-A4D9-956C6179D831}" sibTransId="{892DA75E-A24F-48EE-BD22-0C56F2515BD2}"/>
    <dgm:cxn modelId="{D1120110-C07C-439F-812A-D0334FA7B98D}" type="presOf" srcId="{7DABF9D2-DF3E-4E8E-9867-2E8C284EE10E}" destId="{F0F97448-F0AD-4BA9-B800-8DDD87A77A16}" srcOrd="0" destOrd="0" presId="urn:microsoft.com/office/officeart/2005/8/layout/equation2"/>
    <dgm:cxn modelId="{FAE04B1C-DAEA-48DE-AFA3-7E9FB8718C8E}" type="presOf" srcId="{DFE5459A-4C3B-41D5-9D5A-A45A71972A69}" destId="{71763BD9-B422-4228-A48A-5A087D0A5881}" srcOrd="0" destOrd="0" presId="urn:microsoft.com/office/officeart/2005/8/layout/equation2"/>
    <dgm:cxn modelId="{7B17541F-8919-44BA-A5C2-79343FC449ED}" type="presOf" srcId="{457A5CCB-8ADB-4FA3-9868-EF8AA08C252D}" destId="{49B8EF00-C6BD-4EB7-AC99-D8EFEB4B2BF1}" srcOrd="0" destOrd="0" presId="urn:microsoft.com/office/officeart/2005/8/layout/equation2"/>
    <dgm:cxn modelId="{250BEA29-42C5-42A8-BE97-983C59A27E4A}" type="presOf" srcId="{02684296-6518-4038-9189-84E6765EB939}" destId="{7E06D6F8-605D-4192-A61C-6510128B9151}" srcOrd="0" destOrd="0" presId="urn:microsoft.com/office/officeart/2005/8/layout/equation2"/>
    <dgm:cxn modelId="{46D78541-7725-4481-8C57-30B07697D315}" type="presOf" srcId="{0B66D956-1617-4772-B548-3CF6DCE78807}" destId="{41073CAE-B836-4CB1-ACF8-E880E3935970}" srcOrd="0" destOrd="0" presId="urn:microsoft.com/office/officeart/2005/8/layout/equation2"/>
    <dgm:cxn modelId="{41E0B261-1E2B-4895-826A-83B319509512}" srcId="{DFE5459A-4C3B-41D5-9D5A-A45A71972A69}" destId="{457A5CCB-8ADB-4FA3-9868-EF8AA08C252D}" srcOrd="2" destOrd="0" parTransId="{65EBB8C8-D6F5-4D74-A50E-74A3504C9131}" sibTransId="{0B66D956-1617-4772-B548-3CF6DCE78807}"/>
    <dgm:cxn modelId="{CF4ADD41-7C41-426D-A0A3-AEAEC7D821E8}" srcId="{DFE5459A-4C3B-41D5-9D5A-A45A71972A69}" destId="{32C65CF7-1011-492B-ADDC-9AB7D7FC34B9}" srcOrd="1" destOrd="0" parTransId="{08C87EDF-6C64-485C-8DC6-B3E8A640193F}" sibTransId="{02684296-6518-4038-9189-84E6765EB939}"/>
    <dgm:cxn modelId="{C07D7D72-BF36-4118-881D-D13E2A0D9788}" type="presOf" srcId="{CED173EF-6F02-45DC-9229-88CB401C8BBF}" destId="{43685085-1112-4E36-B5CF-CF31AB839781}" srcOrd="0" destOrd="0" presId="urn:microsoft.com/office/officeart/2005/8/layout/equation2"/>
    <dgm:cxn modelId="{3FA6C2A7-EA9C-4A7E-AF6A-C3A13DE9D3A5}" type="presOf" srcId="{69188F35-43B5-45EB-82FC-16B4DAB52B94}" destId="{72B1D6C0-2FDA-4FF1-B553-3865E51510D0}" srcOrd="0" destOrd="0" presId="urn:microsoft.com/office/officeart/2005/8/layout/equation2"/>
    <dgm:cxn modelId="{CF3BB5A9-1176-4D69-8C76-F3A6A6C1C2F5}" type="presOf" srcId="{32C65CF7-1011-492B-ADDC-9AB7D7FC34B9}" destId="{6AAA4FF0-4AC3-4EE0-B5FF-4786090608E6}" srcOrd="0" destOrd="0" presId="urn:microsoft.com/office/officeart/2005/8/layout/equation2"/>
    <dgm:cxn modelId="{7FE5BAB8-B29C-4B89-A584-1019A3CE5D00}" srcId="{DFE5459A-4C3B-41D5-9D5A-A45A71972A69}" destId="{CED173EF-6F02-45DC-9229-88CB401C8BBF}" srcOrd="0" destOrd="0" parTransId="{6118DA52-FB68-42B6-836C-7B99C4BB7C83}" sibTransId="{69188F35-43B5-45EB-82FC-16B4DAB52B94}"/>
    <dgm:cxn modelId="{23DB97DF-23E3-47DA-A9E6-4B51D78CC332}" type="presOf" srcId="{0B66D956-1617-4772-B548-3CF6DCE78807}" destId="{3710453C-F24D-4765-B2DA-CB9FE361234E}" srcOrd="1" destOrd="0" presId="urn:microsoft.com/office/officeart/2005/8/layout/equation2"/>
    <dgm:cxn modelId="{04DB5B0F-1A05-436E-B739-0FCF29512D82}" type="presParOf" srcId="{71763BD9-B422-4228-A48A-5A087D0A5881}" destId="{AD1B303B-A1E9-40B3-8961-A6A5444A4BA6}" srcOrd="0" destOrd="0" presId="urn:microsoft.com/office/officeart/2005/8/layout/equation2"/>
    <dgm:cxn modelId="{79AADDDF-3840-4D60-83BE-E6078C15669F}" type="presParOf" srcId="{AD1B303B-A1E9-40B3-8961-A6A5444A4BA6}" destId="{43685085-1112-4E36-B5CF-CF31AB839781}" srcOrd="0" destOrd="0" presId="urn:microsoft.com/office/officeart/2005/8/layout/equation2"/>
    <dgm:cxn modelId="{4D713A08-52C0-4754-A845-ED36BAA8197C}" type="presParOf" srcId="{AD1B303B-A1E9-40B3-8961-A6A5444A4BA6}" destId="{7C95C70A-972B-4891-85FB-05EAE8C29778}" srcOrd="1" destOrd="0" presId="urn:microsoft.com/office/officeart/2005/8/layout/equation2"/>
    <dgm:cxn modelId="{58E2CA11-09B5-4CA9-A7AD-69EC99C66B53}" type="presParOf" srcId="{AD1B303B-A1E9-40B3-8961-A6A5444A4BA6}" destId="{72B1D6C0-2FDA-4FF1-B553-3865E51510D0}" srcOrd="2" destOrd="0" presId="urn:microsoft.com/office/officeart/2005/8/layout/equation2"/>
    <dgm:cxn modelId="{9D22BA44-8005-4452-9714-4723CC1E64EA}" type="presParOf" srcId="{AD1B303B-A1E9-40B3-8961-A6A5444A4BA6}" destId="{8656411A-E94A-49B7-9CA0-5643B7B74888}" srcOrd="3" destOrd="0" presId="urn:microsoft.com/office/officeart/2005/8/layout/equation2"/>
    <dgm:cxn modelId="{F903BE3C-CB93-4402-A5AA-611BE9FBA356}" type="presParOf" srcId="{AD1B303B-A1E9-40B3-8961-A6A5444A4BA6}" destId="{6AAA4FF0-4AC3-4EE0-B5FF-4786090608E6}" srcOrd="4" destOrd="0" presId="urn:microsoft.com/office/officeart/2005/8/layout/equation2"/>
    <dgm:cxn modelId="{87C86031-F293-413D-83B6-604E5393CAFA}" type="presParOf" srcId="{AD1B303B-A1E9-40B3-8961-A6A5444A4BA6}" destId="{A1311B13-DDC9-4AD8-BEFF-9A3EF54EE805}" srcOrd="5" destOrd="0" presId="urn:microsoft.com/office/officeart/2005/8/layout/equation2"/>
    <dgm:cxn modelId="{1D07C99B-42CF-4C72-BFB0-C91CFCE4D12C}" type="presParOf" srcId="{AD1B303B-A1E9-40B3-8961-A6A5444A4BA6}" destId="{7E06D6F8-605D-4192-A61C-6510128B9151}" srcOrd="6" destOrd="0" presId="urn:microsoft.com/office/officeart/2005/8/layout/equation2"/>
    <dgm:cxn modelId="{0869ABD7-4FEE-442D-A16E-A5FB17000E27}" type="presParOf" srcId="{AD1B303B-A1E9-40B3-8961-A6A5444A4BA6}" destId="{73274A76-C5B6-432F-9B80-962C6C3B853D}" srcOrd="7" destOrd="0" presId="urn:microsoft.com/office/officeart/2005/8/layout/equation2"/>
    <dgm:cxn modelId="{7466F4F3-4232-40E7-B051-8973CA829EC1}" type="presParOf" srcId="{AD1B303B-A1E9-40B3-8961-A6A5444A4BA6}" destId="{49B8EF00-C6BD-4EB7-AC99-D8EFEB4B2BF1}" srcOrd="8" destOrd="0" presId="urn:microsoft.com/office/officeart/2005/8/layout/equation2"/>
    <dgm:cxn modelId="{F7AD7761-5542-42FE-B236-844D8EDB99B9}" type="presParOf" srcId="{71763BD9-B422-4228-A48A-5A087D0A5881}" destId="{41073CAE-B836-4CB1-ACF8-E880E3935970}" srcOrd="1" destOrd="0" presId="urn:microsoft.com/office/officeart/2005/8/layout/equation2"/>
    <dgm:cxn modelId="{A757F5CB-E7B2-4A0E-A61C-D37A3533EEC9}" type="presParOf" srcId="{41073CAE-B836-4CB1-ACF8-E880E3935970}" destId="{3710453C-F24D-4765-B2DA-CB9FE361234E}" srcOrd="0" destOrd="0" presId="urn:microsoft.com/office/officeart/2005/8/layout/equation2"/>
    <dgm:cxn modelId="{40A71748-14F6-4199-A539-89009A6A5A97}" type="presParOf" srcId="{71763BD9-B422-4228-A48A-5A087D0A5881}" destId="{F0F97448-F0AD-4BA9-B800-8DDD87A77A16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E4CB19-A5CD-4A07-91BD-557CE781F1F8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857AFC13-C201-4310-AC60-44F2C35BCF1A}">
      <dgm:prSet phldrT="[Text]" phldr="0"/>
      <dgm:spPr/>
      <dgm:t>
        <a:bodyPr/>
        <a:lstStyle/>
        <a:p>
          <a:r>
            <a:rPr lang="en-GB" dirty="0">
              <a:solidFill>
                <a:srgbClr val="151D4C"/>
              </a:solidFill>
              <a:latin typeface="Aptos Display" panose="02110004020202020204"/>
            </a:rPr>
            <a:t>Trends</a:t>
          </a:r>
          <a:endParaRPr lang="en-GB" dirty="0"/>
        </a:p>
      </dgm:t>
    </dgm:pt>
    <dgm:pt modelId="{CB070E09-1DF2-4D4D-8AEA-0BC6D2DB0AEC}" type="parTrans" cxnId="{42037ABA-E1CF-4B89-97E0-85C0A5DDD051}">
      <dgm:prSet/>
      <dgm:spPr/>
    </dgm:pt>
    <dgm:pt modelId="{EEAD097C-F65C-41E1-90BC-BEC935C98942}" type="sibTrans" cxnId="{42037ABA-E1CF-4B89-97E0-85C0A5DDD051}">
      <dgm:prSet/>
      <dgm:spPr/>
    </dgm:pt>
    <dgm:pt modelId="{57807A5F-3A16-4008-A100-BC27F8F5A7C9}">
      <dgm:prSet phldr="0"/>
      <dgm:spPr/>
      <dgm:t>
        <a:bodyPr/>
        <a:lstStyle/>
        <a:p>
          <a:r>
            <a:rPr lang="en-GB" dirty="0">
              <a:latin typeface="Aptos Display" panose="02110004020202020204"/>
            </a:rPr>
            <a:t>Opportunities</a:t>
          </a:r>
          <a:endParaRPr lang="en-GB" dirty="0"/>
        </a:p>
      </dgm:t>
    </dgm:pt>
    <dgm:pt modelId="{3478F53C-40FD-4057-9A03-41EE187BCB2A}" type="parTrans" cxnId="{3F659327-2CB8-4708-A21C-E887FF60D17E}">
      <dgm:prSet/>
      <dgm:spPr/>
    </dgm:pt>
    <dgm:pt modelId="{FB9ED487-C6F7-412A-8CB0-EDE3FA71A9BA}" type="sibTrans" cxnId="{3F659327-2CB8-4708-A21C-E887FF60D17E}">
      <dgm:prSet/>
      <dgm:spPr/>
    </dgm:pt>
    <dgm:pt modelId="{409FBEE1-EBCF-4CDB-A5A7-EC4FDEF3BC62}">
      <dgm:prSet phldr="0"/>
      <dgm:spPr/>
      <dgm:t>
        <a:bodyPr/>
        <a:lstStyle/>
        <a:p>
          <a:pPr rtl="0"/>
          <a:r>
            <a:rPr lang="en-GB" dirty="0">
              <a:solidFill>
                <a:srgbClr val="000000"/>
              </a:solidFill>
              <a:latin typeface="Calibri"/>
              <a:cs typeface="Calibri"/>
            </a:rPr>
            <a:t>Anomalies</a:t>
          </a:r>
          <a:endParaRPr lang="en-GB" dirty="0">
            <a:latin typeface="Aptos Display" panose="02110004020202020204"/>
          </a:endParaRPr>
        </a:p>
      </dgm:t>
    </dgm:pt>
    <dgm:pt modelId="{5FB1EF18-2DD7-4F6A-B96A-65107D75C2A3}" type="parTrans" cxnId="{0563A863-1E65-445E-BC5B-5CE14C1EC9C2}">
      <dgm:prSet/>
      <dgm:spPr/>
    </dgm:pt>
    <dgm:pt modelId="{97F679A0-6D63-456C-BBD2-2AF8A6CD5C44}" type="sibTrans" cxnId="{0563A863-1E65-445E-BC5B-5CE14C1EC9C2}">
      <dgm:prSet/>
      <dgm:spPr/>
    </dgm:pt>
    <dgm:pt modelId="{36330B69-E3D3-4EB2-B66E-271F1DD66CA9}" type="pres">
      <dgm:prSet presAssocID="{CDE4CB19-A5CD-4A07-91BD-557CE781F1F8}" presName="arrowDiagram" presStyleCnt="0">
        <dgm:presLayoutVars>
          <dgm:chMax val="5"/>
          <dgm:dir/>
          <dgm:resizeHandles val="exact"/>
        </dgm:presLayoutVars>
      </dgm:prSet>
      <dgm:spPr/>
    </dgm:pt>
    <dgm:pt modelId="{6D2DB9A3-B9BA-49A7-A860-3BD14721F6D0}" type="pres">
      <dgm:prSet presAssocID="{CDE4CB19-A5CD-4A07-91BD-557CE781F1F8}" presName="arrow" presStyleLbl="bgShp" presStyleIdx="0" presStyleCnt="1"/>
      <dgm:spPr/>
    </dgm:pt>
    <dgm:pt modelId="{B45C7069-AE74-419C-9311-11497B163E0F}" type="pres">
      <dgm:prSet presAssocID="{CDE4CB19-A5CD-4A07-91BD-557CE781F1F8}" presName="arrowDiagram3" presStyleCnt="0"/>
      <dgm:spPr/>
    </dgm:pt>
    <dgm:pt modelId="{FC293DA8-9732-4984-B2D6-F0A07D833814}" type="pres">
      <dgm:prSet presAssocID="{409FBEE1-EBCF-4CDB-A5A7-EC4FDEF3BC62}" presName="bullet3a" presStyleLbl="node1" presStyleIdx="0" presStyleCnt="3"/>
      <dgm:spPr/>
    </dgm:pt>
    <dgm:pt modelId="{3219DD3F-32A4-4437-AEAD-3A7A9BAF8612}" type="pres">
      <dgm:prSet presAssocID="{409FBEE1-EBCF-4CDB-A5A7-EC4FDEF3BC62}" presName="textBox3a" presStyleLbl="revTx" presStyleIdx="0" presStyleCnt="3">
        <dgm:presLayoutVars>
          <dgm:bulletEnabled val="1"/>
        </dgm:presLayoutVars>
      </dgm:prSet>
      <dgm:spPr/>
    </dgm:pt>
    <dgm:pt modelId="{3AFE1FEB-8BC6-44FA-9408-36A8DF1D507D}" type="pres">
      <dgm:prSet presAssocID="{857AFC13-C201-4310-AC60-44F2C35BCF1A}" presName="bullet3b" presStyleLbl="node1" presStyleIdx="1" presStyleCnt="3"/>
      <dgm:spPr/>
    </dgm:pt>
    <dgm:pt modelId="{25B357D7-142B-44B8-9DB7-DD62D9A84D2D}" type="pres">
      <dgm:prSet presAssocID="{857AFC13-C201-4310-AC60-44F2C35BCF1A}" presName="textBox3b" presStyleLbl="revTx" presStyleIdx="1" presStyleCnt="3">
        <dgm:presLayoutVars>
          <dgm:bulletEnabled val="1"/>
        </dgm:presLayoutVars>
      </dgm:prSet>
      <dgm:spPr/>
    </dgm:pt>
    <dgm:pt modelId="{EFE93970-98E0-4122-A0AB-B2D65DF5658C}" type="pres">
      <dgm:prSet presAssocID="{57807A5F-3A16-4008-A100-BC27F8F5A7C9}" presName="bullet3c" presStyleLbl="node1" presStyleIdx="2" presStyleCnt="3"/>
      <dgm:spPr/>
    </dgm:pt>
    <dgm:pt modelId="{0064FBD3-4900-4C82-9B0C-DB1C9D46259C}" type="pres">
      <dgm:prSet presAssocID="{57807A5F-3A16-4008-A100-BC27F8F5A7C9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761DA21B-7CC7-43EE-9B24-4691E8EBB93C}" type="presOf" srcId="{57807A5F-3A16-4008-A100-BC27F8F5A7C9}" destId="{0064FBD3-4900-4C82-9B0C-DB1C9D46259C}" srcOrd="0" destOrd="0" presId="urn:microsoft.com/office/officeart/2005/8/layout/arrow2"/>
    <dgm:cxn modelId="{3F659327-2CB8-4708-A21C-E887FF60D17E}" srcId="{CDE4CB19-A5CD-4A07-91BD-557CE781F1F8}" destId="{57807A5F-3A16-4008-A100-BC27F8F5A7C9}" srcOrd="2" destOrd="0" parTransId="{3478F53C-40FD-4057-9A03-41EE187BCB2A}" sibTransId="{FB9ED487-C6F7-412A-8CB0-EDE3FA71A9BA}"/>
    <dgm:cxn modelId="{FBE6A53D-54A3-42E6-8935-DE41BE5DCF60}" type="presOf" srcId="{857AFC13-C201-4310-AC60-44F2C35BCF1A}" destId="{25B357D7-142B-44B8-9DB7-DD62D9A84D2D}" srcOrd="0" destOrd="0" presId="urn:microsoft.com/office/officeart/2005/8/layout/arrow2"/>
    <dgm:cxn modelId="{79DEA13F-C89F-4727-889C-AF6BA44F4488}" type="presOf" srcId="{409FBEE1-EBCF-4CDB-A5A7-EC4FDEF3BC62}" destId="{3219DD3F-32A4-4437-AEAD-3A7A9BAF8612}" srcOrd="0" destOrd="0" presId="urn:microsoft.com/office/officeart/2005/8/layout/arrow2"/>
    <dgm:cxn modelId="{0563A863-1E65-445E-BC5B-5CE14C1EC9C2}" srcId="{CDE4CB19-A5CD-4A07-91BD-557CE781F1F8}" destId="{409FBEE1-EBCF-4CDB-A5A7-EC4FDEF3BC62}" srcOrd="0" destOrd="0" parTransId="{5FB1EF18-2DD7-4F6A-B96A-65107D75C2A3}" sibTransId="{97F679A0-6D63-456C-BBD2-2AF8A6CD5C44}"/>
    <dgm:cxn modelId="{42037ABA-E1CF-4B89-97E0-85C0A5DDD051}" srcId="{CDE4CB19-A5CD-4A07-91BD-557CE781F1F8}" destId="{857AFC13-C201-4310-AC60-44F2C35BCF1A}" srcOrd="1" destOrd="0" parTransId="{CB070E09-1DF2-4D4D-8AEA-0BC6D2DB0AEC}" sibTransId="{EEAD097C-F65C-41E1-90BC-BEC935C98942}"/>
    <dgm:cxn modelId="{45D4FDD7-0D6C-4C17-9293-B9C5C7463ECA}" type="presOf" srcId="{CDE4CB19-A5CD-4A07-91BD-557CE781F1F8}" destId="{36330B69-E3D3-4EB2-B66E-271F1DD66CA9}" srcOrd="0" destOrd="0" presId="urn:microsoft.com/office/officeart/2005/8/layout/arrow2"/>
    <dgm:cxn modelId="{22191A5F-4E6E-4408-B2EE-A0AED9F6EAED}" type="presParOf" srcId="{36330B69-E3D3-4EB2-B66E-271F1DD66CA9}" destId="{6D2DB9A3-B9BA-49A7-A860-3BD14721F6D0}" srcOrd="0" destOrd="0" presId="urn:microsoft.com/office/officeart/2005/8/layout/arrow2"/>
    <dgm:cxn modelId="{CA0A49ED-1563-4259-80A0-A91A8A9D0997}" type="presParOf" srcId="{36330B69-E3D3-4EB2-B66E-271F1DD66CA9}" destId="{B45C7069-AE74-419C-9311-11497B163E0F}" srcOrd="1" destOrd="0" presId="urn:microsoft.com/office/officeart/2005/8/layout/arrow2"/>
    <dgm:cxn modelId="{A47A536F-F41F-44C7-9F0B-D5D45E0158B2}" type="presParOf" srcId="{B45C7069-AE74-419C-9311-11497B163E0F}" destId="{FC293DA8-9732-4984-B2D6-F0A07D833814}" srcOrd="0" destOrd="0" presId="urn:microsoft.com/office/officeart/2005/8/layout/arrow2"/>
    <dgm:cxn modelId="{722AA858-3A6C-49E5-B832-DE4949F98E8F}" type="presParOf" srcId="{B45C7069-AE74-419C-9311-11497B163E0F}" destId="{3219DD3F-32A4-4437-AEAD-3A7A9BAF8612}" srcOrd="1" destOrd="0" presId="urn:microsoft.com/office/officeart/2005/8/layout/arrow2"/>
    <dgm:cxn modelId="{3007D513-A258-4A2A-BCAB-FA1FC655B584}" type="presParOf" srcId="{B45C7069-AE74-419C-9311-11497B163E0F}" destId="{3AFE1FEB-8BC6-44FA-9408-36A8DF1D507D}" srcOrd="2" destOrd="0" presId="urn:microsoft.com/office/officeart/2005/8/layout/arrow2"/>
    <dgm:cxn modelId="{38072267-BAFE-47E8-B610-F3E191ABE62D}" type="presParOf" srcId="{B45C7069-AE74-419C-9311-11497B163E0F}" destId="{25B357D7-142B-44B8-9DB7-DD62D9A84D2D}" srcOrd="3" destOrd="0" presId="urn:microsoft.com/office/officeart/2005/8/layout/arrow2"/>
    <dgm:cxn modelId="{F631AB03-2E11-4D98-B43D-99C283726264}" type="presParOf" srcId="{B45C7069-AE74-419C-9311-11497B163E0F}" destId="{EFE93970-98E0-4122-A0AB-B2D65DF5658C}" srcOrd="4" destOrd="0" presId="urn:microsoft.com/office/officeart/2005/8/layout/arrow2"/>
    <dgm:cxn modelId="{766098D9-D32C-4A26-A578-DF19CA8FFC98}" type="presParOf" srcId="{B45C7069-AE74-419C-9311-11497B163E0F}" destId="{0064FBD3-4900-4C82-9B0C-DB1C9D46259C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A7BB15-45A5-4F13-8943-18C4F92F2CB9}" type="doc">
      <dgm:prSet loTypeId="urn:microsoft.com/office/officeart/2005/8/layout/vList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9AE27AF-69BD-4823-AD5E-C4D1BDE164E4}">
      <dgm:prSet phldrT="[Text]" phldr="0"/>
      <dgm:spPr/>
      <dgm:t>
        <a:bodyPr/>
        <a:lstStyle/>
        <a:p>
          <a:pPr rtl="0"/>
          <a:r>
            <a:rPr lang="en-GB" dirty="0">
              <a:latin typeface="Calibri"/>
              <a:cs typeface="Calibri"/>
            </a:rPr>
            <a:t>mitigate </a:t>
          </a:r>
          <a:r>
            <a:rPr lang="en-GB" dirty="0">
              <a:latin typeface="Aptos Display" panose="02110004020202020204"/>
            </a:rPr>
            <a:t>risk</a:t>
          </a:r>
        </a:p>
      </dgm:t>
    </dgm:pt>
    <dgm:pt modelId="{ADAE9FA4-9942-46D3-A328-BD6A7D063F14}" type="parTrans" cxnId="{89249DC9-6331-41F6-BB32-876AF1BC44D9}">
      <dgm:prSet/>
      <dgm:spPr/>
      <dgm:t>
        <a:bodyPr/>
        <a:lstStyle/>
        <a:p>
          <a:endParaRPr lang="en-GB"/>
        </a:p>
      </dgm:t>
    </dgm:pt>
    <dgm:pt modelId="{12E7F8BF-680E-4556-95D1-A7F772DFFCCC}" type="sibTrans" cxnId="{89249DC9-6331-41F6-BB32-876AF1BC44D9}">
      <dgm:prSet/>
      <dgm:spPr/>
      <dgm:t>
        <a:bodyPr/>
        <a:lstStyle/>
        <a:p>
          <a:endParaRPr lang="en-GB"/>
        </a:p>
      </dgm:t>
    </dgm:pt>
    <dgm:pt modelId="{F3DB5F21-556C-4FB1-8D4D-7BE81AF64168}">
      <dgm:prSet phldr="0"/>
      <dgm:spPr/>
      <dgm:t>
        <a:bodyPr/>
        <a:lstStyle/>
        <a:p>
          <a:pPr rtl="0"/>
          <a:r>
            <a:rPr lang="en-GB" dirty="0">
              <a:latin typeface="Aptos Display" panose="02110004020202020204"/>
            </a:rPr>
            <a:t>make</a:t>
          </a:r>
          <a:r>
            <a:rPr lang="en-GB" dirty="0"/>
            <a:t> data-based </a:t>
          </a:r>
          <a:r>
            <a:rPr lang="en-GB" dirty="0">
              <a:latin typeface="Aptos Display" panose="02110004020202020204"/>
            </a:rPr>
            <a:t>decisions</a:t>
          </a:r>
        </a:p>
      </dgm:t>
    </dgm:pt>
    <dgm:pt modelId="{C035CF5D-574E-4E85-94D4-6D723F752AD4}" type="parTrans" cxnId="{ED769636-5B86-4123-BA6A-FE9E899A0E20}">
      <dgm:prSet/>
      <dgm:spPr/>
    </dgm:pt>
    <dgm:pt modelId="{133FF567-5B9C-4649-9717-630C2689FBF3}" type="sibTrans" cxnId="{ED769636-5B86-4123-BA6A-FE9E899A0E20}">
      <dgm:prSet/>
      <dgm:spPr/>
    </dgm:pt>
    <dgm:pt modelId="{C1F9BC30-4639-44AB-ACAB-3A38E231A541}">
      <dgm:prSet phldr="0"/>
      <dgm:spPr/>
      <dgm:t>
        <a:bodyPr/>
        <a:lstStyle/>
        <a:p>
          <a:pPr rtl="0"/>
          <a:r>
            <a:rPr lang="en-GB" dirty="0">
              <a:latin typeface="Calibri"/>
              <a:cs typeface="Calibri"/>
            </a:rPr>
            <a:t>predict future market conditions</a:t>
          </a:r>
          <a:endParaRPr lang="en-GB" dirty="0">
            <a:latin typeface="Aptos Display" panose="02110004020202020204"/>
          </a:endParaRPr>
        </a:p>
      </dgm:t>
    </dgm:pt>
    <dgm:pt modelId="{EA83CB18-F21D-4464-AE89-DCA088D4B2D7}" type="parTrans" cxnId="{3660F4D3-9B78-45EB-9353-997EB692535B}">
      <dgm:prSet/>
      <dgm:spPr/>
    </dgm:pt>
    <dgm:pt modelId="{0CE39949-FB4E-4E37-AF0B-6B25194ADC80}" type="sibTrans" cxnId="{3660F4D3-9B78-45EB-9353-997EB692535B}">
      <dgm:prSet/>
      <dgm:spPr/>
    </dgm:pt>
    <dgm:pt modelId="{43683953-988E-493F-BEF2-95A9667BE56A}">
      <dgm:prSet phldr="0"/>
      <dgm:spPr/>
      <dgm:t>
        <a:bodyPr/>
        <a:lstStyle/>
        <a:p>
          <a:pPr rtl="0"/>
          <a:r>
            <a:rPr lang="en-GB" dirty="0">
              <a:latin typeface="Calibri"/>
              <a:cs typeface="Calibri"/>
            </a:rPr>
            <a:t>maximize value</a:t>
          </a:r>
        </a:p>
      </dgm:t>
    </dgm:pt>
    <dgm:pt modelId="{B6901635-61F7-4AC2-81AE-D715FDCA2AA1}" type="parTrans" cxnId="{1248E1BF-C120-4F02-BDFA-59AE86EF93BA}">
      <dgm:prSet/>
      <dgm:spPr/>
    </dgm:pt>
    <dgm:pt modelId="{D1BC9239-1909-47FB-9604-CD997DA4D7A7}" type="sibTrans" cxnId="{1248E1BF-C120-4F02-BDFA-59AE86EF93BA}">
      <dgm:prSet/>
      <dgm:spPr/>
    </dgm:pt>
    <dgm:pt modelId="{75BF2C3D-B2FD-45DE-9201-798BB7CDB3C9}" type="pres">
      <dgm:prSet presAssocID="{69A7BB15-45A5-4F13-8943-18C4F92F2CB9}" presName="linear" presStyleCnt="0">
        <dgm:presLayoutVars>
          <dgm:animLvl val="lvl"/>
          <dgm:resizeHandles val="exact"/>
        </dgm:presLayoutVars>
      </dgm:prSet>
      <dgm:spPr/>
    </dgm:pt>
    <dgm:pt modelId="{2090139F-2BBB-4432-A316-AF0FED38CE63}" type="pres">
      <dgm:prSet presAssocID="{59AE27AF-69BD-4823-AD5E-C4D1BDE164E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7B68089-07F7-4378-80B8-37F7812755BE}" type="pres">
      <dgm:prSet presAssocID="{12E7F8BF-680E-4556-95D1-A7F772DFFCCC}" presName="spacer" presStyleCnt="0"/>
      <dgm:spPr/>
    </dgm:pt>
    <dgm:pt modelId="{519BD97B-9469-44FE-B4A6-CEC7CDA48558}" type="pres">
      <dgm:prSet presAssocID="{C1F9BC30-4639-44AB-ACAB-3A38E231A54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496559B-13B1-4448-8910-86B025A1AA51}" type="pres">
      <dgm:prSet presAssocID="{0CE39949-FB4E-4E37-AF0B-6B25194ADC80}" presName="spacer" presStyleCnt="0"/>
      <dgm:spPr/>
    </dgm:pt>
    <dgm:pt modelId="{0F691AA7-959F-454A-A33F-A1070CF43FE5}" type="pres">
      <dgm:prSet presAssocID="{43683953-988E-493F-BEF2-95A9667BE56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3444DC7-F92C-419E-834C-3B2FADC4BC46}" type="pres">
      <dgm:prSet presAssocID="{D1BC9239-1909-47FB-9604-CD997DA4D7A7}" presName="spacer" presStyleCnt="0"/>
      <dgm:spPr/>
    </dgm:pt>
    <dgm:pt modelId="{0F7E75AF-130A-4B4E-A267-75E2CFD7E3DC}" type="pres">
      <dgm:prSet presAssocID="{F3DB5F21-556C-4FB1-8D4D-7BE81AF6416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85B8F01-719A-47E2-870C-58689CEC08BE}" type="presOf" srcId="{69A7BB15-45A5-4F13-8943-18C4F92F2CB9}" destId="{75BF2C3D-B2FD-45DE-9201-798BB7CDB3C9}" srcOrd="0" destOrd="0" presId="urn:microsoft.com/office/officeart/2005/8/layout/vList2"/>
    <dgm:cxn modelId="{ED769636-5B86-4123-BA6A-FE9E899A0E20}" srcId="{69A7BB15-45A5-4F13-8943-18C4F92F2CB9}" destId="{F3DB5F21-556C-4FB1-8D4D-7BE81AF64168}" srcOrd="3" destOrd="0" parTransId="{C035CF5D-574E-4E85-94D4-6D723F752AD4}" sibTransId="{133FF567-5B9C-4649-9717-630C2689FBF3}"/>
    <dgm:cxn modelId="{A95B5137-9A93-4072-8E62-5EBFD70CC7FA}" type="presOf" srcId="{C1F9BC30-4639-44AB-ACAB-3A38E231A541}" destId="{519BD97B-9469-44FE-B4A6-CEC7CDA48558}" srcOrd="0" destOrd="0" presId="urn:microsoft.com/office/officeart/2005/8/layout/vList2"/>
    <dgm:cxn modelId="{A95BBC59-74A5-4091-A88B-D3E33D9A7128}" type="presOf" srcId="{F3DB5F21-556C-4FB1-8D4D-7BE81AF64168}" destId="{0F7E75AF-130A-4B4E-A267-75E2CFD7E3DC}" srcOrd="0" destOrd="0" presId="urn:microsoft.com/office/officeart/2005/8/layout/vList2"/>
    <dgm:cxn modelId="{00D397A9-CA96-4804-B3C1-9C8219515116}" type="presOf" srcId="{59AE27AF-69BD-4823-AD5E-C4D1BDE164E4}" destId="{2090139F-2BBB-4432-A316-AF0FED38CE63}" srcOrd="0" destOrd="0" presId="urn:microsoft.com/office/officeart/2005/8/layout/vList2"/>
    <dgm:cxn modelId="{1248E1BF-C120-4F02-BDFA-59AE86EF93BA}" srcId="{69A7BB15-45A5-4F13-8943-18C4F92F2CB9}" destId="{43683953-988E-493F-BEF2-95A9667BE56A}" srcOrd="2" destOrd="0" parTransId="{B6901635-61F7-4AC2-81AE-D715FDCA2AA1}" sibTransId="{D1BC9239-1909-47FB-9604-CD997DA4D7A7}"/>
    <dgm:cxn modelId="{89249DC9-6331-41F6-BB32-876AF1BC44D9}" srcId="{69A7BB15-45A5-4F13-8943-18C4F92F2CB9}" destId="{59AE27AF-69BD-4823-AD5E-C4D1BDE164E4}" srcOrd="0" destOrd="0" parTransId="{ADAE9FA4-9942-46D3-A328-BD6A7D063F14}" sibTransId="{12E7F8BF-680E-4556-95D1-A7F772DFFCCC}"/>
    <dgm:cxn modelId="{3660F4D3-9B78-45EB-9353-997EB692535B}" srcId="{69A7BB15-45A5-4F13-8943-18C4F92F2CB9}" destId="{C1F9BC30-4639-44AB-ACAB-3A38E231A541}" srcOrd="1" destOrd="0" parTransId="{EA83CB18-F21D-4464-AE89-DCA088D4B2D7}" sibTransId="{0CE39949-FB4E-4E37-AF0B-6B25194ADC80}"/>
    <dgm:cxn modelId="{59B2A6EA-934C-45E1-8B5E-8B1C4195E855}" type="presOf" srcId="{43683953-988E-493F-BEF2-95A9667BE56A}" destId="{0F691AA7-959F-454A-A33F-A1070CF43FE5}" srcOrd="0" destOrd="0" presId="urn:microsoft.com/office/officeart/2005/8/layout/vList2"/>
    <dgm:cxn modelId="{5D752368-943E-411A-AB08-4955635852D3}" type="presParOf" srcId="{75BF2C3D-B2FD-45DE-9201-798BB7CDB3C9}" destId="{2090139F-2BBB-4432-A316-AF0FED38CE63}" srcOrd="0" destOrd="0" presId="urn:microsoft.com/office/officeart/2005/8/layout/vList2"/>
    <dgm:cxn modelId="{71112654-C2F6-4738-BCE0-B9CECEE8C30D}" type="presParOf" srcId="{75BF2C3D-B2FD-45DE-9201-798BB7CDB3C9}" destId="{07B68089-07F7-4378-80B8-37F7812755BE}" srcOrd="1" destOrd="0" presId="urn:microsoft.com/office/officeart/2005/8/layout/vList2"/>
    <dgm:cxn modelId="{19E56F1E-20A5-4B4F-B4FF-13B5825FEFAD}" type="presParOf" srcId="{75BF2C3D-B2FD-45DE-9201-798BB7CDB3C9}" destId="{519BD97B-9469-44FE-B4A6-CEC7CDA48558}" srcOrd="2" destOrd="0" presId="urn:microsoft.com/office/officeart/2005/8/layout/vList2"/>
    <dgm:cxn modelId="{E0A77DA1-6CFE-4321-8F47-7514376D1606}" type="presParOf" srcId="{75BF2C3D-B2FD-45DE-9201-798BB7CDB3C9}" destId="{C496559B-13B1-4448-8910-86B025A1AA51}" srcOrd="3" destOrd="0" presId="urn:microsoft.com/office/officeart/2005/8/layout/vList2"/>
    <dgm:cxn modelId="{50EB91B8-B84F-4615-880C-707524C53E47}" type="presParOf" srcId="{75BF2C3D-B2FD-45DE-9201-798BB7CDB3C9}" destId="{0F691AA7-959F-454A-A33F-A1070CF43FE5}" srcOrd="4" destOrd="0" presId="urn:microsoft.com/office/officeart/2005/8/layout/vList2"/>
    <dgm:cxn modelId="{4B0BB4D4-334C-4D02-AA6F-F5FFF1B92959}" type="presParOf" srcId="{75BF2C3D-B2FD-45DE-9201-798BB7CDB3C9}" destId="{83444DC7-F92C-419E-834C-3B2FADC4BC46}" srcOrd="5" destOrd="0" presId="urn:microsoft.com/office/officeart/2005/8/layout/vList2"/>
    <dgm:cxn modelId="{E5BDCA12-CF06-4807-BFA2-A58D64FDAC21}" type="presParOf" srcId="{75BF2C3D-B2FD-45DE-9201-798BB7CDB3C9}" destId="{0F7E75AF-130A-4B4E-A267-75E2CFD7E3D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F9CB7-8FFA-4B9B-9CA2-84CD57982FD2}">
      <dsp:nvSpPr>
        <dsp:cNvPr id="0" name=""/>
        <dsp:cNvSpPr/>
      </dsp:nvSpPr>
      <dsp:spPr>
        <a:xfrm rot="3683265">
          <a:off x="5243420" y="4651808"/>
          <a:ext cx="1232821" cy="30541"/>
        </a:xfrm>
        <a:custGeom>
          <a:avLst/>
          <a:gdLst/>
          <a:ahLst/>
          <a:cxnLst/>
          <a:rect l="0" t="0" r="0" b="0"/>
          <a:pathLst>
            <a:path>
              <a:moveTo>
                <a:pt x="0" y="15270"/>
              </a:moveTo>
              <a:lnTo>
                <a:pt x="1232821" y="1527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4DE3E-5DAF-4E86-B4B0-332408467B88}">
      <dsp:nvSpPr>
        <dsp:cNvPr id="0" name=""/>
        <dsp:cNvSpPr/>
      </dsp:nvSpPr>
      <dsp:spPr>
        <a:xfrm rot="1312690">
          <a:off x="5921804" y="3762707"/>
          <a:ext cx="880523" cy="30541"/>
        </a:xfrm>
        <a:custGeom>
          <a:avLst/>
          <a:gdLst/>
          <a:ahLst/>
          <a:cxnLst/>
          <a:rect l="0" t="0" r="0" b="0"/>
          <a:pathLst>
            <a:path>
              <a:moveTo>
                <a:pt x="0" y="15270"/>
              </a:moveTo>
              <a:lnTo>
                <a:pt x="880523" y="1527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BE7C4-6864-42D2-96A2-333F39827481}">
      <dsp:nvSpPr>
        <dsp:cNvPr id="0" name=""/>
        <dsp:cNvSpPr/>
      </dsp:nvSpPr>
      <dsp:spPr>
        <a:xfrm rot="20325905">
          <a:off x="5919332" y="2740290"/>
          <a:ext cx="1006833" cy="30541"/>
        </a:xfrm>
        <a:custGeom>
          <a:avLst/>
          <a:gdLst/>
          <a:ahLst/>
          <a:cxnLst/>
          <a:rect l="0" t="0" r="0" b="0"/>
          <a:pathLst>
            <a:path>
              <a:moveTo>
                <a:pt x="0" y="15270"/>
              </a:moveTo>
              <a:lnTo>
                <a:pt x="1006833" y="1527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26AAC8-05F5-4B5D-BADA-BF3D4387E189}">
      <dsp:nvSpPr>
        <dsp:cNvPr id="0" name=""/>
        <dsp:cNvSpPr/>
      </dsp:nvSpPr>
      <dsp:spPr>
        <a:xfrm rot="17996365">
          <a:off x="5263182" y="1832924"/>
          <a:ext cx="1307647" cy="30541"/>
        </a:xfrm>
        <a:custGeom>
          <a:avLst/>
          <a:gdLst/>
          <a:ahLst/>
          <a:cxnLst/>
          <a:rect l="0" t="0" r="0" b="0"/>
          <a:pathLst>
            <a:path>
              <a:moveTo>
                <a:pt x="0" y="15270"/>
              </a:moveTo>
              <a:lnTo>
                <a:pt x="1307647" y="1527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6358B-2030-4A4A-B150-A20F3BCC96FB}">
      <dsp:nvSpPr>
        <dsp:cNvPr id="0" name=""/>
        <dsp:cNvSpPr/>
      </dsp:nvSpPr>
      <dsp:spPr>
        <a:xfrm>
          <a:off x="3875657" y="2048088"/>
          <a:ext cx="2444536" cy="2444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50A4B-37F9-475D-861C-BDCE16B9ECD1}">
      <dsp:nvSpPr>
        <dsp:cNvPr id="0" name=""/>
        <dsp:cNvSpPr/>
      </dsp:nvSpPr>
      <dsp:spPr>
        <a:xfrm>
          <a:off x="5900575" y="4460"/>
          <a:ext cx="1368469" cy="13684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Business managers</a:t>
          </a:r>
          <a:endParaRPr lang="en-US" sz="900" kern="1200" dirty="0"/>
        </a:p>
      </dsp:txBody>
      <dsp:txXfrm>
        <a:off x="6100983" y="204868"/>
        <a:ext cx="967653" cy="967653"/>
      </dsp:txXfrm>
    </dsp:sp>
    <dsp:sp modelId="{A57368B8-F4D8-4E1F-A61C-F97FEBD9A0E2}">
      <dsp:nvSpPr>
        <dsp:cNvPr id="0" name=""/>
        <dsp:cNvSpPr/>
      </dsp:nvSpPr>
      <dsp:spPr>
        <a:xfrm>
          <a:off x="6845528" y="1641168"/>
          <a:ext cx="1368469" cy="13684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Vendors and suppliers</a:t>
          </a:r>
          <a:endParaRPr lang="en-US" sz="900" kern="1200" dirty="0"/>
        </a:p>
      </dsp:txBody>
      <dsp:txXfrm>
        <a:off x="7045936" y="1841576"/>
        <a:ext cx="967653" cy="967653"/>
      </dsp:txXfrm>
    </dsp:sp>
    <dsp:sp modelId="{969CAF2C-BD43-4563-81A2-2B14857C98FE}">
      <dsp:nvSpPr>
        <dsp:cNvPr id="0" name=""/>
        <dsp:cNvSpPr/>
      </dsp:nvSpPr>
      <dsp:spPr>
        <a:xfrm>
          <a:off x="6717801" y="3481949"/>
          <a:ext cx="1466721" cy="14667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Internal purchasing department</a:t>
          </a:r>
          <a:endParaRPr lang="en-US" sz="900" kern="1200" dirty="0"/>
        </a:p>
      </dsp:txBody>
      <dsp:txXfrm>
        <a:off x="6932597" y="3696745"/>
        <a:ext cx="1037129" cy="1037129"/>
      </dsp:txXfrm>
    </dsp:sp>
    <dsp:sp modelId="{30C2E4EF-C1A6-4F45-9439-E4283EF5EE28}">
      <dsp:nvSpPr>
        <dsp:cNvPr id="0" name=""/>
        <dsp:cNvSpPr/>
      </dsp:nvSpPr>
      <dsp:spPr>
        <a:xfrm>
          <a:off x="5772847" y="5118656"/>
          <a:ext cx="1466721" cy="14667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External buyers</a:t>
          </a:r>
        </a:p>
      </dsp:txBody>
      <dsp:txXfrm>
        <a:off x="5987643" y="5333452"/>
        <a:ext cx="1037129" cy="10371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85085-1112-4E36-B5CF-CF31AB839781}">
      <dsp:nvSpPr>
        <dsp:cNvPr id="0" name=""/>
        <dsp:cNvSpPr/>
      </dsp:nvSpPr>
      <dsp:spPr>
        <a:xfrm>
          <a:off x="257962" y="475"/>
          <a:ext cx="931008" cy="931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Arial"/>
              <a:cs typeface="Arial"/>
            </a:rPr>
            <a:t>Collects</a:t>
          </a:r>
        </a:p>
      </dsp:txBody>
      <dsp:txXfrm>
        <a:off x="394305" y="136818"/>
        <a:ext cx="658322" cy="658322"/>
      </dsp:txXfrm>
    </dsp:sp>
    <dsp:sp modelId="{72B1D6C0-2FDA-4FF1-B553-3865E51510D0}">
      <dsp:nvSpPr>
        <dsp:cNvPr id="0" name=""/>
        <dsp:cNvSpPr/>
      </dsp:nvSpPr>
      <dsp:spPr>
        <a:xfrm>
          <a:off x="453474" y="1007081"/>
          <a:ext cx="539984" cy="53998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525049" y="1213571"/>
        <a:ext cx="396834" cy="127004"/>
      </dsp:txXfrm>
    </dsp:sp>
    <dsp:sp modelId="{6AAA4FF0-4AC3-4EE0-B5FF-4786090608E6}">
      <dsp:nvSpPr>
        <dsp:cNvPr id="0" name=""/>
        <dsp:cNvSpPr/>
      </dsp:nvSpPr>
      <dsp:spPr>
        <a:xfrm>
          <a:off x="257962" y="1622664"/>
          <a:ext cx="931008" cy="931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Arial"/>
              <a:cs typeface="Arial"/>
            </a:rPr>
            <a:t>Analyses</a:t>
          </a:r>
          <a:endParaRPr lang="en-US" sz="1200" kern="1200" dirty="0">
            <a:latin typeface="Arial"/>
            <a:cs typeface="Arial"/>
          </a:endParaRPr>
        </a:p>
      </dsp:txBody>
      <dsp:txXfrm>
        <a:off x="394305" y="1759007"/>
        <a:ext cx="658322" cy="658322"/>
      </dsp:txXfrm>
    </dsp:sp>
    <dsp:sp modelId="{7E06D6F8-605D-4192-A61C-6510128B9151}">
      <dsp:nvSpPr>
        <dsp:cNvPr id="0" name=""/>
        <dsp:cNvSpPr/>
      </dsp:nvSpPr>
      <dsp:spPr>
        <a:xfrm>
          <a:off x="453474" y="2629270"/>
          <a:ext cx="539984" cy="53998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525049" y="2835760"/>
        <a:ext cx="396834" cy="127004"/>
      </dsp:txXfrm>
    </dsp:sp>
    <dsp:sp modelId="{49B8EF00-C6BD-4EB7-AC99-D8EFEB4B2BF1}">
      <dsp:nvSpPr>
        <dsp:cNvPr id="0" name=""/>
        <dsp:cNvSpPr/>
      </dsp:nvSpPr>
      <dsp:spPr>
        <a:xfrm>
          <a:off x="257962" y="3244853"/>
          <a:ext cx="931008" cy="931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Arial"/>
              <a:cs typeface="Arial"/>
            </a:rPr>
            <a:t>Reviews</a:t>
          </a:r>
          <a:endParaRPr lang="en-GB" sz="1200" kern="1200" dirty="0"/>
        </a:p>
      </dsp:txBody>
      <dsp:txXfrm>
        <a:off x="394305" y="3381196"/>
        <a:ext cx="658322" cy="658322"/>
      </dsp:txXfrm>
    </dsp:sp>
    <dsp:sp modelId="{41073CAE-B836-4CB1-ACF8-E880E3935970}">
      <dsp:nvSpPr>
        <dsp:cNvPr id="0" name=""/>
        <dsp:cNvSpPr/>
      </dsp:nvSpPr>
      <dsp:spPr>
        <a:xfrm>
          <a:off x="1328622" y="1915000"/>
          <a:ext cx="296060" cy="3463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1328622" y="1984267"/>
        <a:ext cx="207242" cy="207801"/>
      </dsp:txXfrm>
    </dsp:sp>
    <dsp:sp modelId="{F0F97448-F0AD-4BA9-B800-8DDD87A77A16}">
      <dsp:nvSpPr>
        <dsp:cNvPr id="0" name=""/>
        <dsp:cNvSpPr/>
      </dsp:nvSpPr>
      <dsp:spPr>
        <a:xfrm>
          <a:off x="1747576" y="1157160"/>
          <a:ext cx="1862016" cy="186201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>
              <a:latin typeface="Aptos Display" panose="02110004020202020204"/>
            </a:rPr>
            <a:t>Data</a:t>
          </a:r>
          <a:endParaRPr lang="en-GB" sz="4800" kern="1200" dirty="0"/>
        </a:p>
      </dsp:txBody>
      <dsp:txXfrm>
        <a:off x="2020262" y="1429846"/>
        <a:ext cx="1316644" cy="13166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DB9A3-B9BA-49A7-A860-3BD14721F6D0}">
      <dsp:nvSpPr>
        <dsp:cNvPr id="0" name=""/>
        <dsp:cNvSpPr/>
      </dsp:nvSpPr>
      <dsp:spPr>
        <a:xfrm>
          <a:off x="0" y="299544"/>
          <a:ext cx="4229602" cy="264350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293DA8-9732-4984-B2D6-F0A07D833814}">
      <dsp:nvSpPr>
        <dsp:cNvPr id="0" name=""/>
        <dsp:cNvSpPr/>
      </dsp:nvSpPr>
      <dsp:spPr>
        <a:xfrm>
          <a:off x="537159" y="2124089"/>
          <a:ext cx="109969" cy="1099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9DD3F-32A4-4437-AEAD-3A7A9BAF8612}">
      <dsp:nvSpPr>
        <dsp:cNvPr id="0" name=""/>
        <dsp:cNvSpPr/>
      </dsp:nvSpPr>
      <dsp:spPr>
        <a:xfrm>
          <a:off x="592144" y="2179074"/>
          <a:ext cx="985497" cy="763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271" tIns="0" rIns="0" bIns="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rgbClr val="000000"/>
              </a:solidFill>
              <a:latin typeface="Calibri"/>
              <a:cs typeface="Calibri"/>
            </a:rPr>
            <a:t>Anomalies</a:t>
          </a:r>
          <a:endParaRPr lang="en-GB" sz="1200" kern="1200" dirty="0">
            <a:latin typeface="Aptos Display" panose="02110004020202020204"/>
          </a:endParaRPr>
        </a:p>
      </dsp:txBody>
      <dsp:txXfrm>
        <a:off x="592144" y="2179074"/>
        <a:ext cx="985497" cy="763971"/>
      </dsp:txXfrm>
    </dsp:sp>
    <dsp:sp modelId="{3AFE1FEB-8BC6-44FA-9408-36A8DF1D507D}">
      <dsp:nvSpPr>
        <dsp:cNvPr id="0" name=""/>
        <dsp:cNvSpPr/>
      </dsp:nvSpPr>
      <dsp:spPr>
        <a:xfrm>
          <a:off x="1507853" y="1405585"/>
          <a:ext cx="198791" cy="198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357D7-142B-44B8-9DB7-DD62D9A84D2D}">
      <dsp:nvSpPr>
        <dsp:cNvPr id="0" name=""/>
        <dsp:cNvSpPr/>
      </dsp:nvSpPr>
      <dsp:spPr>
        <a:xfrm>
          <a:off x="1607248" y="1504981"/>
          <a:ext cx="1015104" cy="1438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35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rgbClr val="151D4C"/>
              </a:solidFill>
              <a:latin typeface="Aptos Display" panose="02110004020202020204"/>
            </a:rPr>
            <a:t>Trends</a:t>
          </a:r>
          <a:endParaRPr lang="en-GB" sz="1200" kern="1200" dirty="0"/>
        </a:p>
      </dsp:txBody>
      <dsp:txXfrm>
        <a:off x="1607248" y="1504981"/>
        <a:ext cx="1015104" cy="1438064"/>
      </dsp:txXfrm>
    </dsp:sp>
    <dsp:sp modelId="{EFE93970-98E0-4122-A0AB-B2D65DF5658C}">
      <dsp:nvSpPr>
        <dsp:cNvPr id="0" name=""/>
        <dsp:cNvSpPr/>
      </dsp:nvSpPr>
      <dsp:spPr>
        <a:xfrm>
          <a:off x="2675223" y="968350"/>
          <a:ext cx="274924" cy="2749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4FBD3-4900-4C82-9B0C-DB1C9D46259C}">
      <dsp:nvSpPr>
        <dsp:cNvPr id="0" name=""/>
        <dsp:cNvSpPr/>
      </dsp:nvSpPr>
      <dsp:spPr>
        <a:xfrm>
          <a:off x="2812685" y="1105812"/>
          <a:ext cx="1015104" cy="1837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677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Aptos Display" panose="02110004020202020204"/>
            </a:rPr>
            <a:t>Opportunities</a:t>
          </a:r>
          <a:endParaRPr lang="en-GB" sz="1200" kern="1200" dirty="0"/>
        </a:p>
      </dsp:txBody>
      <dsp:txXfrm>
        <a:off x="2812685" y="1105812"/>
        <a:ext cx="1015104" cy="18372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0139F-2BBB-4432-A316-AF0FED38CE63}">
      <dsp:nvSpPr>
        <dsp:cNvPr id="0" name=""/>
        <dsp:cNvSpPr/>
      </dsp:nvSpPr>
      <dsp:spPr>
        <a:xfrm>
          <a:off x="0" y="41136"/>
          <a:ext cx="3145977" cy="1038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>
              <a:latin typeface="Calibri"/>
              <a:cs typeface="Calibri"/>
            </a:rPr>
            <a:t>mitigate </a:t>
          </a:r>
          <a:r>
            <a:rPr lang="en-GB" sz="2600" kern="1200" dirty="0">
              <a:latin typeface="Aptos Display" panose="02110004020202020204"/>
            </a:rPr>
            <a:t>risk</a:t>
          </a:r>
        </a:p>
      </dsp:txBody>
      <dsp:txXfrm>
        <a:off x="50675" y="91811"/>
        <a:ext cx="3044627" cy="936732"/>
      </dsp:txXfrm>
    </dsp:sp>
    <dsp:sp modelId="{519BD97B-9469-44FE-B4A6-CEC7CDA48558}">
      <dsp:nvSpPr>
        <dsp:cNvPr id="0" name=""/>
        <dsp:cNvSpPr/>
      </dsp:nvSpPr>
      <dsp:spPr>
        <a:xfrm>
          <a:off x="0" y="1154098"/>
          <a:ext cx="3145977" cy="1038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>
              <a:latin typeface="Calibri"/>
              <a:cs typeface="Calibri"/>
            </a:rPr>
            <a:t>predict future market conditions</a:t>
          </a:r>
          <a:endParaRPr lang="en-GB" sz="2600" kern="1200" dirty="0">
            <a:latin typeface="Aptos Display" panose="02110004020202020204"/>
          </a:endParaRPr>
        </a:p>
      </dsp:txBody>
      <dsp:txXfrm>
        <a:off x="50675" y="1204773"/>
        <a:ext cx="3044627" cy="936732"/>
      </dsp:txXfrm>
    </dsp:sp>
    <dsp:sp modelId="{0F691AA7-959F-454A-A33F-A1070CF43FE5}">
      <dsp:nvSpPr>
        <dsp:cNvPr id="0" name=""/>
        <dsp:cNvSpPr/>
      </dsp:nvSpPr>
      <dsp:spPr>
        <a:xfrm>
          <a:off x="0" y="2267061"/>
          <a:ext cx="3145977" cy="1038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>
              <a:latin typeface="Calibri"/>
              <a:cs typeface="Calibri"/>
            </a:rPr>
            <a:t>maximize value</a:t>
          </a:r>
        </a:p>
      </dsp:txBody>
      <dsp:txXfrm>
        <a:off x="50675" y="2317736"/>
        <a:ext cx="3044627" cy="936732"/>
      </dsp:txXfrm>
    </dsp:sp>
    <dsp:sp modelId="{0F7E75AF-130A-4B4E-A267-75E2CFD7E3DC}">
      <dsp:nvSpPr>
        <dsp:cNvPr id="0" name=""/>
        <dsp:cNvSpPr/>
      </dsp:nvSpPr>
      <dsp:spPr>
        <a:xfrm>
          <a:off x="0" y="3380024"/>
          <a:ext cx="3145977" cy="1038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>
              <a:latin typeface="Aptos Display" panose="02110004020202020204"/>
            </a:rPr>
            <a:t>make</a:t>
          </a:r>
          <a:r>
            <a:rPr lang="en-GB" sz="2600" kern="1200" dirty="0"/>
            <a:t> data-based </a:t>
          </a:r>
          <a:r>
            <a:rPr lang="en-GB" sz="2600" kern="1200" dirty="0">
              <a:latin typeface="Aptos Display" panose="02110004020202020204"/>
            </a:rPr>
            <a:t>decisions</a:t>
          </a:r>
        </a:p>
      </dsp:txBody>
      <dsp:txXfrm>
        <a:off x="50675" y="3430699"/>
        <a:ext cx="3044627" cy="936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73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6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2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73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5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65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0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34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6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9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6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263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boloo.com/blog/what-department-does-procurement-fall-under/" TargetMode="External"/><Relationship Id="rId2" Type="http://schemas.openxmlformats.org/officeDocument/2006/relationships/hyperlink" Target="https://www.ignite.no/blog/procurement-spend-analyt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167" y="2590984"/>
            <a:ext cx="7369642" cy="3608480"/>
          </a:xfrm>
        </p:spPr>
        <p:txBody>
          <a:bodyPr>
            <a:normAutofit/>
          </a:bodyPr>
          <a:lstStyle/>
          <a:p>
            <a:pPr algn="l"/>
            <a:r>
              <a:rPr lang="en-GB" sz="8000" dirty="0">
                <a:latin typeface="Bookman Old Style"/>
              </a:rPr>
              <a:t>Procurement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9760" y="3386676"/>
            <a:ext cx="6437630" cy="133550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GB" sz="2800"/>
              <a:t>A beginner's introduction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53FC-41AC-BAA9-44E8-45CEBF5F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118" y="625605"/>
            <a:ext cx="7958331" cy="647934"/>
          </a:xfrm>
        </p:spPr>
        <p:txBody>
          <a:bodyPr/>
          <a:lstStyle/>
          <a:p>
            <a:pPr algn="ctr"/>
            <a:r>
              <a:rPr lang="en-GB" dirty="0"/>
              <a:t>What is Procurement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D0ED9-24F6-2760-7076-38A86B8FA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726" y="2095046"/>
            <a:ext cx="9696173" cy="4448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Depending on the business' structure, it falls under different departments, such as:</a:t>
            </a:r>
            <a:endParaRPr lang="en-US" dirty="0"/>
          </a:p>
          <a:p>
            <a:pPr marL="0" indent="0" algn="ctr">
              <a:buNone/>
            </a:pPr>
            <a:r>
              <a:rPr lang="en-GB" dirty="0">
                <a:solidFill>
                  <a:srgbClr val="92D050"/>
                </a:solidFill>
              </a:rPr>
              <a:t>Management and resources</a:t>
            </a:r>
            <a:endParaRPr lang="en-GB">
              <a:solidFill>
                <a:srgbClr val="92D050"/>
              </a:solidFill>
              <a:cs typeface="Arial" panose="020B0604020202020204"/>
            </a:endParaRPr>
          </a:p>
          <a:p>
            <a:pPr marL="0" indent="0" algn="ctr">
              <a:buNone/>
            </a:pPr>
            <a:r>
              <a:rPr lang="en-GB" dirty="0">
                <a:solidFill>
                  <a:srgbClr val="92D050"/>
                </a:solidFill>
              </a:rPr>
              <a:t>Financial</a:t>
            </a:r>
            <a:endParaRPr lang="en-GB">
              <a:solidFill>
                <a:srgbClr val="92D050"/>
              </a:solidFill>
              <a:cs typeface="Arial" panose="020B0604020202020204"/>
            </a:endParaRPr>
          </a:p>
          <a:p>
            <a:pPr marL="0" indent="0" algn="ctr">
              <a:buNone/>
            </a:pPr>
            <a:r>
              <a:rPr lang="en-GB" dirty="0">
                <a:solidFill>
                  <a:srgbClr val="92D050"/>
                </a:solidFill>
              </a:rPr>
              <a:t>Defence</a:t>
            </a:r>
            <a:endParaRPr lang="en-GB">
              <a:solidFill>
                <a:srgbClr val="92D050"/>
              </a:solidFill>
              <a:cs typeface="Arial" panose="020B0604020202020204"/>
            </a:endParaRPr>
          </a:p>
          <a:p>
            <a:pPr marL="0" indent="0" algn="ctr">
              <a:buNone/>
            </a:pPr>
            <a:r>
              <a:rPr lang="en-GB" dirty="0">
                <a:solidFill>
                  <a:srgbClr val="92D050"/>
                </a:solidFill>
              </a:rPr>
              <a:t>Purchasing</a:t>
            </a:r>
            <a:endParaRPr lang="en-GB">
              <a:solidFill>
                <a:srgbClr val="92D050"/>
              </a:solidFill>
              <a:cs typeface="Arial" panose="020B0604020202020204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Its scope is to procure the goods and services that a company needs at the lowest price possible.</a:t>
            </a:r>
          </a:p>
          <a:p>
            <a:pPr marL="344170" indent="-344170"/>
            <a:endParaRPr lang="en-GB" dirty="0">
              <a:cs typeface="Arial" panose="020B0604020202020204"/>
            </a:endParaRPr>
          </a:p>
          <a:p>
            <a:pPr marL="344170" indent="-344170"/>
            <a:endParaRPr lang="en-GB" dirty="0">
              <a:cs typeface="Arial" panose="020B0604020202020204"/>
            </a:endParaRPr>
          </a:p>
          <a:p>
            <a:pPr marL="344170" indent="-344170"/>
            <a:endParaRPr lang="en-GB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3844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DEC1-6C71-ED81-436C-3908ACF9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724" y="453887"/>
            <a:ext cx="7958331" cy="594272"/>
          </a:xfrm>
        </p:spPr>
        <p:txBody>
          <a:bodyPr/>
          <a:lstStyle/>
          <a:p>
            <a:pPr algn="ctr"/>
            <a:r>
              <a:rPr lang="en-GB" dirty="0"/>
              <a:t>What does it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E450-22C1-E559-2053-E09F9F26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416" y="2256032"/>
            <a:ext cx="4448033" cy="33431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>
                <a:latin typeface="Arial"/>
                <a:cs typeface="Arial"/>
              </a:rPr>
              <a:t>Uses Data Analytics to</a:t>
            </a:r>
            <a:endParaRPr lang="en-US" sz="2400">
              <a:solidFill>
                <a:srgbClr val="808080"/>
              </a:solidFill>
              <a:latin typeface="Arial"/>
              <a:cs typeface="Arial"/>
            </a:endParaRPr>
          </a:p>
          <a:p>
            <a:pPr marL="344170" indent="-344170"/>
            <a:r>
              <a:rPr lang="en-GB" sz="1800" dirty="0">
                <a:latin typeface="Arial"/>
                <a:cs typeface="Arial"/>
              </a:rPr>
              <a:t>See what a company is spending the most </a:t>
            </a:r>
            <a:r>
              <a:rPr lang="en-GB" sz="1800">
                <a:latin typeface="Arial"/>
                <a:cs typeface="Arial"/>
              </a:rPr>
              <a:t>money on</a:t>
            </a:r>
            <a:endParaRPr lang="en-GB" sz="1800">
              <a:solidFill>
                <a:srgbClr val="000000"/>
              </a:solidFill>
              <a:latin typeface="Arial"/>
              <a:cs typeface="Arial"/>
            </a:endParaRPr>
          </a:p>
          <a:p>
            <a:pPr marL="344170" indent="-344170"/>
            <a:r>
              <a:rPr lang="en-GB" sz="1800" dirty="0">
                <a:latin typeface="Arial"/>
                <a:cs typeface="Arial"/>
              </a:rPr>
              <a:t>Identify in a systematic way opportunities for </a:t>
            </a:r>
            <a:r>
              <a:rPr lang="en-GB" sz="1800">
                <a:latin typeface="Arial"/>
                <a:cs typeface="Arial"/>
              </a:rPr>
              <a:t>savings</a:t>
            </a:r>
            <a:endParaRPr lang="en-GB" sz="1800">
              <a:solidFill>
                <a:srgbClr val="000000"/>
              </a:solidFill>
              <a:latin typeface="Arial"/>
              <a:cs typeface="Arial"/>
            </a:endParaRPr>
          </a:p>
          <a:p>
            <a:pPr marL="344170" indent="-344170"/>
            <a:r>
              <a:rPr lang="en-GB" sz="1800" dirty="0">
                <a:latin typeface="Arial"/>
                <a:cs typeface="Arial"/>
              </a:rPr>
              <a:t>Tracks vendor performance (to ensure that the contracts are respected)</a:t>
            </a:r>
            <a:endParaRPr lang="en-GB" sz="1800">
              <a:solidFill>
                <a:srgbClr val="000000"/>
              </a:solidFill>
              <a:latin typeface="Arial"/>
              <a:cs typeface="Arial"/>
            </a:endParaRPr>
          </a:p>
          <a:p>
            <a:pPr marL="344170" indent="-344170"/>
            <a:endParaRPr lang="en-GB" sz="18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98290-C4EE-396F-C179-BA9D01608EA8}"/>
              </a:ext>
            </a:extLst>
          </p:cNvPr>
          <p:cNvSpPr txBox="1"/>
          <p:nvPr/>
        </p:nvSpPr>
        <p:spPr>
          <a:xfrm>
            <a:off x="5870232" y="1721785"/>
            <a:ext cx="5383616" cy="4411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4170" indent="-34417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/>
              <a:buChar char="•"/>
            </a:pPr>
            <a:r>
              <a:rPr lang="en-GB" dirty="0">
                <a:cs typeface="Arial"/>
              </a:rPr>
              <a:t>Finds better pricing (helps you find the best deals)</a:t>
            </a:r>
            <a:endParaRPr lang="en-US" dirty="0">
              <a:solidFill>
                <a:srgbClr val="000000"/>
              </a:solidFill>
              <a:cs typeface="Arial"/>
            </a:endParaRPr>
          </a:p>
          <a:p>
            <a:pPr marL="344170" indent="-34417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/>
              <a:buChar char="•"/>
            </a:pPr>
            <a:r>
              <a:rPr lang="en-GB" dirty="0">
                <a:cs typeface="Arial"/>
              </a:rPr>
              <a:t>Conducts market research (depending on which department does it fall under)</a:t>
            </a:r>
            <a:endParaRPr lang="en-US" dirty="0">
              <a:solidFill>
                <a:srgbClr val="000000"/>
              </a:solidFill>
              <a:cs typeface="Arial"/>
            </a:endParaRPr>
          </a:p>
          <a:p>
            <a:pPr marL="344170" indent="-34417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/>
              <a:buChar char="•"/>
            </a:pPr>
            <a:r>
              <a:rPr lang="en-GB" dirty="0">
                <a:cs typeface="Arial"/>
              </a:rPr>
              <a:t>Monitors compliance with procurement procedures and policies</a:t>
            </a:r>
            <a:endParaRPr lang="en-GB" dirty="0">
              <a:solidFill>
                <a:srgbClr val="000000"/>
              </a:solidFill>
              <a:cs typeface="Arial"/>
            </a:endParaRPr>
          </a:p>
          <a:p>
            <a:pPr marL="344170" indent="-34417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/>
              <a:buChar char="•"/>
            </a:pPr>
            <a:r>
              <a:rPr lang="en-GB" dirty="0">
                <a:cs typeface="Arial"/>
              </a:rPr>
              <a:t>Tracks vendor performance</a:t>
            </a:r>
            <a:endParaRPr lang="en-US" dirty="0">
              <a:solidFill>
                <a:srgbClr val="000000"/>
              </a:solidFill>
              <a:cs typeface="Arial"/>
            </a:endParaRPr>
          </a:p>
          <a:p>
            <a:pPr marL="344170" indent="-34417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/>
              <a:buChar char="•"/>
            </a:pPr>
            <a:r>
              <a:rPr lang="en-GB" dirty="0">
                <a:cs typeface="Arial"/>
              </a:rPr>
              <a:t>Negotiates contracts between the company and the suppliers</a:t>
            </a:r>
            <a:endParaRPr lang="en-GB" dirty="0">
              <a:solidFill>
                <a:srgbClr val="000000"/>
              </a:solidFill>
              <a:cs typeface="Arial"/>
            </a:endParaRPr>
          </a:p>
          <a:p>
            <a:pPr marL="344170" indent="-34417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/>
              <a:buChar char="•"/>
            </a:pPr>
            <a:r>
              <a:rPr lang="en-GB" dirty="0">
                <a:cs typeface="Arial"/>
              </a:rPr>
              <a:t>Administrates contracts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29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" name="Content Placeholder 271" descr="Procurement ">
            <a:extLst>
              <a:ext uri="{FF2B5EF4-FFF2-40B4-BE49-F238E27FC236}">
                <a16:creationId xmlns:a16="http://schemas.microsoft.com/office/drawing/2014/main" id="{7ACA5F1F-CE03-4691-F2F4-57F0B8F1A5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935860"/>
              </p:ext>
            </p:extLst>
          </p:nvPr>
        </p:nvGraphicFramePr>
        <p:xfrm>
          <a:off x="-435622" y="67145"/>
          <a:ext cx="14406935" cy="6589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2" name="TextBox 521">
            <a:extLst>
              <a:ext uri="{FF2B5EF4-FFF2-40B4-BE49-F238E27FC236}">
                <a16:creationId xmlns:a16="http://schemas.microsoft.com/office/drawing/2014/main" id="{D6239267-E252-F2E8-7223-7726CB81AF7F}"/>
              </a:ext>
            </a:extLst>
          </p:cNvPr>
          <p:cNvSpPr txBox="1"/>
          <p:nvPr/>
        </p:nvSpPr>
        <p:spPr>
          <a:xfrm>
            <a:off x="3180468" y="2850890"/>
            <a:ext cx="294795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dirty="0">
                <a:cs typeface="Arial"/>
              </a:rPr>
              <a:t>Procurement</a:t>
            </a:r>
            <a:endParaRPr lang="en-US" sz="1600" dirty="0">
              <a:cs typeface="Arial"/>
            </a:endParaRPr>
          </a:p>
          <a:p>
            <a:pPr algn="ctr"/>
            <a:r>
              <a:rPr lang="en-US" sz="1600" dirty="0">
                <a:cs typeface="Arial"/>
              </a:rPr>
              <a:t>IS IN STRONG</a:t>
            </a:r>
          </a:p>
          <a:p>
            <a:pPr algn="ctr"/>
            <a:r>
              <a:rPr lang="en-US" sz="1600" dirty="0">
                <a:cs typeface="Arial"/>
              </a:rPr>
              <a:t>RELATIONSHIPS</a:t>
            </a:r>
          </a:p>
          <a:p>
            <a:pPr algn="ctr"/>
            <a:r>
              <a:rPr lang="en-US" sz="1600" dirty="0">
                <a:cs typeface="Arial"/>
              </a:rPr>
              <a:t>WITH</a:t>
            </a:r>
          </a:p>
        </p:txBody>
      </p:sp>
    </p:spTree>
    <p:extLst>
      <p:ext uri="{BB962C8B-B14F-4D97-AF65-F5344CB8AC3E}">
        <p14:creationId xmlns:p14="http://schemas.microsoft.com/office/powerpoint/2010/main" val="358173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8459D-1A7B-1CE6-E18D-BCE9BD1B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5" y="-81"/>
            <a:ext cx="12170123" cy="1113517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GB" sz="2000" dirty="0"/>
              <a:t> </a:t>
            </a:r>
            <a:br>
              <a:rPr lang="en-GB" sz="4400" dirty="0"/>
            </a:br>
            <a:r>
              <a:rPr lang="en-GB" sz="4400" dirty="0"/>
              <a:t>Procurement Analytics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EC2117D9-525A-6DBA-6EC3-B7A6AE1C565C}"/>
              </a:ext>
            </a:extLst>
          </p:cNvPr>
          <p:cNvGrpSpPr/>
          <p:nvPr/>
        </p:nvGrpSpPr>
        <p:grpSpPr>
          <a:xfrm>
            <a:off x="-168408" y="1116168"/>
            <a:ext cx="12317478" cy="5741832"/>
            <a:chOff x="-234319" y="0"/>
            <a:chExt cx="12426319" cy="6858000"/>
          </a:xfrm>
        </p:grpSpPr>
        <p:sp>
          <p:nvSpPr>
            <p:cNvPr id="667" name="Rectangle 666">
              <a:extLst>
                <a:ext uri="{FF2B5EF4-FFF2-40B4-BE49-F238E27FC236}">
                  <a16:creationId xmlns:a16="http://schemas.microsoft.com/office/drawing/2014/main" id="{DF4C2E67-C1E2-4C16-B8FF-033579225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ChangeAspect="1" noMove="1" noResize="1" noEditPoints="1" noAdjustHandles="1" noChangeArrowheads="1" noChangeShapeType="1" noTextEdi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96417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Rectangle 667">
              <a:extLst>
                <a:ext uri="{FF2B5EF4-FFF2-40B4-BE49-F238E27FC236}">
                  <a16:creationId xmlns:a16="http://schemas.microsoft.com/office/drawing/2014/main" id="{8D72C114-4C48-4CAA-BF15-0743E9D25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ChangeAspect="1" noMove="1" noResize="1" noEditPoints="1" noAdjustHandles="1" noChangeArrowheads="1" noChangeShapeType="1" noTextEdi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2042" y="0"/>
              <a:ext cx="45719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669" name="Rectangle 668">
              <a:extLst>
                <a:ext uri="{FF2B5EF4-FFF2-40B4-BE49-F238E27FC236}">
                  <a16:creationId xmlns:a16="http://schemas.microsoft.com/office/drawing/2014/main" id="{56FB3197-5325-46BF-89C1-1D0ABA2BF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ChangeAspect="1" noMove="1" noResize="1" noEditPoints="1" noAdjustHandles="1" noChangeArrowheads="1" noChangeShapeType="1" noTextEdi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7533" y="0"/>
              <a:ext cx="11184467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DE2B3FBF-5A1E-D114-DF37-8DFED4F7EE6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29846341"/>
                </p:ext>
              </p:extLst>
            </p:nvPr>
          </p:nvGraphicFramePr>
          <p:xfrm>
            <a:off x="-234319" y="1325104"/>
            <a:ext cx="3901731" cy="49881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51" name="Diagram 150">
              <a:extLst>
                <a:ext uri="{FF2B5EF4-FFF2-40B4-BE49-F238E27FC236}">
                  <a16:creationId xmlns:a16="http://schemas.microsoft.com/office/drawing/2014/main" id="{C8552927-992C-3520-0D26-B6DD4D62B6D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71927524"/>
                </p:ext>
              </p:extLst>
            </p:nvPr>
          </p:nvGraphicFramePr>
          <p:xfrm>
            <a:off x="3238811" y="2259218"/>
            <a:ext cx="4266976" cy="38729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92172B2-C1D3-E1F5-1AF2-D4F8F10B599A}"/>
                </a:ext>
              </a:extLst>
            </p:cNvPr>
            <p:cNvSpPr txBox="1"/>
            <p:nvPr/>
          </p:nvSpPr>
          <p:spPr>
            <a:xfrm>
              <a:off x="3426981" y="3119276"/>
              <a:ext cx="1746687" cy="42716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621792">
                <a:spcAft>
                  <a:spcPts val="600"/>
                </a:spcAft>
              </a:pPr>
              <a:r>
                <a:rPr lang="en-GB" sz="2176" b="1" kern="1200">
                  <a:solidFill>
                    <a:srgbClr val="00B050"/>
                  </a:solidFill>
                  <a:latin typeface="+mn-lt"/>
                  <a:ea typeface="+mn-ea"/>
                  <a:cs typeface="+mn-cs"/>
                </a:rPr>
                <a:t>to identify</a:t>
              </a:r>
              <a:endParaRPr lang="en-GB" sz="3200" b="1">
                <a:solidFill>
                  <a:srgbClr val="00B050"/>
                </a:solidFill>
              </a:endParaRPr>
            </a:p>
          </p:txBody>
        </p:sp>
        <p:graphicFrame>
          <p:nvGraphicFramePr>
            <p:cNvPr id="363" name="Diagram 362">
              <a:extLst>
                <a:ext uri="{FF2B5EF4-FFF2-40B4-BE49-F238E27FC236}">
                  <a16:creationId xmlns:a16="http://schemas.microsoft.com/office/drawing/2014/main" id="{841A33A7-B495-C58C-C875-38A5E620E4D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80185073"/>
                </p:ext>
              </p:extLst>
            </p:nvPr>
          </p:nvGraphicFramePr>
          <p:xfrm>
            <a:off x="8765665" y="1104959"/>
            <a:ext cx="3173776" cy="532608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CFCB4B4E-8ABC-2AB4-847F-92BDC0644E92}"/>
                </a:ext>
              </a:extLst>
            </p:cNvPr>
            <p:cNvSpPr txBox="1"/>
            <p:nvPr/>
          </p:nvSpPr>
          <p:spPr>
            <a:xfrm rot="21420000">
              <a:off x="7477690" y="2942540"/>
              <a:ext cx="777046" cy="46903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621792">
                <a:spcAft>
                  <a:spcPts val="600"/>
                </a:spcAft>
              </a:pPr>
              <a:r>
                <a:rPr lang="en-GB" sz="2448" b="1" kern="1200" dirty="0">
                  <a:solidFill>
                    <a:srgbClr val="00B050"/>
                  </a:solidFill>
                  <a:latin typeface="+mn-lt"/>
                  <a:ea typeface="+mn-ea"/>
                  <a:cs typeface="+mn-cs"/>
                </a:rPr>
                <a:t>to</a:t>
              </a:r>
              <a:endParaRPr lang="en-GB" sz="36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650" name="Straight Arrow Connector 649">
              <a:extLst>
                <a:ext uri="{FF2B5EF4-FFF2-40B4-BE49-F238E27FC236}">
                  <a16:creationId xmlns:a16="http://schemas.microsoft.com/office/drawing/2014/main" id="{C797B8D3-41CA-2289-EAD4-3FFE236A79A4}"/>
                </a:ext>
              </a:extLst>
            </p:cNvPr>
            <p:cNvCxnSpPr/>
            <p:nvPr/>
          </p:nvCxnSpPr>
          <p:spPr>
            <a:xfrm>
              <a:off x="7887682" y="3250719"/>
              <a:ext cx="1104585" cy="946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1" name="Straight Arrow Connector 650">
              <a:extLst>
                <a:ext uri="{FF2B5EF4-FFF2-40B4-BE49-F238E27FC236}">
                  <a16:creationId xmlns:a16="http://schemas.microsoft.com/office/drawing/2014/main" id="{9A3B7793-2024-4F3A-1BC2-629C049693FB}"/>
                </a:ext>
              </a:extLst>
            </p:cNvPr>
            <p:cNvCxnSpPr/>
            <p:nvPr/>
          </p:nvCxnSpPr>
          <p:spPr>
            <a:xfrm flipV="1">
              <a:off x="7865191" y="3018552"/>
              <a:ext cx="1148239" cy="223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3" name="Straight Arrow Connector 652">
              <a:extLst>
                <a:ext uri="{FF2B5EF4-FFF2-40B4-BE49-F238E27FC236}">
                  <a16:creationId xmlns:a16="http://schemas.microsoft.com/office/drawing/2014/main" id="{F401C0A3-2223-B199-8981-FEAB7698B8DE}"/>
                </a:ext>
              </a:extLst>
            </p:cNvPr>
            <p:cNvCxnSpPr/>
            <p:nvPr/>
          </p:nvCxnSpPr>
          <p:spPr>
            <a:xfrm flipV="1">
              <a:off x="7887218" y="1832506"/>
              <a:ext cx="1095303" cy="1428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4" name="Straight Arrow Connector 653">
              <a:extLst>
                <a:ext uri="{FF2B5EF4-FFF2-40B4-BE49-F238E27FC236}">
                  <a16:creationId xmlns:a16="http://schemas.microsoft.com/office/drawing/2014/main" id="{DD1C82B6-FC16-56E1-2395-C3E92BB448ED}"/>
                </a:ext>
              </a:extLst>
            </p:cNvPr>
            <p:cNvCxnSpPr/>
            <p:nvPr/>
          </p:nvCxnSpPr>
          <p:spPr>
            <a:xfrm>
              <a:off x="7914331" y="3277367"/>
              <a:ext cx="1058322" cy="2018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6957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D75B-8934-0F43-3876-67593139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949" y="808056"/>
            <a:ext cx="9568190" cy="1077229"/>
          </a:xfrm>
        </p:spPr>
        <p:txBody>
          <a:bodyPr/>
          <a:lstStyle/>
          <a:p>
            <a:pPr algn="ctr"/>
            <a:r>
              <a:rPr lang="en-GB" dirty="0"/>
              <a:t>Resources used in this 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D7DAD5-8E45-CA5C-155F-32741A0BA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754" y="2052116"/>
            <a:ext cx="9567385" cy="1379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  <a:hlinkClick r:id="rId2"/>
              </a:rPr>
              <a:t>https://www.ignite.no/blog/procurement-spend-analytics</a:t>
            </a: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  <a:hlinkClick r:id="rId3"/>
              </a:rPr>
              <a:t>https://oboloo.com/blog/what-department-does-procurement-fall-under/</a:t>
            </a:r>
            <a:r>
              <a:rPr lang="en-GB" dirty="0">
                <a:ea typeface="+mn-lt"/>
                <a:cs typeface="+mn-lt"/>
              </a:rPr>
              <a:t>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208811-858C-3591-A560-6D50420DFA5D}"/>
              </a:ext>
            </a:extLst>
          </p:cNvPr>
          <p:cNvSpPr txBox="1"/>
          <p:nvPr/>
        </p:nvSpPr>
        <p:spPr>
          <a:xfrm>
            <a:off x="6275160" y="5407500"/>
            <a:ext cx="43062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dirty="0">
                <a:cs typeface="Arial"/>
              </a:rPr>
              <a:t>Thank you,</a:t>
            </a:r>
          </a:p>
          <a:p>
            <a:pPr algn="r"/>
            <a:r>
              <a:rPr lang="en-GB" dirty="0">
                <a:cs typeface="Arial"/>
              </a:rPr>
              <a:t>Bianca Diana </a:t>
            </a:r>
            <a:r>
              <a:rPr lang="en-GB" dirty="0" err="1">
                <a:cs typeface="Arial"/>
              </a:rPr>
              <a:t>Șmalbelgher</a:t>
            </a:r>
          </a:p>
        </p:txBody>
      </p:sp>
    </p:spTree>
    <p:extLst>
      <p:ext uri="{BB962C8B-B14F-4D97-AF65-F5344CB8AC3E}">
        <p14:creationId xmlns:p14="http://schemas.microsoft.com/office/powerpoint/2010/main" val="1685767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Madison</vt:lpstr>
      <vt:lpstr>Procurement</vt:lpstr>
      <vt:lpstr>What is Procurement</vt:lpstr>
      <vt:lpstr>What does it do?</vt:lpstr>
      <vt:lpstr>PowerPoint Presentation</vt:lpstr>
      <vt:lpstr>  Procurement Analytics</vt:lpstr>
      <vt:lpstr>Resources used in this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434</cp:revision>
  <dcterms:created xsi:type="dcterms:W3CDTF">2024-02-14T14:12:02Z</dcterms:created>
  <dcterms:modified xsi:type="dcterms:W3CDTF">2024-02-14T15:54:40Z</dcterms:modified>
</cp:coreProperties>
</file>