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3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17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27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07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491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9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9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0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7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45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1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0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3C2460-5B87-4700-9EB7-EDDB24499916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213D0F-E5AB-4B70-928D-C367A541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34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3788" y="173735"/>
            <a:ext cx="8001000" cy="2971801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Spring boot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b="1" dirty="0" err="1" smtClean="0">
                <a:solidFill>
                  <a:schemeClr val="bg1"/>
                </a:solidFill>
              </a:rPr>
              <a:t>jpa</a:t>
            </a: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banco de dados -</a:t>
            </a:r>
            <a:r>
              <a:rPr lang="pt-BR" b="1" dirty="0" err="1" smtClean="0">
                <a:solidFill>
                  <a:schemeClr val="bg1"/>
                </a:solidFill>
              </a:rPr>
              <a:t>cbf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90632" y="9494379"/>
            <a:ext cx="622284" cy="569328"/>
          </a:xfrm>
        </p:spPr>
        <p:txBody>
          <a:bodyPr>
            <a:normAutofit fontScale="47500" lnSpcReduction="20000"/>
          </a:bodyPr>
          <a:lstStyle/>
          <a:p>
            <a:r>
              <a:rPr lang="pt-BR" dirty="0" smtClean="0"/>
              <a:t>Mateus Maia </a:t>
            </a:r>
          </a:p>
          <a:p>
            <a:endParaRPr lang="pt-BR" dirty="0"/>
          </a:p>
        </p:txBody>
      </p:sp>
      <p:pic>
        <p:nvPicPr>
          <p:cNvPr id="1028" name="Picture 4" descr="Categories - Spring Tool Suite Icon - Free Transparent PNG Clipart Images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86" y="4016962"/>
            <a:ext cx="2386330" cy="249996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PA - O que é? Para que serve? Como implementar um sistema simple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9" y="4016962"/>
            <a:ext cx="4242689" cy="21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10721" y="274320"/>
            <a:ext cx="4152429" cy="585216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 que é Spring boot?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Spring Boot é uma ferramenta que visa facilitar o processo de configuração e publicação de aplicações que utilizem o ecossistema Spring.</a:t>
            </a:r>
          </a:p>
          <a:p>
            <a:r>
              <a:rPr lang="pt-BR" dirty="0">
                <a:solidFill>
                  <a:schemeClr val="bg1"/>
                </a:solidFill>
              </a:rPr>
              <a:t>O Spring Boot fornece a maioria dos componentes baseados no Spring necessários em aplicações em geral de maneira </a:t>
            </a:r>
            <a:r>
              <a:rPr lang="pt-BR" dirty="0" err="1">
                <a:solidFill>
                  <a:schemeClr val="bg1"/>
                </a:solidFill>
              </a:rPr>
              <a:t>pré</a:t>
            </a:r>
            <a:r>
              <a:rPr lang="pt-BR" dirty="0">
                <a:solidFill>
                  <a:schemeClr val="bg1"/>
                </a:solidFill>
              </a:rPr>
              <a:t>-configurada, tornando possível termos uma aplicação rodando em produção rapidamente com o esforço mínimo de configuração e implantação.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173" y="2032603"/>
            <a:ext cx="4647258" cy="26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1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 rot="10800000" flipV="1">
            <a:off x="4488116" y="329184"/>
            <a:ext cx="3657600" cy="64008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 QUE É O JPA?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01916" y="1307592"/>
            <a:ext cx="5943601" cy="53086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Java </a:t>
            </a:r>
            <a:r>
              <a:rPr lang="pt-BR" dirty="0" err="1">
                <a:solidFill>
                  <a:schemeClr val="bg1"/>
                </a:solidFill>
              </a:rPr>
              <a:t>Persistence</a:t>
            </a:r>
            <a:r>
              <a:rPr lang="pt-BR" dirty="0">
                <a:solidFill>
                  <a:schemeClr val="bg1"/>
                </a:solidFill>
              </a:rPr>
              <a:t> API – JPA é uma coleção de classes e métodos voltados para armazenar persistentemente as vastas quantidades de dados em um banco de dados.  Com base no JPA vários </a:t>
            </a:r>
            <a:r>
              <a:rPr lang="pt-BR" dirty="0" err="1">
                <a:solidFill>
                  <a:schemeClr val="bg1"/>
                </a:solidFill>
              </a:rPr>
              <a:t>FrameWorks</a:t>
            </a:r>
            <a:r>
              <a:rPr lang="pt-BR" dirty="0">
                <a:solidFill>
                  <a:schemeClr val="bg1"/>
                </a:solidFill>
              </a:rPr>
              <a:t> são desenvolvidos (como o </a:t>
            </a:r>
            <a:r>
              <a:rPr lang="pt-BR" dirty="0" err="1">
                <a:solidFill>
                  <a:schemeClr val="bg1"/>
                </a:solidFill>
              </a:rPr>
              <a:t>EclipseLink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Hibernet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TopLink</a:t>
            </a:r>
            <a:r>
              <a:rPr lang="pt-BR" dirty="0">
                <a:solidFill>
                  <a:schemeClr val="bg1"/>
                </a:solidFill>
              </a:rPr>
              <a:t>) com o objetivo de proporcionar uma interação com um banco de dados relacional, evitando com que o desenvolvedor gaste tempo com o desenvolvimento de códigos voltados para a manipulação dos dados presentes no banco de dados.</a:t>
            </a:r>
          </a:p>
        </p:txBody>
      </p:sp>
      <p:pic>
        <p:nvPicPr>
          <p:cNvPr id="7" name="Picture 6" descr="JPA - O que é? Para que serve? Como implementar um sistema simpl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5" y="2879274"/>
            <a:ext cx="4242689" cy="21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168845" y="292608"/>
            <a:ext cx="10058400" cy="996696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Configuração do </a:t>
            </a:r>
            <a:r>
              <a:rPr lang="pt-BR" dirty="0" err="1" smtClean="0">
                <a:solidFill>
                  <a:schemeClr val="bg1"/>
                </a:solidFill>
              </a:rPr>
              <a:t>Sql</a:t>
            </a:r>
            <a:r>
              <a:rPr lang="pt-BR" dirty="0" smtClean="0">
                <a:solidFill>
                  <a:schemeClr val="bg1"/>
                </a:solidFill>
              </a:rPr>
              <a:t> no eclipse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3" y="1289304"/>
            <a:ext cx="4624066" cy="438416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30" y="1581912"/>
            <a:ext cx="5306332" cy="3364992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5202109" y="3042475"/>
            <a:ext cx="1134801" cy="43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8"/>
          <p:cNvSpPr txBox="1">
            <a:spLocks/>
          </p:cNvSpPr>
          <p:nvPr/>
        </p:nvSpPr>
        <p:spPr>
          <a:xfrm>
            <a:off x="1168845" y="292608"/>
            <a:ext cx="10058400" cy="996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Configuração do </a:t>
            </a:r>
            <a:r>
              <a:rPr lang="pt-BR" dirty="0" err="1" smtClean="0">
                <a:solidFill>
                  <a:schemeClr val="bg1"/>
                </a:solidFill>
              </a:rPr>
              <a:t>Sql</a:t>
            </a:r>
            <a:r>
              <a:rPr lang="pt-BR" dirty="0" smtClean="0">
                <a:solidFill>
                  <a:schemeClr val="bg1"/>
                </a:solidFill>
              </a:rPr>
              <a:t> no eclipse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1362456"/>
            <a:ext cx="4376166" cy="4396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76" y="1362456"/>
            <a:ext cx="4788282" cy="489594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5068443" y="3009458"/>
            <a:ext cx="1389888" cy="8595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0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" y="1710309"/>
            <a:ext cx="3667125" cy="3181350"/>
          </a:xfrm>
          <a:prstGeom prst="rect">
            <a:avLst/>
          </a:prstGeom>
        </p:spPr>
      </p:pic>
      <p:sp>
        <p:nvSpPr>
          <p:cNvPr id="5" name="Título 8"/>
          <p:cNvSpPr txBox="1">
            <a:spLocks/>
          </p:cNvSpPr>
          <p:nvPr/>
        </p:nvSpPr>
        <p:spPr>
          <a:xfrm>
            <a:off x="1168845" y="292608"/>
            <a:ext cx="10058400" cy="996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Configuração do </a:t>
            </a:r>
            <a:r>
              <a:rPr lang="pt-BR" dirty="0" err="1" smtClean="0">
                <a:solidFill>
                  <a:schemeClr val="bg1"/>
                </a:solidFill>
              </a:rPr>
              <a:t>Sql</a:t>
            </a:r>
            <a:r>
              <a:rPr lang="pt-BR" dirty="0" smtClean="0">
                <a:solidFill>
                  <a:schemeClr val="bg1"/>
                </a:solidFill>
              </a:rPr>
              <a:t> no eclipse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45" y="1710309"/>
            <a:ext cx="4928616" cy="281635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471479" y="2688717"/>
            <a:ext cx="1389888" cy="8595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71" y="2295906"/>
            <a:ext cx="3752850" cy="2705100"/>
          </a:xfrm>
          <a:prstGeom prst="rect">
            <a:avLst/>
          </a:prstGeom>
        </p:spPr>
      </p:pic>
      <p:sp>
        <p:nvSpPr>
          <p:cNvPr id="5" name="Título 8"/>
          <p:cNvSpPr txBox="1">
            <a:spLocks/>
          </p:cNvSpPr>
          <p:nvPr/>
        </p:nvSpPr>
        <p:spPr>
          <a:xfrm>
            <a:off x="1168845" y="292608"/>
            <a:ext cx="10058400" cy="996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Configuração do </a:t>
            </a:r>
            <a:r>
              <a:rPr lang="pt-BR" dirty="0" err="1" smtClean="0">
                <a:solidFill>
                  <a:schemeClr val="bg1"/>
                </a:solidFill>
              </a:rPr>
              <a:t>Sql</a:t>
            </a:r>
            <a:r>
              <a:rPr lang="pt-BR" dirty="0" smtClean="0">
                <a:solidFill>
                  <a:schemeClr val="bg1"/>
                </a:solidFill>
              </a:rPr>
              <a:t> no eclipse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49" y="2295906"/>
            <a:ext cx="6412990" cy="2279110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370832" y="2935224"/>
            <a:ext cx="859536" cy="6126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0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6" y="1289304"/>
            <a:ext cx="7800975" cy="2638425"/>
          </a:xfrm>
          <a:prstGeom prst="rect">
            <a:avLst/>
          </a:prstGeom>
        </p:spPr>
      </p:pic>
      <p:sp>
        <p:nvSpPr>
          <p:cNvPr id="5" name="Título 8"/>
          <p:cNvSpPr txBox="1">
            <a:spLocks/>
          </p:cNvSpPr>
          <p:nvPr/>
        </p:nvSpPr>
        <p:spPr>
          <a:xfrm>
            <a:off x="1168845" y="292608"/>
            <a:ext cx="10058400" cy="996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Configuração do </a:t>
            </a:r>
            <a:r>
              <a:rPr lang="pt-BR" dirty="0" err="1" smtClean="0">
                <a:solidFill>
                  <a:schemeClr val="bg1"/>
                </a:solidFill>
              </a:rPr>
              <a:t>Sql</a:t>
            </a:r>
            <a:r>
              <a:rPr lang="pt-BR" dirty="0" smtClean="0">
                <a:solidFill>
                  <a:schemeClr val="bg1"/>
                </a:solidFill>
              </a:rPr>
              <a:t> no eclipse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977" y="4650867"/>
            <a:ext cx="2676525" cy="200025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9619488" y="2124265"/>
            <a:ext cx="1152144" cy="16916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/>
          <p:cNvSpPr txBox="1">
            <a:spLocks/>
          </p:cNvSpPr>
          <p:nvPr/>
        </p:nvSpPr>
        <p:spPr>
          <a:xfrm>
            <a:off x="1168845" y="292608"/>
            <a:ext cx="10058400" cy="996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Configuração do </a:t>
            </a:r>
            <a:r>
              <a:rPr lang="pt-BR" dirty="0" err="1" smtClean="0">
                <a:solidFill>
                  <a:schemeClr val="bg1"/>
                </a:solidFill>
              </a:rPr>
              <a:t>Sql</a:t>
            </a:r>
            <a:r>
              <a:rPr lang="pt-BR" dirty="0" smtClean="0">
                <a:solidFill>
                  <a:schemeClr val="bg1"/>
                </a:solidFill>
              </a:rPr>
              <a:t> no eclipse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74" y="1434655"/>
            <a:ext cx="8524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324</TotalTime>
  <Words>134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Fatia</vt:lpstr>
      <vt:lpstr>Spring boot jpa banco de dados -cbf</vt:lpstr>
      <vt:lpstr>O que é Spring boot?</vt:lpstr>
      <vt:lpstr>O QUE É O JPA?</vt:lpstr>
      <vt:lpstr>Configuração do Sql no eclipse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jpa banco de dados -cbf</dc:title>
  <dc:creator>Mateus Maia Agre</dc:creator>
  <cp:lastModifiedBy>Mateus Maia Agre</cp:lastModifiedBy>
  <cp:revision>12</cp:revision>
  <dcterms:created xsi:type="dcterms:W3CDTF">2020-10-30T21:40:45Z</dcterms:created>
  <dcterms:modified xsi:type="dcterms:W3CDTF">2020-11-03T00:19:41Z</dcterms:modified>
</cp:coreProperties>
</file>