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ZtacUMjnXgvvV/rdO8V18F3DU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" name="Google Shape;14;p9"/>
          <p:cNvSpPr txBox="1"/>
          <p:nvPr>
            <p:ph type="ctrTitle"/>
          </p:nvPr>
        </p:nvSpPr>
        <p:spPr>
          <a:xfrm>
            <a:off x="4654295" y="1346268"/>
            <a:ext cx="7060135" cy="32852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Meiryo"/>
              <a:buNone/>
              <a:defRPr sz="5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subTitle"/>
          </p:nvPr>
        </p:nvSpPr>
        <p:spPr>
          <a:xfrm>
            <a:off x="4662312" y="4631475"/>
            <a:ext cx="7052117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>
                <a:solidFill>
                  <a:srgbClr val="262626"/>
                </a:solidFill>
              </a:defRPr>
            </a:lvl1pPr>
            <a:lvl2pPr lvl="1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600"/>
              <a:buNone/>
              <a:defRPr sz="1600"/>
            </a:lvl6pPr>
            <a:lvl7pPr lvl="6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600"/>
              <a:buNone/>
              <a:defRPr sz="1600"/>
            </a:lvl7pPr>
            <a:lvl8pPr lvl="7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600"/>
              <a:buNone/>
              <a:defRPr sz="1600"/>
            </a:lvl8pPr>
            <a:lvl9pPr lvl="8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9"/>
          <p:cNvSpPr txBox="1"/>
          <p:nvPr>
            <p:ph idx="10" type="dt"/>
          </p:nvPr>
        </p:nvSpPr>
        <p:spPr>
          <a:xfrm>
            <a:off x="4654295" y="617415"/>
            <a:ext cx="712372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4654295" y="6170490"/>
            <a:ext cx="55883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10515600" y="6170490"/>
            <a:ext cx="11988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9" name="Google Shape;19;p9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 rot="5400000">
            <a:off x="4479773" y="-247258"/>
            <a:ext cx="3651504" cy="87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 rot="5400000">
            <a:off x="7393812" y="2391190"/>
            <a:ext cx="5339932" cy="15716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 rot="5400000">
            <a:off x="3252191" y="205882"/>
            <a:ext cx="5322596" cy="59595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9277965" y="6296615"/>
            <a:ext cx="25059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2933699" y="6296615"/>
            <a:ext cx="59595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 rot="5400000">
            <a:off x="8734643" y="2853201"/>
            <a:ext cx="5383267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100" name="Google Shape;100;p19" title="Rule Line"/>
          <p:cNvCxnSpPr/>
          <p:nvPr/>
        </p:nvCxnSpPr>
        <p:spPr>
          <a:xfrm>
            <a:off x="9111582" y="571502"/>
            <a:ext cx="0" cy="5275467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11"/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30" name="Google Shape;30;p11"/>
            <p:cNvSpPr/>
            <p:nvPr/>
          </p:nvSpPr>
          <p:spPr>
            <a:xfrm>
              <a:off x="3320637" y="0"/>
              <a:ext cx="4013331" cy="2742133"/>
            </a:xfrm>
            <a:custGeom>
              <a:rect b="b" l="l" r="r" t="t"/>
              <a:pathLst>
                <a:path extrusionOk="0" h="2742133" w="4013331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3566319" y="0"/>
              <a:ext cx="3401415" cy="2440484"/>
            </a:xfrm>
            <a:custGeom>
              <a:rect b="b" l="l" r="r" t="t"/>
              <a:pathLst>
                <a:path extrusionOk="0" h="2440484" w="3401415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D0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>
              <a:off x="3232490" y="0"/>
              <a:ext cx="4164597" cy="2817185"/>
            </a:xfrm>
            <a:custGeom>
              <a:rect b="b" l="l" r="r" t="t"/>
              <a:pathLst>
                <a:path extrusionOk="0" h="2806419" w="4130517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>
              <a:off x="3124577" y="0"/>
              <a:ext cx="4389519" cy="2916937"/>
            </a:xfrm>
            <a:custGeom>
              <a:rect b="b" l="l" r="r" t="t"/>
              <a:pathLst>
                <a:path extrusionOk="0" h="2916937" w="4389519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34" name="Google Shape;34;p11"/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35" name="Google Shape;35;p11"/>
            <p:cNvSpPr/>
            <p:nvPr/>
          </p:nvSpPr>
          <p:spPr>
            <a:xfrm>
              <a:off x="8122942" y="0"/>
              <a:ext cx="4069058" cy="3547008"/>
            </a:xfrm>
            <a:custGeom>
              <a:rect b="b" l="l" r="r" t="t"/>
              <a:pathLst>
                <a:path extrusionOk="0" h="3547008" w="406905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 flipH="1">
              <a:off x="8319994" y="0"/>
              <a:ext cx="3872006" cy="3321595"/>
            </a:xfrm>
            <a:custGeom>
              <a:rect b="b" l="l" r="r" t="t"/>
              <a:pathLst>
                <a:path extrusionOk="0" h="3321595" w="3872006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 flipH="1">
              <a:off x="8729240" y="9274"/>
              <a:ext cx="3462454" cy="3010961"/>
            </a:xfrm>
            <a:custGeom>
              <a:rect b="b" l="l" r="r" t="t"/>
              <a:pathLst>
                <a:path extrusionOk="0" h="3010961" w="3462454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D0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 flipH="1">
              <a:off x="8243247" y="9274"/>
              <a:ext cx="3948447" cy="3411460"/>
            </a:xfrm>
            <a:custGeom>
              <a:rect b="b" l="l" r="r" t="t"/>
              <a:pathLst>
                <a:path extrusionOk="0" h="3411460" w="3904481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39" name="Google Shape;39;p11"/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40" name="Google Shape;40;p11"/>
            <p:cNvSpPr/>
            <p:nvPr/>
          </p:nvSpPr>
          <p:spPr>
            <a:xfrm>
              <a:off x="0" y="1676545"/>
              <a:ext cx="4174269" cy="5181455"/>
            </a:xfrm>
            <a:custGeom>
              <a:rect b="b" l="l" r="r" t="t"/>
              <a:pathLst>
                <a:path extrusionOk="0" h="5181455" w="4174269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>
              <a:off x="0" y="1347287"/>
              <a:ext cx="4259808" cy="5510713"/>
            </a:xfrm>
            <a:custGeom>
              <a:rect b="b" l="l" r="r" t="t"/>
              <a:pathLst>
                <a:path extrusionOk="0" h="5510713" w="4259808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>
              <a:off x="0" y="1592806"/>
              <a:ext cx="4029221" cy="5265194"/>
            </a:xfrm>
            <a:custGeom>
              <a:rect b="b" l="l" r="r" t="t"/>
              <a:pathLst>
                <a:path extrusionOk="0" h="5265194" w="4029221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0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>
              <a:off x="0" y="2147333"/>
              <a:ext cx="3702048" cy="4710667"/>
            </a:xfrm>
            <a:custGeom>
              <a:rect b="b" l="l" r="r" t="t"/>
              <a:pathLst>
                <a:path extrusionOk="0" h="4710667" w="3702048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D0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44" name="Google Shape;44;p11"/>
          <p:cNvSpPr txBox="1"/>
          <p:nvPr>
            <p:ph type="title"/>
          </p:nvPr>
        </p:nvSpPr>
        <p:spPr>
          <a:xfrm>
            <a:off x="4654296" y="3420734"/>
            <a:ext cx="6665976" cy="21296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eiryo"/>
              <a:buNone/>
              <a:defRPr sz="4800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4654296" y="6170490"/>
            <a:ext cx="571331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654295" y="5550408"/>
            <a:ext cx="6665975" cy="5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>
            <a:off x="640080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192024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653029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1920241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1920241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6530290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6530290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476488" y="640080"/>
            <a:ext cx="3227715" cy="25517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280160" y="640080"/>
            <a:ext cx="6949440" cy="5455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Char char="–"/>
              <a:defRPr sz="1600"/>
            </a:lvl3pPr>
            <a:lvl4pPr indent="-3175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5pPr>
            <a:lvl6pPr indent="-3175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400"/>
              <a:buChar char="–"/>
              <a:defRPr sz="1400"/>
            </a:lvl6pPr>
            <a:lvl7pPr indent="-3175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400"/>
              <a:buChar char="–"/>
              <a:defRPr sz="1400"/>
            </a:lvl7pPr>
            <a:lvl8pPr indent="-3175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400"/>
              <a:buChar char="–"/>
              <a:defRPr sz="1400"/>
            </a:lvl8pPr>
            <a:lvl9pPr indent="-3175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400"/>
              <a:buChar char="–"/>
              <a:defRPr sz="1400"/>
            </a:lvl9pPr>
          </a:lstStyle>
          <a:p/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8476488" y="3223803"/>
            <a:ext cx="3227715" cy="2872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1280160" y="6170490"/>
            <a:ext cx="69494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>
            <p:ph idx="2" type="pic"/>
          </p:nvPr>
        </p:nvSpPr>
        <p:spPr>
          <a:xfrm>
            <a:off x="0" y="0"/>
            <a:ext cx="8102651" cy="6857999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 b="0" i="0" sz="3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orbel"/>
              <a:buNone/>
              <a:defRPr b="0" i="0" sz="28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orbel"/>
              <a:buNone/>
              <a:defRPr b="0" i="1" sz="2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orbel"/>
              <a:buNone/>
              <a:defRPr b="0" i="1" sz="20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345DA7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2000"/>
              <a:buFont typeface="Corbel"/>
              <a:buNone/>
              <a:defRPr b="0" i="1" sz="2000" u="none" cap="none" strike="noStrike">
                <a:solidFill>
                  <a:srgbClr val="345DA7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345DA7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2000"/>
              <a:buFont typeface="Corbel"/>
              <a:buNone/>
              <a:defRPr b="0" i="1" sz="2000" u="none" cap="none" strike="noStrike">
                <a:solidFill>
                  <a:srgbClr val="345DA7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8476488" y="1503910"/>
            <a:ext cx="3230625" cy="16879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8476488" y="3223806"/>
            <a:ext cx="3227832" cy="2872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1280160" y="6170490"/>
            <a:ext cx="64644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  <a:defRPr b="1" i="0" sz="3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None/>
              <a:defRPr b="0" i="0" sz="18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rbel"/>
              <a:buNone/>
              <a:defRPr b="0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-317500" lvl="3" marL="18288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-317500" lvl="4" marL="22860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-317500" lvl="5" marL="27432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345DA7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-317500" lvl="6" marL="32004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45DA7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-317500" lvl="7" marL="36576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345DA7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-317500" lvl="8" marL="41148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345DA7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45DA7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11" name="Google Shape;11;p8" title="Rule Line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6" name="Google Shape;106;p1"/>
          <p:cNvSpPr txBox="1"/>
          <p:nvPr>
            <p:ph type="ctrTitle"/>
          </p:nvPr>
        </p:nvSpPr>
        <p:spPr>
          <a:xfrm>
            <a:off x="1180531" y="1346268"/>
            <a:ext cx="5274860" cy="30667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Meiryo"/>
              <a:buNone/>
            </a:pPr>
            <a:r>
              <a:rPr lang="nl-NL"/>
              <a:t>Viewpoint</a:t>
            </a:r>
            <a:endParaRPr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201212" y="4412974"/>
            <a:ext cx="4524024" cy="1576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nl-NL"/>
              <a:t>Cyrion, Niels, Wesley &amp; Ruben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 flipH="1">
            <a:off x="6986049" y="0"/>
            <a:ext cx="5205951" cy="6858000"/>
          </a:xfrm>
          <a:custGeom>
            <a:rect b="b" l="l" r="r" t="t"/>
            <a:pathLst>
              <a:path extrusionOk="0" h="6858000" w="5205951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9" name="Google Shape;109;p1"/>
          <p:cNvSpPr/>
          <p:nvPr/>
        </p:nvSpPr>
        <p:spPr>
          <a:xfrm flipH="1">
            <a:off x="6553480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0" name="Google Shape;110;p1"/>
          <p:cNvSpPr/>
          <p:nvPr/>
        </p:nvSpPr>
        <p:spPr>
          <a:xfrm flipH="1">
            <a:off x="6758825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3">
            <a:alphaModFix/>
          </a:blip>
          <a:srcRect b="-1" l="2007" r="49286" t="0"/>
          <a:stretch/>
        </p:blipFill>
        <p:spPr>
          <a:xfrm>
            <a:off x="7187979" y="10"/>
            <a:ext cx="5004021" cy="6857990"/>
          </a:xfrm>
          <a:custGeom>
            <a:rect b="b" l="l" r="r" t="t"/>
            <a:pathLst>
              <a:path extrusionOk="0" h="6858000" w="4901771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0" y="0"/>
            <a:ext cx="7475746" cy="6858000"/>
          </a:xfrm>
          <a:custGeom>
            <a:rect b="b" l="l" r="r" t="t"/>
            <a:pathLst>
              <a:path extrusionOk="0" h="6858000" w="7475746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535374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5133737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0" name="Google Shape;120;p2"/>
          <p:cNvSpPr txBox="1"/>
          <p:nvPr>
            <p:ph type="ctrTitle"/>
          </p:nvPr>
        </p:nvSpPr>
        <p:spPr>
          <a:xfrm>
            <a:off x="736748" y="-67752"/>
            <a:ext cx="6200657" cy="30667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Meiryo"/>
              <a:buNone/>
            </a:pPr>
            <a:r>
              <a:rPr lang="nl-NL" sz="4800"/>
              <a:t>Concept</a:t>
            </a:r>
            <a:endParaRPr sz="4800"/>
          </a:p>
        </p:txBody>
      </p:sp>
      <p:sp>
        <p:nvSpPr>
          <p:cNvPr id="121" name="Google Shape;121;p2"/>
          <p:cNvSpPr txBox="1"/>
          <p:nvPr>
            <p:ph idx="1" type="subTitle"/>
          </p:nvPr>
        </p:nvSpPr>
        <p:spPr>
          <a:xfrm>
            <a:off x="868868" y="2800990"/>
            <a:ext cx="5871297" cy="2449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-"/>
            </a:pPr>
            <a:r>
              <a:rPr lang="nl-NL" sz="1400">
                <a:solidFill>
                  <a:srgbClr val="3F3F3F"/>
                </a:solidFill>
              </a:rPr>
              <a:t>‘Echo chambers’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-"/>
            </a:pPr>
            <a:r>
              <a:rPr lang="nl-NL" sz="1400">
                <a:solidFill>
                  <a:srgbClr val="3F3F3F"/>
                </a:solidFill>
              </a:rPr>
              <a:t>Distantiëren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-"/>
            </a:pPr>
            <a:r>
              <a:rPr lang="nl-NL" sz="1400">
                <a:solidFill>
                  <a:srgbClr val="3F3F3F"/>
                </a:solidFill>
              </a:rPr>
              <a:t>Instelling bij discussiëren</a:t>
            </a:r>
            <a:endParaRPr sz="1400">
              <a:solidFill>
                <a:srgbClr val="3F3F3F"/>
              </a:solidFill>
            </a:endParaRPr>
          </a:p>
        </p:txBody>
      </p:sp>
      <p:pic>
        <p:nvPicPr>
          <p:cNvPr descr="Thought bubble" id="122" name="Google Shape;1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3677" y="1818860"/>
            <a:ext cx="3220279" cy="322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0" y="0"/>
            <a:ext cx="7475746" cy="6858000"/>
          </a:xfrm>
          <a:custGeom>
            <a:rect b="b" l="l" r="r" t="t"/>
            <a:pathLst>
              <a:path extrusionOk="0" h="6858000" w="7475746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535374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5133737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1" name="Google Shape;131;p3"/>
          <p:cNvSpPr txBox="1"/>
          <p:nvPr>
            <p:ph type="ctrTitle"/>
          </p:nvPr>
        </p:nvSpPr>
        <p:spPr>
          <a:xfrm>
            <a:off x="736748" y="-67752"/>
            <a:ext cx="6200657" cy="30667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Meiryo"/>
              <a:buNone/>
            </a:pPr>
            <a:r>
              <a:rPr lang="nl-NL" sz="4800"/>
              <a:t>Planning Sprint 1</a:t>
            </a:r>
            <a:endParaRPr/>
          </a:p>
        </p:txBody>
      </p:sp>
      <p:sp>
        <p:nvSpPr>
          <p:cNvPr id="132" name="Google Shape;132;p3"/>
          <p:cNvSpPr txBox="1"/>
          <p:nvPr>
            <p:ph idx="1" type="subTitle"/>
          </p:nvPr>
        </p:nvSpPr>
        <p:spPr>
          <a:xfrm>
            <a:off x="868868" y="2800989"/>
            <a:ext cx="6200657" cy="34301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nl-NL" sz="1400"/>
              <a:t>User stories: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nl-NL" sz="1400"/>
              <a:t>Als actor een vraag stellen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nl-NL" sz="1400"/>
              <a:t>Als actor een lijst van discussies over een trefwoord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nl-NL" sz="1400"/>
              <a:t>Spikes: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nl-NL" sz="1400"/>
              <a:t>Onderzoek open-minded</a:t>
            </a:r>
            <a:endParaRPr sz="1400"/>
          </a:p>
          <a:p>
            <a:pPr indent="-342900" lvl="0" marL="34290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nl-NL" sz="1400"/>
              <a:t>Onderzoek Echo chambers</a:t>
            </a:r>
            <a:endParaRPr sz="1400"/>
          </a:p>
          <a:p>
            <a:pPr indent="0" lvl="0" marL="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nl-NL" sz="1400"/>
              <a:t>Documentatie: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nl-NL" sz="1400"/>
              <a:t>Architectuur document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nl-NL" sz="1400"/>
              <a:t>Project plan</a:t>
            </a:r>
            <a:endParaRPr/>
          </a:p>
        </p:txBody>
      </p:sp>
      <p:pic>
        <p:nvPicPr>
          <p:cNvPr descr="Vinkje" id="133" name="Google Shape;1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3677" y="1818860"/>
            <a:ext cx="3220279" cy="322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0" y="0"/>
            <a:ext cx="7475746" cy="6858000"/>
          </a:xfrm>
          <a:custGeom>
            <a:rect b="b" l="l" r="r" t="t"/>
            <a:pathLst>
              <a:path extrusionOk="0" h="6858000" w="7475746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535374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5133737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2" name="Google Shape;142;p4"/>
          <p:cNvSpPr txBox="1"/>
          <p:nvPr>
            <p:ph type="ctrTitle"/>
          </p:nvPr>
        </p:nvSpPr>
        <p:spPr>
          <a:xfrm>
            <a:off x="825204" y="167918"/>
            <a:ext cx="5274860" cy="30667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Meiryo"/>
              <a:buNone/>
            </a:pPr>
            <a:r>
              <a:rPr lang="nl-NL" sz="6000"/>
              <a:t>Demo</a:t>
            </a:r>
            <a:endParaRPr/>
          </a:p>
        </p:txBody>
      </p:sp>
      <p:pic>
        <p:nvPicPr>
          <p:cNvPr descr="Beeldscherm" id="143" name="Google Shape;14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3677" y="1818860"/>
            <a:ext cx="3220279" cy="322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0" y="0"/>
            <a:ext cx="7475746" cy="6858000"/>
          </a:xfrm>
          <a:custGeom>
            <a:rect b="b" l="l" r="r" t="t"/>
            <a:pathLst>
              <a:path extrusionOk="0" h="6858000" w="7475746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535374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5133737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2" name="Google Shape;152;p5"/>
          <p:cNvSpPr txBox="1"/>
          <p:nvPr>
            <p:ph type="ctrTitle"/>
          </p:nvPr>
        </p:nvSpPr>
        <p:spPr>
          <a:xfrm>
            <a:off x="825204" y="477430"/>
            <a:ext cx="6201829" cy="30667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Meiryo"/>
              <a:buNone/>
            </a:pPr>
            <a:r>
              <a:rPr lang="nl-NL"/>
              <a:t>Onderzoek open-minded</a:t>
            </a:r>
            <a:endParaRPr/>
          </a:p>
        </p:txBody>
      </p:sp>
      <p:sp>
        <p:nvSpPr>
          <p:cNvPr id="153" name="Google Shape;153;p5"/>
          <p:cNvSpPr txBox="1"/>
          <p:nvPr>
            <p:ph idx="1" type="subTitle"/>
          </p:nvPr>
        </p:nvSpPr>
        <p:spPr>
          <a:xfrm>
            <a:off x="825204" y="3544136"/>
            <a:ext cx="6201829" cy="1576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</a:pPr>
            <a:r>
              <a:rPr i="1" lang="nl-NL" sz="1700"/>
              <a:t>“Hoe kan open-minded zijn bevorderd worden bij de gebruikers en hoe vertaald zich dit door op de functionaliteiten van het platform?”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</a:pPr>
            <a:r>
              <a:t/>
            </a:r>
            <a:endParaRPr sz="1700"/>
          </a:p>
        </p:txBody>
      </p:sp>
      <p:pic>
        <p:nvPicPr>
          <p:cNvPr descr="Group Brainstorm" id="154" name="Google Shape;15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3677" y="1818860"/>
            <a:ext cx="3220279" cy="322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0" name="Google Shape;160;p6"/>
          <p:cNvSpPr/>
          <p:nvPr/>
        </p:nvSpPr>
        <p:spPr>
          <a:xfrm flipH="1">
            <a:off x="966083" y="0"/>
            <a:ext cx="9841377" cy="6858000"/>
          </a:xfrm>
          <a:custGeom>
            <a:rect b="b" l="l" r="r" t="t"/>
            <a:pathLst>
              <a:path extrusionOk="0" h="6858000" w="9841377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1" name="Google Shape;161;p6"/>
          <p:cNvSpPr/>
          <p:nvPr/>
        </p:nvSpPr>
        <p:spPr>
          <a:xfrm flipH="1">
            <a:off x="643035" y="0"/>
            <a:ext cx="2265453" cy="6858000"/>
          </a:xfrm>
          <a:custGeom>
            <a:rect b="b" l="l" r="r" t="t"/>
            <a:pathLst>
              <a:path extrusionOk="0" h="6858000" w="2265453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2" name="Google Shape;162;p6"/>
          <p:cNvSpPr/>
          <p:nvPr/>
        </p:nvSpPr>
        <p:spPr>
          <a:xfrm flipH="1">
            <a:off x="811033" y="0"/>
            <a:ext cx="2486322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869619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8523292" y="0"/>
            <a:ext cx="2486322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5" name="Google Shape;165;p6"/>
          <p:cNvSpPr txBox="1"/>
          <p:nvPr>
            <p:ph type="ctrTitle"/>
          </p:nvPr>
        </p:nvSpPr>
        <p:spPr>
          <a:xfrm>
            <a:off x="1775761" y="433550"/>
            <a:ext cx="8394306" cy="1396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Meiryo"/>
              <a:buNone/>
            </a:pPr>
            <a:r>
              <a:rPr lang="nl-NL" sz="4200"/>
              <a:t>Onderzoek echo chambers</a:t>
            </a:r>
            <a:endParaRPr sz="4200"/>
          </a:p>
        </p:txBody>
      </p:sp>
      <p:sp>
        <p:nvSpPr>
          <p:cNvPr id="166" name="Google Shape;166;p6"/>
          <p:cNvSpPr txBox="1"/>
          <p:nvPr>
            <p:ph idx="1" type="subTitle"/>
          </p:nvPr>
        </p:nvSpPr>
        <p:spPr>
          <a:xfrm>
            <a:off x="2014792" y="1829605"/>
            <a:ext cx="7942017" cy="8623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i="1" lang="nl-NL" sz="1400"/>
              <a:t>“Hoe kunnen echo chambers voorkomen worden op het discussieplatform en hoe vertaalt zich dit door op de functionaliteiten van het platform?”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</a:pPr>
            <a:r>
              <a:t/>
            </a:r>
            <a:endParaRPr sz="1100"/>
          </a:p>
        </p:txBody>
      </p:sp>
      <p:pic>
        <p:nvPicPr>
          <p:cNvPr id="167" name="Google Shape;167;p6"/>
          <p:cNvPicPr preferRelativeResize="0"/>
          <p:nvPr/>
        </p:nvPicPr>
        <p:blipFill rotWithShape="1">
          <a:blip r:embed="rId3">
            <a:alphaModFix/>
          </a:blip>
          <a:srcRect b="0" l="567" r="463" t="2047"/>
          <a:stretch/>
        </p:blipFill>
        <p:spPr>
          <a:xfrm>
            <a:off x="2014792" y="2917902"/>
            <a:ext cx="7942017" cy="2613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0" y="0"/>
            <a:ext cx="7475746" cy="6858000"/>
          </a:xfrm>
          <a:custGeom>
            <a:rect b="b" l="l" r="r" t="t"/>
            <a:pathLst>
              <a:path extrusionOk="0" h="6858000" w="7475746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535374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5133737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6" name="Google Shape;176;p7"/>
          <p:cNvSpPr txBox="1"/>
          <p:nvPr>
            <p:ph type="ctrTitle"/>
          </p:nvPr>
        </p:nvSpPr>
        <p:spPr>
          <a:xfrm>
            <a:off x="736748" y="-67752"/>
            <a:ext cx="6200657" cy="30667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Meiryo"/>
              <a:buNone/>
            </a:pPr>
            <a:r>
              <a:rPr lang="nl-NL" sz="4800"/>
              <a:t>Planning Sprint 2</a:t>
            </a:r>
            <a:endParaRPr/>
          </a:p>
        </p:txBody>
      </p:sp>
      <p:sp>
        <p:nvSpPr>
          <p:cNvPr id="177" name="Google Shape;177;p7"/>
          <p:cNvSpPr txBox="1"/>
          <p:nvPr>
            <p:ph idx="1" type="subTitle"/>
          </p:nvPr>
        </p:nvSpPr>
        <p:spPr>
          <a:xfrm>
            <a:off x="868868" y="2800990"/>
            <a:ext cx="6200657" cy="2449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nl-NL" sz="1400"/>
              <a:t>User stories verder uitwerken na onderzoeken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nl-NL" sz="1400"/>
              <a:t>Sprint planning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nl-NL" sz="1400"/>
              <a:t>Architectuur document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nl-NL" sz="1400"/>
              <a:t>Test rapport</a:t>
            </a:r>
            <a:endParaRPr/>
          </a:p>
          <a:p>
            <a:pPr indent="-196850" lvl="0" marL="28575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pic>
        <p:nvPicPr>
          <p:cNvPr descr="Controlelijst" id="178" name="Google Shape;1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3677" y="1818860"/>
            <a:ext cx="3220279" cy="322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etchLines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2020-11-02T06:49:28Z</dcterms:created>
  <dc:creator>Ruben Dieleman</dc:creator>
</cp:coreProperties>
</file>