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ivxnZnobbn5AU3OT0BLzfVgp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fdda0a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gacfdda0a1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nl-NL"/>
              <a:t>Viewpoint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01212" y="4412974"/>
            <a:ext cx="4524024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nl-NL"/>
              <a:t>Cyrion, Niels, Wesley &amp; Ruben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-1" l="2007" r="49285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2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2</a:t>
            </a:r>
            <a:endParaRPr/>
          </a:p>
        </p:txBody>
      </p:sp>
      <p:sp>
        <p:nvSpPr>
          <p:cNvPr id="104" name="Google Shape;104;p2"/>
          <p:cNvSpPr txBox="1"/>
          <p:nvPr>
            <p:ph idx="1" type="subTitle"/>
          </p:nvPr>
        </p:nvSpPr>
        <p:spPr>
          <a:xfrm>
            <a:off x="868868" y="2800989"/>
            <a:ext cx="6200657" cy="343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User stories: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actor comments aanmaken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actor zoeken naar een post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actor aanvulfunctie bij formuleren onderwerp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Documentatie: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Front-end designs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Testrapport &amp; Testplan</a:t>
            </a:r>
            <a:endParaRPr/>
          </a:p>
        </p:txBody>
      </p:sp>
      <p:pic>
        <p:nvPicPr>
          <p:cNvPr descr="Vinkje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fdda0a13_0_6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gacfdda0a13_0_6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gacfdda0a13_0_6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gacfdda0a13_0_6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gacfdda0a13_0_6"/>
          <p:cNvSpPr txBox="1"/>
          <p:nvPr>
            <p:ph type="ctrTitle"/>
          </p:nvPr>
        </p:nvSpPr>
        <p:spPr>
          <a:xfrm>
            <a:off x="637523" y="-1338077"/>
            <a:ext cx="62007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Front-end Designs</a:t>
            </a:r>
            <a:endParaRPr/>
          </a:p>
        </p:txBody>
      </p:sp>
      <p:pic>
        <p:nvPicPr>
          <p:cNvPr id="115" name="Google Shape;115;gacfdda0a1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25" y="3225175"/>
            <a:ext cx="5155399" cy="351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acfdda0a1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850" y="111873"/>
            <a:ext cx="6142724" cy="34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/>
          <p:nvPr>
            <p:ph type="ctrTitle"/>
          </p:nvPr>
        </p:nvSpPr>
        <p:spPr>
          <a:xfrm>
            <a:off x="825204" y="16791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eiryo"/>
              <a:buNone/>
            </a:pPr>
            <a:r>
              <a:rPr lang="nl-NL" sz="6000"/>
              <a:t>Demo</a:t>
            </a:r>
            <a:endParaRPr/>
          </a:p>
        </p:txBody>
      </p:sp>
      <p:pic>
        <p:nvPicPr>
          <p:cNvPr descr="Beeldscherm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2</a:t>
            </a:r>
            <a:endParaRPr/>
          </a:p>
        </p:txBody>
      </p:sp>
      <p:sp>
        <p:nvSpPr>
          <p:cNvPr id="136" name="Google Shape;136;p4"/>
          <p:cNvSpPr txBox="1"/>
          <p:nvPr>
            <p:ph idx="1" type="subTitle"/>
          </p:nvPr>
        </p:nvSpPr>
        <p:spPr>
          <a:xfrm>
            <a:off x="868868" y="2800990"/>
            <a:ext cx="6200657" cy="244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User stories van onderzoeken verwerken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Sprint planning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 sz="1400"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Testrapport</a:t>
            </a:r>
            <a:endParaRPr sz="1400"/>
          </a:p>
        </p:txBody>
      </p:sp>
      <p:pic>
        <p:nvPicPr>
          <p:cNvPr descr="Controlelijst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2020-11-23T05:29:46Z</dcterms:created>
  <dc:creator>Cyrion Goolix</dc:creator>
</cp:coreProperties>
</file>