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i9l5u4O91Vu82bmOsthKp5qxW9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nl-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verticale teks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e titel en teks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ekop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oud van twee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elijking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een tite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g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oud met bijschrif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fbeelding met bijschrif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1180531" y="1346268"/>
            <a:ext cx="5274860" cy="30667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Meiryo"/>
              <a:buNone/>
            </a:pPr>
            <a:r>
              <a:rPr lang="nl-NL"/>
              <a:t>Viewpoint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201212" y="4412974"/>
            <a:ext cx="4524024" cy="1576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nl-NL"/>
              <a:t>Cyrion, Niels, Wesley &amp; Ruben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 flipH="1">
            <a:off x="6986049" y="0"/>
            <a:ext cx="5205951" cy="6858000"/>
          </a:xfrm>
          <a:custGeom>
            <a:rect b="b" l="l" r="r" t="t"/>
            <a:pathLst>
              <a:path extrusionOk="0" h="6858000" w="5205951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2" name="Google Shape;92;p1"/>
          <p:cNvSpPr/>
          <p:nvPr/>
        </p:nvSpPr>
        <p:spPr>
          <a:xfrm flipH="1">
            <a:off x="6553480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3" name="Google Shape;93;p1"/>
          <p:cNvSpPr/>
          <p:nvPr/>
        </p:nvSpPr>
        <p:spPr>
          <a:xfrm flipH="1">
            <a:off x="6758825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 b="-1" l="2007" r="49285" t="0"/>
          <a:stretch/>
        </p:blipFill>
        <p:spPr>
          <a:xfrm>
            <a:off x="7187979" y="10"/>
            <a:ext cx="5004021" cy="6857990"/>
          </a:xfrm>
          <a:custGeom>
            <a:rect b="b" l="l" r="r" t="t"/>
            <a:pathLst>
              <a:path extrusionOk="0" h="6858000" w="4901771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0" y="0"/>
            <a:ext cx="7475746" cy="6858000"/>
          </a:xfrm>
          <a:custGeom>
            <a:rect b="b" l="l" r="r" t="t"/>
            <a:pathLst>
              <a:path extrusionOk="0" h="6858000" w="7475746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353744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5133737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3" name="Google Shape;103;p2"/>
          <p:cNvSpPr txBox="1"/>
          <p:nvPr>
            <p:ph type="ctrTitle"/>
          </p:nvPr>
        </p:nvSpPr>
        <p:spPr>
          <a:xfrm>
            <a:off x="765323" y="-1153602"/>
            <a:ext cx="6200700" cy="306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Meiryo"/>
              <a:buNone/>
            </a:pPr>
            <a:r>
              <a:rPr lang="nl-NL" sz="4800"/>
              <a:t>Planning Sprint 3</a:t>
            </a:r>
            <a:endParaRPr/>
          </a:p>
        </p:txBody>
      </p:sp>
      <p:sp>
        <p:nvSpPr>
          <p:cNvPr id="104" name="Google Shape;104;p2"/>
          <p:cNvSpPr txBox="1"/>
          <p:nvPr>
            <p:ph idx="1" type="subTitle"/>
          </p:nvPr>
        </p:nvSpPr>
        <p:spPr>
          <a:xfrm>
            <a:off x="883143" y="1912989"/>
            <a:ext cx="6200700" cy="3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nl-NL" sz="1400"/>
              <a:t>User stories: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lang="nl-NL" sz="1400"/>
              <a:t>Als gebruiker wil ik een beschrijving aan mijn discussies kunnen toevoegen, zodat ik buiten de titel om nog verder kan ingaan op het onderwerp.</a:t>
            </a:r>
            <a:endParaRPr sz="1400"/>
          </a:p>
          <a:p>
            <a:pPr indent="-342900" lvl="0" marL="34290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SzPts val="1400"/>
              <a:buChar char="•"/>
            </a:pPr>
            <a:r>
              <a:rPr lang="nl-NL" sz="1400"/>
              <a:t>Als gebruiker wil ik wanneer ik een discussie aanmaak het tags met een onderwerp kunnen geven, zodat die makkelijker te vinden is.</a:t>
            </a:r>
            <a:endParaRPr sz="1400"/>
          </a:p>
          <a:p>
            <a:pPr indent="-342900" lvl="0" marL="34290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SzPts val="1400"/>
              <a:buChar char="•"/>
            </a:pPr>
            <a:r>
              <a:rPr lang="nl-NL" sz="1400"/>
              <a:t>Als de gebruiker  wil ik een reactie kunnen plaatsen op de comment van een ander, zodat ik me met die persoon verder kan verdiepen in de discussie.</a:t>
            </a:r>
            <a:endParaRPr sz="1400"/>
          </a:p>
          <a:p>
            <a:pPr indent="-342900" lvl="0" marL="34290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SzPts val="1400"/>
              <a:buChar char="•"/>
            </a:pPr>
            <a:r>
              <a:rPr lang="nl-NL" sz="1400"/>
              <a:t>Als de lezer wil ik een account aan kunnen maken, zodat ik zelf mijn mening kan delen of een vraag kan stellen.</a:t>
            </a:r>
            <a:endParaRPr sz="1400"/>
          </a:p>
          <a:p>
            <a:pPr indent="-342900" lvl="0" marL="34290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SzPts val="1400"/>
              <a:buChar char="•"/>
            </a:pPr>
            <a:r>
              <a:rPr lang="nl-NL" sz="1400"/>
              <a:t>Als de gebruiker wil ik kunnen inloggen op mijn account wanneer ik dat niet ben, zodat ik weer kan deelnemen aan discussies.</a:t>
            </a:r>
            <a:endParaRPr sz="1400"/>
          </a:p>
          <a:p>
            <a:pPr indent="0" lvl="0" marL="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nl-NL" sz="1400"/>
              <a:t>Documentatie: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lang="nl-NL" sz="1400"/>
              <a:t>Architectuur document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lang="nl-NL" sz="1400"/>
              <a:t>Testplan</a:t>
            </a:r>
            <a:endParaRPr/>
          </a:p>
        </p:txBody>
      </p:sp>
      <p:pic>
        <p:nvPicPr>
          <p:cNvPr descr="Vinkje"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3677" y="1818860"/>
            <a:ext cx="3220279" cy="322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0" y="0"/>
            <a:ext cx="7475746" cy="6858000"/>
          </a:xfrm>
          <a:custGeom>
            <a:rect b="b" l="l" r="r" t="t"/>
            <a:pathLst>
              <a:path extrusionOk="0" h="6858000" w="7475746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5353744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5133737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4" name="Google Shape;114;p3"/>
          <p:cNvSpPr txBox="1"/>
          <p:nvPr>
            <p:ph type="ctrTitle"/>
          </p:nvPr>
        </p:nvSpPr>
        <p:spPr>
          <a:xfrm>
            <a:off x="825204" y="167918"/>
            <a:ext cx="5274860" cy="30667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Meiryo"/>
              <a:buNone/>
            </a:pPr>
            <a:r>
              <a:rPr lang="nl-NL" sz="6000"/>
              <a:t>Demo</a:t>
            </a:r>
            <a:endParaRPr/>
          </a:p>
        </p:txBody>
      </p:sp>
      <p:pic>
        <p:nvPicPr>
          <p:cNvPr descr="Beeldscherm"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3677" y="1818860"/>
            <a:ext cx="3220279" cy="322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0" y="0"/>
            <a:ext cx="7475746" cy="6858000"/>
          </a:xfrm>
          <a:custGeom>
            <a:rect b="b" l="l" r="r" t="t"/>
            <a:pathLst>
              <a:path extrusionOk="0" h="6858000" w="7475746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5353744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5133737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4" name="Google Shape;124;p4"/>
          <p:cNvSpPr txBox="1"/>
          <p:nvPr>
            <p:ph type="ctrTitle"/>
          </p:nvPr>
        </p:nvSpPr>
        <p:spPr>
          <a:xfrm>
            <a:off x="736748" y="-67752"/>
            <a:ext cx="6200657" cy="30667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Meiryo"/>
              <a:buNone/>
            </a:pPr>
            <a:r>
              <a:rPr lang="nl-NL" sz="4800"/>
              <a:t>Planning Sprint 4</a:t>
            </a:r>
            <a:endParaRPr sz="4800"/>
          </a:p>
        </p:txBody>
      </p:sp>
      <p:sp>
        <p:nvSpPr>
          <p:cNvPr id="125" name="Google Shape;125;p4"/>
          <p:cNvSpPr txBox="1"/>
          <p:nvPr>
            <p:ph idx="1" type="subTitle"/>
          </p:nvPr>
        </p:nvSpPr>
        <p:spPr>
          <a:xfrm>
            <a:off x="868868" y="2800990"/>
            <a:ext cx="6200657" cy="2449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lang="nl-NL" sz="1400"/>
              <a:t>sprint planning</a:t>
            </a:r>
            <a:endParaRPr sz="1400"/>
          </a:p>
          <a:p>
            <a:pPr indent="-285750" lvl="0" marL="28575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lang="nl-NL" sz="1400"/>
              <a:t>Architectuur document</a:t>
            </a:r>
            <a:endParaRPr sz="1400"/>
          </a:p>
          <a:p>
            <a:pPr indent="-285750" lvl="0" marL="28575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SzPts val="1400"/>
              <a:buChar char="•"/>
            </a:pPr>
            <a:r>
              <a:rPr lang="nl-NL" sz="1400"/>
              <a:t>Testrapport</a:t>
            </a:r>
            <a:endParaRPr sz="1400"/>
          </a:p>
        </p:txBody>
      </p:sp>
      <p:pic>
        <p:nvPicPr>
          <p:cNvPr descr="Controlelijst"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3677" y="1818860"/>
            <a:ext cx="3220279" cy="322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2020-11-23T05:29:46Z</dcterms:created>
  <dc:creator>Cyrion Goolix</dc:creator>
</cp:coreProperties>
</file>